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433" r:id="rId2"/>
    <p:sldId id="434" r:id="rId3"/>
    <p:sldId id="314" r:id="rId4"/>
    <p:sldId id="326" r:id="rId5"/>
    <p:sldId id="394" r:id="rId6"/>
    <p:sldId id="327" r:id="rId7"/>
    <p:sldId id="257" r:id="rId8"/>
    <p:sldId id="263" r:id="rId9"/>
    <p:sldId id="259" r:id="rId10"/>
    <p:sldId id="389" r:id="rId11"/>
    <p:sldId id="261" r:id="rId12"/>
    <p:sldId id="258" r:id="rId13"/>
    <p:sldId id="328" r:id="rId14"/>
    <p:sldId id="329" r:id="rId15"/>
    <p:sldId id="390" r:id="rId16"/>
    <p:sldId id="330" r:id="rId17"/>
    <p:sldId id="331" r:id="rId18"/>
    <p:sldId id="332" r:id="rId19"/>
    <p:sldId id="333" r:id="rId20"/>
    <p:sldId id="334" r:id="rId21"/>
    <p:sldId id="298" r:id="rId22"/>
    <p:sldId id="392" r:id="rId23"/>
    <p:sldId id="393" r:id="rId24"/>
    <p:sldId id="43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39300-3D00-48C5-918E-4AA8EC0C34BF}" v="99" dt="2023-10-03T05:38:13.8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chali Das" userId="7d1d7627-035a-4aaf-9094-4aa36b0df96a" providerId="ADAL" clId="{D58C9B20-E3B4-4800-9CD3-92E543142C2C}"/>
    <pc:docChg chg="undo custSel delSld modSld delMainMaster">
      <pc:chgData name="Sanchali Das" userId="7d1d7627-035a-4aaf-9094-4aa36b0df96a" providerId="ADAL" clId="{D58C9B20-E3B4-4800-9CD3-92E543142C2C}" dt="2023-08-09T05:59:36.124" v="120" actId="47"/>
      <pc:docMkLst>
        <pc:docMk/>
      </pc:docMkLst>
      <pc:sldChg chg="del">
        <pc:chgData name="Sanchali Das" userId="7d1d7627-035a-4aaf-9094-4aa36b0df96a" providerId="ADAL" clId="{D58C9B20-E3B4-4800-9CD3-92E543142C2C}" dt="2023-08-09T05:59:36.124" v="120" actId="47"/>
        <pc:sldMkLst>
          <pc:docMk/>
          <pc:sldMk cId="139642509" sldId="256"/>
        </pc:sldMkLst>
      </pc:sldChg>
      <pc:sldChg chg="addSp delSp modSp mod">
        <pc:chgData name="Sanchali Das" userId="7d1d7627-035a-4aaf-9094-4aa36b0df96a" providerId="ADAL" clId="{D58C9B20-E3B4-4800-9CD3-92E543142C2C}" dt="2023-08-09T05:51:28.531" v="2" actId="478"/>
        <pc:sldMkLst>
          <pc:docMk/>
          <pc:sldMk cId="3874055087" sldId="298"/>
        </pc:sldMkLst>
        <pc:spChg chg="del">
          <ac:chgData name="Sanchali Das" userId="7d1d7627-035a-4aaf-9094-4aa36b0df96a" providerId="ADAL" clId="{D58C9B20-E3B4-4800-9CD3-92E543142C2C}" dt="2023-08-09T05:51:28.531" v="2" actId="478"/>
          <ac:spMkLst>
            <pc:docMk/>
            <pc:sldMk cId="3874055087" sldId="298"/>
            <ac:spMk id="2" creationId="{0BA2613E-5566-4A7A-97F7-F91AC1CE367A}"/>
          </ac:spMkLst>
        </pc:spChg>
        <pc:spChg chg="add del mod">
          <ac:chgData name="Sanchali Das" userId="7d1d7627-035a-4aaf-9094-4aa36b0df96a" providerId="ADAL" clId="{D58C9B20-E3B4-4800-9CD3-92E543142C2C}" dt="2023-08-09T05:51:25.954" v="1" actId="478"/>
          <ac:spMkLst>
            <pc:docMk/>
            <pc:sldMk cId="3874055087" sldId="298"/>
            <ac:spMk id="4" creationId="{BEB67BAA-BC38-35B1-349C-DE85BCDEA2D9}"/>
          </ac:spMkLst>
        </pc:spChg>
        <pc:spChg chg="add mod">
          <ac:chgData name="Sanchali Das" userId="7d1d7627-035a-4aaf-9094-4aa36b0df96a" providerId="ADAL" clId="{D58C9B20-E3B4-4800-9CD3-92E543142C2C}" dt="2023-08-09T05:51:28.531" v="2" actId="478"/>
          <ac:spMkLst>
            <pc:docMk/>
            <pc:sldMk cId="3874055087" sldId="298"/>
            <ac:spMk id="6" creationId="{375153B1-2F2F-E82D-9385-1F7E535051FE}"/>
          </ac:spMkLst>
        </pc:spChg>
        <pc:picChg chg="del">
          <ac:chgData name="Sanchali Das" userId="7d1d7627-035a-4aaf-9094-4aa36b0df96a" providerId="ADAL" clId="{D58C9B20-E3B4-4800-9CD3-92E543142C2C}" dt="2023-08-09T05:51:22.499" v="0" actId="478"/>
          <ac:picMkLst>
            <pc:docMk/>
            <pc:sldMk cId="3874055087" sldId="298"/>
            <ac:picMk id="24" creationId="{1A44F7D5-D929-A1C7-7A76-0FB338EBC179}"/>
          </ac:picMkLst>
        </pc:picChg>
      </pc:sldChg>
      <pc:sldChg chg="addSp delSp modSp mod setBg setClrOvrMap">
        <pc:chgData name="Sanchali Das" userId="7d1d7627-035a-4aaf-9094-4aa36b0df96a" providerId="ADAL" clId="{D58C9B20-E3B4-4800-9CD3-92E543142C2C}" dt="2023-08-09T05:59:28.079" v="119" actId="27636"/>
        <pc:sldMkLst>
          <pc:docMk/>
          <pc:sldMk cId="834491997" sldId="314"/>
        </pc:sldMkLst>
        <pc:spChg chg="mod">
          <ac:chgData name="Sanchali Das" userId="7d1d7627-035a-4aaf-9094-4aa36b0df96a" providerId="ADAL" clId="{D58C9B20-E3B4-4800-9CD3-92E543142C2C}" dt="2023-08-09T05:59:01.928" v="106" actId="26606"/>
          <ac:spMkLst>
            <pc:docMk/>
            <pc:sldMk cId="834491997" sldId="314"/>
            <ac:spMk id="2" creationId="{00000000-0000-0000-0000-000000000000}"/>
          </ac:spMkLst>
        </pc:spChg>
        <pc:spChg chg="mod">
          <ac:chgData name="Sanchali Das" userId="7d1d7627-035a-4aaf-9094-4aa36b0df96a" providerId="ADAL" clId="{D58C9B20-E3B4-4800-9CD3-92E543142C2C}" dt="2023-08-09T05:59:28.079" v="119" actId="27636"/>
          <ac:spMkLst>
            <pc:docMk/>
            <pc:sldMk cId="834491997" sldId="314"/>
            <ac:spMk id="5" creationId="{00000000-0000-0000-0000-000000000000}"/>
          </ac:spMkLst>
        </pc:spChg>
        <pc:spChg chg="add del">
          <ac:chgData name="Sanchali Das" userId="7d1d7627-035a-4aaf-9094-4aa36b0df96a" providerId="ADAL" clId="{D58C9B20-E3B4-4800-9CD3-92E543142C2C}" dt="2023-08-09T05:58:59.179" v="103" actId="26606"/>
          <ac:spMkLst>
            <pc:docMk/>
            <pc:sldMk cId="834491997" sldId="314"/>
            <ac:spMk id="8" creationId="{B72DE4C0-EE12-4CAC-98CF-A89349319A3F}"/>
          </ac:spMkLst>
        </pc:spChg>
        <pc:spChg chg="add del">
          <ac:chgData name="Sanchali Das" userId="7d1d7627-035a-4aaf-9094-4aa36b0df96a" providerId="ADAL" clId="{D58C9B20-E3B4-4800-9CD3-92E543142C2C}" dt="2023-08-09T05:58:59.179" v="103" actId="26606"/>
          <ac:spMkLst>
            <pc:docMk/>
            <pc:sldMk cId="834491997" sldId="314"/>
            <ac:spMk id="10" creationId="{029CF03F-5E6E-4B23-89A5-81548BA4C635}"/>
          </ac:spMkLst>
        </pc:spChg>
        <pc:spChg chg="add del">
          <ac:chgData name="Sanchali Das" userId="7d1d7627-035a-4aaf-9094-4aa36b0df96a" providerId="ADAL" clId="{D58C9B20-E3B4-4800-9CD3-92E543142C2C}" dt="2023-08-09T05:51:47.909" v="4" actId="26606"/>
          <ac:spMkLst>
            <pc:docMk/>
            <pc:sldMk cId="834491997" sldId="314"/>
            <ac:spMk id="11" creationId="{2C61293E-6EBE-43EF-A52C-9BEBFD7679D4}"/>
          </ac:spMkLst>
        </pc:spChg>
        <pc:spChg chg="add del">
          <ac:chgData name="Sanchali Das" userId="7d1d7627-035a-4aaf-9094-4aa36b0df96a" providerId="ADAL" clId="{D58C9B20-E3B4-4800-9CD3-92E543142C2C}" dt="2023-08-09T05:52:19.186" v="18" actId="26606"/>
          <ac:spMkLst>
            <pc:docMk/>
            <pc:sldMk cId="834491997" sldId="314"/>
            <ac:spMk id="12" creationId="{2B97F24A-32CE-4C1C-A50D-3016B394DCFB}"/>
          </ac:spMkLst>
        </pc:spChg>
        <pc:spChg chg="add del">
          <ac:chgData name="Sanchali Das" userId="7d1d7627-035a-4aaf-9094-4aa36b0df96a" providerId="ADAL" clId="{D58C9B20-E3B4-4800-9CD3-92E543142C2C}" dt="2023-08-09T05:51:47.909" v="4" actId="26606"/>
          <ac:spMkLst>
            <pc:docMk/>
            <pc:sldMk cId="834491997" sldId="314"/>
            <ac:spMk id="13" creationId="{3FCFB1DE-0B7E-48CC-BA90-B2AB0889F9D6}"/>
          </ac:spMkLst>
        </pc:spChg>
        <pc:spChg chg="add del">
          <ac:chgData name="Sanchali Das" userId="7d1d7627-035a-4aaf-9094-4aa36b0df96a" providerId="ADAL" clId="{D58C9B20-E3B4-4800-9CD3-92E543142C2C}" dt="2023-08-09T05:52:19.186" v="18" actId="26606"/>
          <ac:spMkLst>
            <pc:docMk/>
            <pc:sldMk cId="834491997" sldId="314"/>
            <ac:spMk id="14" creationId="{3CE8AF5E-D374-4CF1-90CC-35CF73B81C3E}"/>
          </ac:spMkLst>
        </pc:spChg>
        <pc:spChg chg="add del">
          <ac:chgData name="Sanchali Das" userId="7d1d7627-035a-4aaf-9094-4aa36b0df96a" providerId="ADAL" clId="{D58C9B20-E3B4-4800-9CD3-92E543142C2C}" dt="2023-08-09T05:51:55.267" v="6" actId="26606"/>
          <ac:spMkLst>
            <pc:docMk/>
            <pc:sldMk cId="834491997" sldId="314"/>
            <ac:spMk id="15" creationId="{F13C74B1-5B17-4795-BED0-7140497B445A}"/>
          </ac:spMkLst>
        </pc:spChg>
        <pc:spChg chg="add del">
          <ac:chgData name="Sanchali Das" userId="7d1d7627-035a-4aaf-9094-4aa36b0df96a" providerId="ADAL" clId="{D58C9B20-E3B4-4800-9CD3-92E543142C2C}" dt="2023-08-09T05:51:55.267" v="6" actId="26606"/>
          <ac:spMkLst>
            <pc:docMk/>
            <pc:sldMk cId="834491997" sldId="314"/>
            <ac:spMk id="16" creationId="{3FCFB1DE-0B7E-48CC-BA90-B2AB0889F9D6}"/>
          </ac:spMkLst>
        </pc:spChg>
        <pc:spChg chg="add del">
          <ac:chgData name="Sanchali Das" userId="7d1d7627-035a-4aaf-9094-4aa36b0df96a" providerId="ADAL" clId="{D58C9B20-E3B4-4800-9CD3-92E543142C2C}" dt="2023-08-09T05:58:59.179" v="103" actId="26606"/>
          <ac:spMkLst>
            <pc:docMk/>
            <pc:sldMk cId="834491997" sldId="314"/>
            <ac:spMk id="18" creationId="{3FCFB1DE-0B7E-48CC-BA90-B2AB0889F9D6}"/>
          </ac:spMkLst>
        </pc:spChg>
        <pc:spChg chg="add del">
          <ac:chgData name="Sanchali Das" userId="7d1d7627-035a-4aaf-9094-4aa36b0df96a" providerId="ADAL" clId="{D58C9B20-E3B4-4800-9CD3-92E543142C2C}" dt="2023-08-09T05:59:01.918" v="105" actId="26606"/>
          <ac:spMkLst>
            <pc:docMk/>
            <pc:sldMk cId="834491997" sldId="314"/>
            <ac:spMk id="22" creationId="{F13C74B1-5B17-4795-BED0-7140497B445A}"/>
          </ac:spMkLst>
        </pc:spChg>
        <pc:spChg chg="add del">
          <ac:chgData name="Sanchali Das" userId="7d1d7627-035a-4aaf-9094-4aa36b0df96a" providerId="ADAL" clId="{D58C9B20-E3B4-4800-9CD3-92E543142C2C}" dt="2023-08-09T05:59:01.918" v="105" actId="26606"/>
          <ac:spMkLst>
            <pc:docMk/>
            <pc:sldMk cId="834491997" sldId="314"/>
            <ac:spMk id="23" creationId="{3FCFB1DE-0B7E-48CC-BA90-B2AB0889F9D6}"/>
          </ac:spMkLst>
        </pc:spChg>
        <pc:spChg chg="add">
          <ac:chgData name="Sanchali Das" userId="7d1d7627-035a-4aaf-9094-4aa36b0df96a" providerId="ADAL" clId="{D58C9B20-E3B4-4800-9CD3-92E543142C2C}" dt="2023-08-09T05:59:01.928" v="106" actId="26606"/>
          <ac:spMkLst>
            <pc:docMk/>
            <pc:sldMk cId="834491997" sldId="314"/>
            <ac:spMk id="26" creationId="{2C61293E-6EBE-43EF-A52C-9BEBFD7679D4}"/>
          </ac:spMkLst>
        </pc:spChg>
        <pc:spChg chg="add">
          <ac:chgData name="Sanchali Das" userId="7d1d7627-035a-4aaf-9094-4aa36b0df96a" providerId="ADAL" clId="{D58C9B20-E3B4-4800-9CD3-92E543142C2C}" dt="2023-08-09T05:59:01.928" v="106" actId="26606"/>
          <ac:spMkLst>
            <pc:docMk/>
            <pc:sldMk cId="834491997" sldId="314"/>
            <ac:spMk id="27" creationId="{3FCFB1DE-0B7E-48CC-BA90-B2AB0889F9D6}"/>
          </ac:spMkLst>
        </pc:spChg>
        <pc:picChg chg="add del">
          <ac:chgData name="Sanchali Das" userId="7d1d7627-035a-4aaf-9094-4aa36b0df96a" providerId="ADAL" clId="{D58C9B20-E3B4-4800-9CD3-92E543142C2C}" dt="2023-08-09T05:51:47.909" v="4" actId="26606"/>
          <ac:picMkLst>
            <pc:docMk/>
            <pc:sldMk cId="834491997" sldId="314"/>
            <ac:picMk id="7" creationId="{59E3E78E-29DB-11A5-675C-7EDA3E0E1491}"/>
          </ac:picMkLst>
        </pc:picChg>
        <pc:picChg chg="add del mod">
          <ac:chgData name="Sanchali Das" userId="7d1d7627-035a-4aaf-9094-4aa36b0df96a" providerId="ADAL" clId="{D58C9B20-E3B4-4800-9CD3-92E543142C2C}" dt="2023-08-09T05:52:19.186" v="18" actId="26606"/>
          <ac:picMkLst>
            <pc:docMk/>
            <pc:sldMk cId="834491997" sldId="314"/>
            <ac:picMk id="9" creationId="{4DE8AD0E-D0E7-E843-2A4D-93E8E8EDBBC2}"/>
          </ac:picMkLst>
        </pc:picChg>
        <pc:picChg chg="add del">
          <ac:chgData name="Sanchali Das" userId="7d1d7627-035a-4aaf-9094-4aa36b0df96a" providerId="ADAL" clId="{D58C9B20-E3B4-4800-9CD3-92E543142C2C}" dt="2023-08-09T05:51:55.267" v="6" actId="26606"/>
          <ac:picMkLst>
            <pc:docMk/>
            <pc:sldMk cId="834491997" sldId="314"/>
            <ac:picMk id="17" creationId="{052CF170-9146-6B15-E907-7BA74BD4047B}"/>
          </ac:picMkLst>
        </pc:picChg>
        <pc:picChg chg="add del">
          <ac:chgData name="Sanchali Das" userId="7d1d7627-035a-4aaf-9094-4aa36b0df96a" providerId="ADAL" clId="{D58C9B20-E3B4-4800-9CD3-92E543142C2C}" dt="2023-08-09T05:58:59.179" v="103" actId="26606"/>
          <ac:picMkLst>
            <pc:docMk/>
            <pc:sldMk cId="834491997" sldId="314"/>
            <ac:picMk id="20" creationId="{8F554F74-D386-1415-D2E7-43F9A85D9F34}"/>
          </ac:picMkLst>
        </pc:picChg>
        <pc:picChg chg="add del">
          <ac:chgData name="Sanchali Das" userId="7d1d7627-035a-4aaf-9094-4aa36b0df96a" providerId="ADAL" clId="{D58C9B20-E3B4-4800-9CD3-92E543142C2C}" dt="2023-08-09T05:59:01.918" v="105" actId="26606"/>
          <ac:picMkLst>
            <pc:docMk/>
            <pc:sldMk cId="834491997" sldId="314"/>
            <ac:picMk id="24" creationId="{C4CF3A56-EA5C-46EC-477E-5023A203F6EB}"/>
          </ac:picMkLst>
        </pc:picChg>
        <pc:picChg chg="add">
          <ac:chgData name="Sanchali Das" userId="7d1d7627-035a-4aaf-9094-4aa36b0df96a" providerId="ADAL" clId="{D58C9B20-E3B4-4800-9CD3-92E543142C2C}" dt="2023-08-09T05:59:01.928" v="106" actId="26606"/>
          <ac:picMkLst>
            <pc:docMk/>
            <pc:sldMk cId="834491997" sldId="314"/>
            <ac:picMk id="28" creationId="{A390F25E-E660-3240-B94C-800435C2BA73}"/>
          </ac:picMkLst>
        </pc:picChg>
        <pc:inkChg chg="add del">
          <ac:chgData name="Sanchali Das" userId="7d1d7627-035a-4aaf-9094-4aa36b0df96a" providerId="ADAL" clId="{D58C9B20-E3B4-4800-9CD3-92E543142C2C}" dt="2023-08-09T05:52:19.186" v="18" actId="26606"/>
          <ac:inkMkLst>
            <pc:docMk/>
            <pc:sldMk cId="834491997" sldId="314"/>
            <ac:inkMk id="19" creationId="{070477C5-0410-4E4F-97A1-F84C2465C187}"/>
          </ac:inkMkLst>
        </pc:inkChg>
      </pc:sldChg>
      <pc:sldChg chg="addSp delSp modSp mod setBg">
        <pc:chgData name="Sanchali Das" userId="7d1d7627-035a-4aaf-9094-4aa36b0df96a" providerId="ADAL" clId="{D58C9B20-E3B4-4800-9CD3-92E543142C2C}" dt="2023-08-09T05:52:58.378" v="29" actId="26606"/>
        <pc:sldMkLst>
          <pc:docMk/>
          <pc:sldMk cId="484928948" sldId="326"/>
        </pc:sldMkLst>
        <pc:spChg chg="mod">
          <ac:chgData name="Sanchali Das" userId="7d1d7627-035a-4aaf-9094-4aa36b0df96a" providerId="ADAL" clId="{D58C9B20-E3B4-4800-9CD3-92E543142C2C}" dt="2023-08-09T05:52:58.378" v="29" actId="26606"/>
          <ac:spMkLst>
            <pc:docMk/>
            <pc:sldMk cId="484928948" sldId="326"/>
            <ac:spMk id="2" creationId="{00000000-0000-0000-0000-000000000000}"/>
          </ac:spMkLst>
        </pc:spChg>
        <pc:spChg chg="add del mod">
          <ac:chgData name="Sanchali Das" userId="7d1d7627-035a-4aaf-9094-4aa36b0df96a" providerId="ADAL" clId="{D58C9B20-E3B4-4800-9CD3-92E543142C2C}" dt="2023-08-09T05:52:58.378" v="29" actId="26606"/>
          <ac:spMkLst>
            <pc:docMk/>
            <pc:sldMk cId="484928948" sldId="326"/>
            <ac:spMk id="4" creationId="{00000000-0000-0000-0000-000000000000}"/>
          </ac:spMkLst>
        </pc:spChg>
        <pc:spChg chg="add del">
          <ac:chgData name="Sanchali Das" userId="7d1d7627-035a-4aaf-9094-4aa36b0df96a" providerId="ADAL" clId="{D58C9B20-E3B4-4800-9CD3-92E543142C2C}" dt="2023-08-09T05:52:38.811" v="21" actId="26606"/>
          <ac:spMkLst>
            <pc:docMk/>
            <pc:sldMk cId="484928948" sldId="326"/>
            <ac:spMk id="11" creationId="{2B97F24A-32CE-4C1C-A50D-3016B394DCFB}"/>
          </ac:spMkLst>
        </pc:spChg>
        <pc:spChg chg="add del">
          <ac:chgData name="Sanchali Das" userId="7d1d7627-035a-4aaf-9094-4aa36b0df96a" providerId="ADAL" clId="{D58C9B20-E3B4-4800-9CD3-92E543142C2C}" dt="2023-08-09T05:52:58.378" v="29" actId="26606"/>
          <ac:spMkLst>
            <pc:docMk/>
            <pc:sldMk cId="484928948" sldId="326"/>
            <ac:spMk id="12" creationId="{2B97F24A-32CE-4C1C-A50D-3016B394DCFB}"/>
          </ac:spMkLst>
        </pc:spChg>
        <pc:spChg chg="add del">
          <ac:chgData name="Sanchali Das" userId="7d1d7627-035a-4aaf-9094-4aa36b0df96a" providerId="ADAL" clId="{D58C9B20-E3B4-4800-9CD3-92E543142C2C}" dt="2023-08-09T05:52:38.811" v="21" actId="26606"/>
          <ac:spMkLst>
            <pc:docMk/>
            <pc:sldMk cId="484928948" sldId="326"/>
            <ac:spMk id="13" creationId="{3CE8AF5E-D374-4CF1-90CC-35CF73B81C3E}"/>
          </ac:spMkLst>
        </pc:spChg>
        <pc:spChg chg="add del">
          <ac:chgData name="Sanchali Das" userId="7d1d7627-035a-4aaf-9094-4aa36b0df96a" providerId="ADAL" clId="{D58C9B20-E3B4-4800-9CD3-92E543142C2C}" dt="2023-08-09T05:52:58.378" v="29" actId="26606"/>
          <ac:spMkLst>
            <pc:docMk/>
            <pc:sldMk cId="484928948" sldId="326"/>
            <ac:spMk id="14" creationId="{3CE8AF5E-D374-4CF1-90CC-35CF73B81C3E}"/>
          </ac:spMkLst>
        </pc:spChg>
        <pc:spChg chg="add del">
          <ac:chgData name="Sanchali Das" userId="7d1d7627-035a-4aaf-9094-4aa36b0df96a" providerId="ADAL" clId="{D58C9B20-E3B4-4800-9CD3-92E543142C2C}" dt="2023-08-09T05:52:58.378" v="29" actId="26606"/>
          <ac:spMkLst>
            <pc:docMk/>
            <pc:sldMk cId="484928948" sldId="326"/>
            <ac:spMk id="16" creationId="{00000000-0000-0000-0000-000000000000}"/>
          </ac:spMkLst>
        </pc:spChg>
        <pc:spChg chg="add del">
          <ac:chgData name="Sanchali Das" userId="7d1d7627-035a-4aaf-9094-4aa36b0df96a" providerId="ADAL" clId="{D58C9B20-E3B4-4800-9CD3-92E543142C2C}" dt="2023-08-09T05:52:47.390" v="23" actId="26606"/>
          <ac:spMkLst>
            <pc:docMk/>
            <pc:sldMk cId="484928948" sldId="326"/>
            <ac:spMk id="17" creationId="{F13C74B1-5B17-4795-BED0-7140497B445A}"/>
          </ac:spMkLst>
        </pc:spChg>
        <pc:spChg chg="add del">
          <ac:chgData name="Sanchali Das" userId="7d1d7627-035a-4aaf-9094-4aa36b0df96a" providerId="ADAL" clId="{D58C9B20-E3B4-4800-9CD3-92E543142C2C}" dt="2023-08-09T05:52:47.390" v="23" actId="26606"/>
          <ac:spMkLst>
            <pc:docMk/>
            <pc:sldMk cId="484928948" sldId="326"/>
            <ac:spMk id="18" creationId="{3FCFB1DE-0B7E-48CC-BA90-B2AB0889F9D6}"/>
          </ac:spMkLst>
        </pc:spChg>
        <pc:graphicFrameChg chg="add del">
          <ac:chgData name="Sanchali Das" userId="7d1d7627-035a-4aaf-9094-4aa36b0df96a" providerId="ADAL" clId="{D58C9B20-E3B4-4800-9CD3-92E543142C2C}" dt="2023-08-09T05:52:49.525" v="25" actId="26606"/>
          <ac:graphicFrameMkLst>
            <pc:docMk/>
            <pc:sldMk cId="484928948" sldId="326"/>
            <ac:graphicFrameMk id="8" creationId="{CEF1FCBF-3930-92BD-D317-47FE4D4FA851}"/>
          </ac:graphicFrameMkLst>
        </pc:graphicFrameChg>
        <pc:graphicFrameChg chg="add del">
          <ac:chgData name="Sanchali Das" userId="7d1d7627-035a-4aaf-9094-4aa36b0df96a" providerId="ADAL" clId="{D58C9B20-E3B4-4800-9CD3-92E543142C2C}" dt="2023-08-09T05:52:55.160" v="27" actId="26606"/>
          <ac:graphicFrameMkLst>
            <pc:docMk/>
            <pc:sldMk cId="484928948" sldId="326"/>
            <ac:graphicFrameMk id="10" creationId="{2FF2A4BA-4977-6AB0-C4C9-41E4EC8751B0}"/>
          </ac:graphicFrameMkLst>
        </pc:graphicFrameChg>
        <pc:picChg chg="mod">
          <ac:chgData name="Sanchali Das" userId="7d1d7627-035a-4aaf-9094-4aa36b0df96a" providerId="ADAL" clId="{D58C9B20-E3B4-4800-9CD3-92E543142C2C}" dt="2023-08-09T05:52:58.378" v="29" actId="26606"/>
          <ac:picMkLst>
            <pc:docMk/>
            <pc:sldMk cId="484928948" sldId="326"/>
            <ac:picMk id="6" creationId="{00000000-0000-0000-0000-000000000000}"/>
          </ac:picMkLst>
        </pc:picChg>
        <pc:inkChg chg="add del">
          <ac:chgData name="Sanchali Das" userId="7d1d7627-035a-4aaf-9094-4aa36b0df96a" providerId="ADAL" clId="{D58C9B20-E3B4-4800-9CD3-92E543142C2C}" dt="2023-08-09T05:52:38.811" v="21" actId="26606"/>
          <ac:inkMkLst>
            <pc:docMk/>
            <pc:sldMk cId="484928948" sldId="326"/>
            <ac:inkMk id="15" creationId="{070477C5-0410-4E4F-97A1-F84C2465C187}"/>
          </ac:inkMkLst>
        </pc:inkChg>
        <pc:inkChg chg="add del">
          <ac:chgData name="Sanchali Das" userId="7d1d7627-035a-4aaf-9094-4aa36b0df96a" providerId="ADAL" clId="{D58C9B20-E3B4-4800-9CD3-92E543142C2C}" dt="2023-08-09T05:52:58.378" v="29" actId="26606"/>
          <ac:inkMkLst>
            <pc:docMk/>
            <pc:sldMk cId="484928948" sldId="326"/>
            <ac:inkMk id="19" creationId="{070477C5-0410-4E4F-97A1-F84C2465C187}"/>
          </ac:inkMkLst>
        </pc:inkChg>
      </pc:sldChg>
      <pc:sldChg chg="addSp delSp modSp mod setBg">
        <pc:chgData name="Sanchali Das" userId="7d1d7627-035a-4aaf-9094-4aa36b0df96a" providerId="ADAL" clId="{D58C9B20-E3B4-4800-9CD3-92E543142C2C}" dt="2023-08-09T05:54:13.797" v="51" actId="13926"/>
        <pc:sldMkLst>
          <pc:docMk/>
          <pc:sldMk cId="1936915873" sldId="327"/>
        </pc:sldMkLst>
        <pc:spChg chg="mod">
          <ac:chgData name="Sanchali Das" userId="7d1d7627-035a-4aaf-9094-4aa36b0df96a" providerId="ADAL" clId="{D58C9B20-E3B4-4800-9CD3-92E543142C2C}" dt="2023-08-09T05:53:33.396" v="37" actId="26606"/>
          <ac:spMkLst>
            <pc:docMk/>
            <pc:sldMk cId="1936915873" sldId="327"/>
            <ac:spMk id="2" creationId="{00000000-0000-0000-0000-000000000000}"/>
          </ac:spMkLst>
        </pc:spChg>
        <pc:spChg chg="add del mod ord">
          <ac:chgData name="Sanchali Das" userId="7d1d7627-035a-4aaf-9094-4aa36b0df96a" providerId="ADAL" clId="{D58C9B20-E3B4-4800-9CD3-92E543142C2C}" dt="2023-08-09T05:53:43.392" v="40" actId="26606"/>
          <ac:spMkLst>
            <pc:docMk/>
            <pc:sldMk cId="1936915873" sldId="327"/>
            <ac:spMk id="3" creationId="{00000000-0000-0000-0000-000000000000}"/>
          </ac:spMkLst>
        </pc:spChg>
        <pc:spChg chg="add del">
          <ac:chgData name="Sanchali Das" userId="7d1d7627-035a-4aaf-9094-4aa36b0df96a" providerId="ADAL" clId="{D58C9B20-E3B4-4800-9CD3-92E543142C2C}" dt="2023-08-09T05:53:22.376" v="33" actId="26606"/>
          <ac:spMkLst>
            <pc:docMk/>
            <pc:sldMk cId="1936915873" sldId="327"/>
            <ac:spMk id="9" creationId="{F13C74B1-5B17-4795-BED0-7140497B445A}"/>
          </ac:spMkLst>
        </pc:spChg>
        <pc:spChg chg="add del">
          <ac:chgData name="Sanchali Das" userId="7d1d7627-035a-4aaf-9094-4aa36b0df96a" providerId="ADAL" clId="{D58C9B20-E3B4-4800-9CD3-92E543142C2C}" dt="2023-08-09T05:53:22.376" v="33" actId="26606"/>
          <ac:spMkLst>
            <pc:docMk/>
            <pc:sldMk cId="1936915873" sldId="327"/>
            <ac:spMk id="11" creationId="{3FCFB1DE-0B7E-48CC-BA90-B2AB0889F9D6}"/>
          </ac:spMkLst>
        </pc:spChg>
        <pc:spChg chg="add del">
          <ac:chgData name="Sanchali Das" userId="7d1d7627-035a-4aaf-9094-4aa36b0df96a" providerId="ADAL" clId="{D58C9B20-E3B4-4800-9CD3-92E543142C2C}" dt="2023-08-09T05:53:27.441" v="35" actId="26606"/>
          <ac:spMkLst>
            <pc:docMk/>
            <pc:sldMk cId="1936915873" sldId="327"/>
            <ac:spMk id="13" creationId="{A6D37EE4-EA1B-46EE-A54B-5233C63C9695}"/>
          </ac:spMkLst>
        </pc:spChg>
        <pc:spChg chg="add del">
          <ac:chgData name="Sanchali Das" userId="7d1d7627-035a-4aaf-9094-4aa36b0df96a" providerId="ADAL" clId="{D58C9B20-E3B4-4800-9CD3-92E543142C2C}" dt="2023-08-09T05:53:27.441" v="35" actId="26606"/>
          <ac:spMkLst>
            <pc:docMk/>
            <pc:sldMk cId="1936915873" sldId="327"/>
            <ac:spMk id="14" creationId="{3EB27620-B0B1-4232-A055-99D3476060CF}"/>
          </ac:spMkLst>
        </pc:spChg>
        <pc:spChg chg="add del">
          <ac:chgData name="Sanchali Das" userId="7d1d7627-035a-4aaf-9094-4aa36b0df96a" providerId="ADAL" clId="{D58C9B20-E3B4-4800-9CD3-92E543142C2C}" dt="2023-08-09T05:53:33.396" v="37" actId="26606"/>
          <ac:spMkLst>
            <pc:docMk/>
            <pc:sldMk cId="1936915873" sldId="327"/>
            <ac:spMk id="16" creationId="{7B831B6F-405A-4B47-B9BB-5CA88F285844}"/>
          </ac:spMkLst>
        </pc:spChg>
        <pc:spChg chg="add del">
          <ac:chgData name="Sanchali Das" userId="7d1d7627-035a-4aaf-9094-4aa36b0df96a" providerId="ADAL" clId="{D58C9B20-E3B4-4800-9CD3-92E543142C2C}" dt="2023-08-09T05:53:33.396" v="37" actId="26606"/>
          <ac:spMkLst>
            <pc:docMk/>
            <pc:sldMk cId="1936915873" sldId="327"/>
            <ac:spMk id="17" creationId="{3CE8AF5E-D374-4CF1-90CC-35CF73B81C3E}"/>
          </ac:spMkLst>
        </pc:spChg>
        <pc:graphicFrameChg chg="add del">
          <ac:chgData name="Sanchali Das" userId="7d1d7627-035a-4aaf-9094-4aa36b0df96a" providerId="ADAL" clId="{D58C9B20-E3B4-4800-9CD3-92E543142C2C}" dt="2023-08-09T05:53:43.356" v="39" actId="26606"/>
          <ac:graphicFrameMkLst>
            <pc:docMk/>
            <pc:sldMk cId="1936915873" sldId="327"/>
            <ac:graphicFrameMk id="6" creationId="{2C72BFE8-8190-C4CB-5DF2-DE66B1563924}"/>
          </ac:graphicFrameMkLst>
        </pc:graphicFrameChg>
        <pc:graphicFrameChg chg="add mod modGraphic">
          <ac:chgData name="Sanchali Das" userId="7d1d7627-035a-4aaf-9094-4aa36b0df96a" providerId="ADAL" clId="{D58C9B20-E3B4-4800-9CD3-92E543142C2C}" dt="2023-08-09T05:54:13.797" v="51" actId="13926"/>
          <ac:graphicFrameMkLst>
            <pc:docMk/>
            <pc:sldMk cId="1936915873" sldId="327"/>
            <ac:graphicFrameMk id="8" creationId="{EDF149F9-2B5E-D0B7-2895-9A1173533C66}"/>
          </ac:graphicFrameMkLst>
        </pc:graphicFrameChg>
        <pc:picChg chg="mod">
          <ac:chgData name="Sanchali Das" userId="7d1d7627-035a-4aaf-9094-4aa36b0df96a" providerId="ADAL" clId="{D58C9B20-E3B4-4800-9CD3-92E543142C2C}" dt="2023-08-09T05:54:03.536" v="49" actId="1076"/>
          <ac:picMkLst>
            <pc:docMk/>
            <pc:sldMk cId="1936915873" sldId="327"/>
            <ac:picMk id="4" creationId="{00000000-0000-0000-0000-000000000000}"/>
          </ac:picMkLst>
        </pc:picChg>
        <pc:inkChg chg="add del">
          <ac:chgData name="Sanchali Das" userId="7d1d7627-035a-4aaf-9094-4aa36b0df96a" providerId="ADAL" clId="{D58C9B20-E3B4-4800-9CD3-92E543142C2C}" dt="2023-08-09T05:53:33.396" v="37" actId="26606"/>
          <ac:inkMkLst>
            <pc:docMk/>
            <pc:sldMk cId="1936915873" sldId="327"/>
            <ac:inkMk id="18" creationId="{070477C5-0410-4E4F-97A1-F84C2465C187}"/>
          </ac:inkMkLst>
        </pc:inkChg>
      </pc:sldChg>
      <pc:sldChg chg="addSp delSp modSp mod setBg">
        <pc:chgData name="Sanchali Das" userId="7d1d7627-035a-4aaf-9094-4aa36b0df96a" providerId="ADAL" clId="{D58C9B20-E3B4-4800-9CD3-92E543142C2C}" dt="2023-08-09T05:55:44.946" v="72" actId="15"/>
        <pc:sldMkLst>
          <pc:docMk/>
          <pc:sldMk cId="1885850856" sldId="328"/>
        </pc:sldMkLst>
        <pc:spChg chg="mod">
          <ac:chgData name="Sanchali Das" userId="7d1d7627-035a-4aaf-9094-4aa36b0df96a" providerId="ADAL" clId="{D58C9B20-E3B4-4800-9CD3-92E543142C2C}" dt="2023-08-09T05:55:05.335" v="61" actId="26606"/>
          <ac:spMkLst>
            <pc:docMk/>
            <pc:sldMk cId="1885850856" sldId="328"/>
            <ac:spMk id="2" creationId="{00000000-0000-0000-0000-000000000000}"/>
          </ac:spMkLst>
        </pc:spChg>
        <pc:spChg chg="add del mod">
          <ac:chgData name="Sanchali Das" userId="7d1d7627-035a-4aaf-9094-4aa36b0df96a" providerId="ADAL" clId="{D58C9B20-E3B4-4800-9CD3-92E543142C2C}" dt="2023-08-09T05:55:44.946" v="72" actId="15"/>
          <ac:spMkLst>
            <pc:docMk/>
            <pc:sldMk cId="1885850856" sldId="328"/>
            <ac:spMk id="3" creationId="{00000000-0000-0000-0000-000000000000}"/>
          </ac:spMkLst>
        </pc:spChg>
        <pc:spChg chg="add del">
          <ac:chgData name="Sanchali Das" userId="7d1d7627-035a-4aaf-9094-4aa36b0df96a" providerId="ADAL" clId="{D58C9B20-E3B4-4800-9CD3-92E543142C2C}" dt="2023-08-09T05:54:56.176" v="59" actId="26606"/>
          <ac:spMkLst>
            <pc:docMk/>
            <pc:sldMk cId="1885850856" sldId="328"/>
            <ac:spMk id="8" creationId="{00000000-0000-0000-0000-000000000000}"/>
          </ac:spMkLst>
        </pc:spChg>
        <pc:spChg chg="add del">
          <ac:chgData name="Sanchali Das" userId="7d1d7627-035a-4aaf-9094-4aa36b0df96a" providerId="ADAL" clId="{D58C9B20-E3B4-4800-9CD3-92E543142C2C}" dt="2023-08-09T05:54:56.176" v="59" actId="26606"/>
          <ac:spMkLst>
            <pc:docMk/>
            <pc:sldMk cId="1885850856" sldId="328"/>
            <ac:spMk id="9" creationId="{A6D37EE4-EA1B-46EE-A54B-5233C63C9695}"/>
          </ac:spMkLst>
        </pc:spChg>
        <pc:spChg chg="add del">
          <ac:chgData name="Sanchali Das" userId="7d1d7627-035a-4aaf-9094-4aa36b0df96a" providerId="ADAL" clId="{D58C9B20-E3B4-4800-9CD3-92E543142C2C}" dt="2023-08-09T05:54:56.176" v="59" actId="26606"/>
          <ac:spMkLst>
            <pc:docMk/>
            <pc:sldMk cId="1885850856" sldId="328"/>
            <ac:spMk id="11" creationId="{3CE8AF5E-D374-4CF1-90CC-35CF73B81C3E}"/>
          </ac:spMkLst>
        </pc:spChg>
        <pc:spChg chg="add del">
          <ac:chgData name="Sanchali Das" userId="7d1d7627-035a-4aaf-9094-4aa36b0df96a" providerId="ADAL" clId="{D58C9B20-E3B4-4800-9CD3-92E543142C2C}" dt="2023-08-09T05:55:05.335" v="61" actId="26606"/>
          <ac:spMkLst>
            <pc:docMk/>
            <pc:sldMk cId="1885850856" sldId="328"/>
            <ac:spMk id="13" creationId="{4BCB9E0F-80B4-4BE1-A13D-A796E8186083}"/>
          </ac:spMkLst>
        </pc:spChg>
        <pc:spChg chg="add del">
          <ac:chgData name="Sanchali Das" userId="7d1d7627-035a-4aaf-9094-4aa36b0df96a" providerId="ADAL" clId="{D58C9B20-E3B4-4800-9CD3-92E543142C2C}" dt="2023-08-09T05:55:05.335" v="61" actId="26606"/>
          <ac:spMkLst>
            <pc:docMk/>
            <pc:sldMk cId="1885850856" sldId="328"/>
            <ac:spMk id="14" creationId="{3CE8AF5E-D374-4CF1-90CC-35CF73B81C3E}"/>
          </ac:spMkLst>
        </pc:spChg>
        <pc:spChg chg="add del">
          <ac:chgData name="Sanchali Das" userId="7d1d7627-035a-4aaf-9094-4aa36b0df96a" providerId="ADAL" clId="{D58C9B20-E3B4-4800-9CD3-92E543142C2C}" dt="2023-08-09T05:55:05.335" v="61" actId="26606"/>
          <ac:spMkLst>
            <pc:docMk/>
            <pc:sldMk cId="1885850856" sldId="328"/>
            <ac:spMk id="15" creationId="{00000000-0000-0000-0000-000000000000}"/>
          </ac:spMkLst>
        </pc:spChg>
        <pc:graphicFrameChg chg="add del">
          <ac:chgData name="Sanchali Das" userId="7d1d7627-035a-4aaf-9094-4aa36b0df96a" providerId="ADAL" clId="{D58C9B20-E3B4-4800-9CD3-92E543142C2C}" dt="2023-08-09T05:54:48.304" v="57" actId="26606"/>
          <ac:graphicFrameMkLst>
            <pc:docMk/>
            <pc:sldMk cId="1885850856" sldId="328"/>
            <ac:graphicFrameMk id="6" creationId="{D8CF193F-DF2D-2248-16DF-49E311F1D6CE}"/>
          </ac:graphicFrameMkLst>
        </pc:graphicFrameChg>
        <pc:picChg chg="mod">
          <ac:chgData name="Sanchali Das" userId="7d1d7627-035a-4aaf-9094-4aa36b0df96a" providerId="ADAL" clId="{D58C9B20-E3B4-4800-9CD3-92E543142C2C}" dt="2023-08-09T05:55:21.530" v="64" actId="1076"/>
          <ac:picMkLst>
            <pc:docMk/>
            <pc:sldMk cId="1885850856" sldId="328"/>
            <ac:picMk id="4" creationId="{00000000-0000-0000-0000-000000000000}"/>
          </ac:picMkLst>
        </pc:picChg>
      </pc:sldChg>
      <pc:sldChg chg="modSp mod">
        <pc:chgData name="Sanchali Das" userId="7d1d7627-035a-4aaf-9094-4aa36b0df96a" providerId="ADAL" clId="{D58C9B20-E3B4-4800-9CD3-92E543142C2C}" dt="2023-08-09T05:56:27.128" v="80" actId="13926"/>
        <pc:sldMkLst>
          <pc:docMk/>
          <pc:sldMk cId="1493532378" sldId="329"/>
        </pc:sldMkLst>
        <pc:spChg chg="mod">
          <ac:chgData name="Sanchali Das" userId="7d1d7627-035a-4aaf-9094-4aa36b0df96a" providerId="ADAL" clId="{D58C9B20-E3B4-4800-9CD3-92E543142C2C}" dt="2023-08-09T05:56:27.128" v="80" actId="13926"/>
          <ac:spMkLst>
            <pc:docMk/>
            <pc:sldMk cId="1493532378" sldId="329"/>
            <ac:spMk id="3" creationId="{00000000-0000-0000-0000-000000000000}"/>
          </ac:spMkLst>
        </pc:spChg>
      </pc:sldChg>
      <pc:sldChg chg="addSp modSp mod setBg">
        <pc:chgData name="Sanchali Das" userId="7d1d7627-035a-4aaf-9094-4aa36b0df96a" providerId="ADAL" clId="{D58C9B20-E3B4-4800-9CD3-92E543142C2C}" dt="2023-08-09T05:57:24.858" v="94" actId="1076"/>
        <pc:sldMkLst>
          <pc:docMk/>
          <pc:sldMk cId="3322231805" sldId="330"/>
        </pc:sldMkLst>
        <pc:spChg chg="mod">
          <ac:chgData name="Sanchali Das" userId="7d1d7627-035a-4aaf-9094-4aa36b0df96a" providerId="ADAL" clId="{D58C9B20-E3B4-4800-9CD3-92E543142C2C}" dt="2023-08-09T05:56:56.014" v="84" actId="26606"/>
          <ac:spMkLst>
            <pc:docMk/>
            <pc:sldMk cId="3322231805" sldId="330"/>
            <ac:spMk id="2" creationId="{00000000-0000-0000-0000-000000000000}"/>
          </ac:spMkLst>
        </pc:spChg>
        <pc:spChg chg="mod">
          <ac:chgData name="Sanchali Das" userId="7d1d7627-035a-4aaf-9094-4aa36b0df96a" providerId="ADAL" clId="{D58C9B20-E3B4-4800-9CD3-92E543142C2C}" dt="2023-08-09T05:57:24.858" v="94" actId="1076"/>
          <ac:spMkLst>
            <pc:docMk/>
            <pc:sldMk cId="3322231805" sldId="330"/>
            <ac:spMk id="4" creationId="{00000000-0000-0000-0000-000000000000}"/>
          </ac:spMkLst>
        </pc:spChg>
        <pc:spChg chg="add">
          <ac:chgData name="Sanchali Das" userId="7d1d7627-035a-4aaf-9094-4aa36b0df96a" providerId="ADAL" clId="{D58C9B20-E3B4-4800-9CD3-92E543142C2C}" dt="2023-08-09T05:56:56.014" v="84" actId="26606"/>
          <ac:spMkLst>
            <pc:docMk/>
            <pc:sldMk cId="3322231805" sldId="330"/>
            <ac:spMk id="10" creationId="{2C61293E-6EBE-43EF-A52C-9BEBFD7679D4}"/>
          </ac:spMkLst>
        </pc:spChg>
        <pc:spChg chg="add">
          <ac:chgData name="Sanchali Das" userId="7d1d7627-035a-4aaf-9094-4aa36b0df96a" providerId="ADAL" clId="{D58C9B20-E3B4-4800-9CD3-92E543142C2C}" dt="2023-08-09T05:56:56.014" v="84" actId="26606"/>
          <ac:spMkLst>
            <pc:docMk/>
            <pc:sldMk cId="3322231805" sldId="330"/>
            <ac:spMk id="12" creationId="{3FCFB1DE-0B7E-48CC-BA90-B2AB0889F9D6}"/>
          </ac:spMkLst>
        </pc:spChg>
        <pc:picChg chg="add">
          <ac:chgData name="Sanchali Das" userId="7d1d7627-035a-4aaf-9094-4aa36b0df96a" providerId="ADAL" clId="{D58C9B20-E3B4-4800-9CD3-92E543142C2C}" dt="2023-08-09T05:56:56.014" v="84" actId="26606"/>
          <ac:picMkLst>
            <pc:docMk/>
            <pc:sldMk cId="3322231805" sldId="330"/>
            <ac:picMk id="6" creationId="{E6A86D35-B05F-5138-8744-CB2E49480E32}"/>
          </ac:picMkLst>
        </pc:picChg>
      </pc:sldChg>
      <pc:sldChg chg="addSp delSp modSp mod">
        <pc:chgData name="Sanchali Das" userId="7d1d7627-035a-4aaf-9094-4aa36b0df96a" providerId="ADAL" clId="{D58C9B20-E3B4-4800-9CD3-92E543142C2C}" dt="2023-08-09T05:58:26.570" v="101" actId="207"/>
        <pc:sldMkLst>
          <pc:docMk/>
          <pc:sldMk cId="3381114925" sldId="331"/>
        </pc:sldMkLst>
        <pc:spChg chg="del mod">
          <ac:chgData name="Sanchali Das" userId="7d1d7627-035a-4aaf-9094-4aa36b0df96a" providerId="ADAL" clId="{D58C9B20-E3B4-4800-9CD3-92E543142C2C}" dt="2023-08-09T05:57:47.314" v="96" actId="26606"/>
          <ac:spMkLst>
            <pc:docMk/>
            <pc:sldMk cId="3381114925" sldId="331"/>
            <ac:spMk id="3" creationId="{00000000-0000-0000-0000-000000000000}"/>
          </ac:spMkLst>
        </pc:spChg>
        <pc:graphicFrameChg chg="add mod modGraphic">
          <ac:chgData name="Sanchali Das" userId="7d1d7627-035a-4aaf-9094-4aa36b0df96a" providerId="ADAL" clId="{D58C9B20-E3B4-4800-9CD3-92E543142C2C}" dt="2023-08-09T05:58:26.570" v="101" actId="207"/>
          <ac:graphicFrameMkLst>
            <pc:docMk/>
            <pc:sldMk cId="3381114925" sldId="331"/>
            <ac:graphicFrameMk id="5" creationId="{C44FAFE9-3CED-4E54-D5AA-02AA36C5FB0A}"/>
          </ac:graphicFrameMkLst>
        </pc:graphicFrameChg>
      </pc:sldChg>
      <pc:sldMasterChg chg="del delSldLayout">
        <pc:chgData name="Sanchali Das" userId="7d1d7627-035a-4aaf-9094-4aa36b0df96a" providerId="ADAL" clId="{D58C9B20-E3B4-4800-9CD3-92E543142C2C}" dt="2023-08-09T05:59:36.124" v="120" actId="47"/>
        <pc:sldMasterMkLst>
          <pc:docMk/>
          <pc:sldMasterMk cId="2575840844" sldId="2147483648"/>
        </pc:sldMasterMkLst>
        <pc:sldLayoutChg chg="del">
          <pc:chgData name="Sanchali Das" userId="7d1d7627-035a-4aaf-9094-4aa36b0df96a" providerId="ADAL" clId="{D58C9B20-E3B4-4800-9CD3-92E543142C2C}" dt="2023-08-09T05:59:36.124" v="120" actId="47"/>
          <pc:sldLayoutMkLst>
            <pc:docMk/>
            <pc:sldMasterMk cId="2575840844" sldId="2147483648"/>
            <pc:sldLayoutMk cId="3665478336" sldId="2147483649"/>
          </pc:sldLayoutMkLst>
        </pc:sldLayoutChg>
        <pc:sldLayoutChg chg="del">
          <pc:chgData name="Sanchali Das" userId="7d1d7627-035a-4aaf-9094-4aa36b0df96a" providerId="ADAL" clId="{D58C9B20-E3B4-4800-9CD3-92E543142C2C}" dt="2023-08-09T05:59:36.124" v="120" actId="47"/>
          <pc:sldLayoutMkLst>
            <pc:docMk/>
            <pc:sldMasterMk cId="2575840844" sldId="2147483648"/>
            <pc:sldLayoutMk cId="3521994408" sldId="2147483650"/>
          </pc:sldLayoutMkLst>
        </pc:sldLayoutChg>
        <pc:sldLayoutChg chg="del">
          <pc:chgData name="Sanchali Das" userId="7d1d7627-035a-4aaf-9094-4aa36b0df96a" providerId="ADAL" clId="{D58C9B20-E3B4-4800-9CD3-92E543142C2C}" dt="2023-08-09T05:59:36.124" v="120" actId="47"/>
          <pc:sldLayoutMkLst>
            <pc:docMk/>
            <pc:sldMasterMk cId="2575840844" sldId="2147483648"/>
            <pc:sldLayoutMk cId="1680098971" sldId="2147483651"/>
          </pc:sldLayoutMkLst>
        </pc:sldLayoutChg>
        <pc:sldLayoutChg chg="del">
          <pc:chgData name="Sanchali Das" userId="7d1d7627-035a-4aaf-9094-4aa36b0df96a" providerId="ADAL" clId="{D58C9B20-E3B4-4800-9CD3-92E543142C2C}" dt="2023-08-09T05:59:36.124" v="120" actId="47"/>
          <pc:sldLayoutMkLst>
            <pc:docMk/>
            <pc:sldMasterMk cId="2575840844" sldId="2147483648"/>
            <pc:sldLayoutMk cId="1613451487" sldId="2147483652"/>
          </pc:sldLayoutMkLst>
        </pc:sldLayoutChg>
        <pc:sldLayoutChg chg="del">
          <pc:chgData name="Sanchali Das" userId="7d1d7627-035a-4aaf-9094-4aa36b0df96a" providerId="ADAL" clId="{D58C9B20-E3B4-4800-9CD3-92E543142C2C}" dt="2023-08-09T05:59:36.124" v="120" actId="47"/>
          <pc:sldLayoutMkLst>
            <pc:docMk/>
            <pc:sldMasterMk cId="2575840844" sldId="2147483648"/>
            <pc:sldLayoutMk cId="2770497866" sldId="2147483653"/>
          </pc:sldLayoutMkLst>
        </pc:sldLayoutChg>
        <pc:sldLayoutChg chg="del">
          <pc:chgData name="Sanchali Das" userId="7d1d7627-035a-4aaf-9094-4aa36b0df96a" providerId="ADAL" clId="{D58C9B20-E3B4-4800-9CD3-92E543142C2C}" dt="2023-08-09T05:59:36.124" v="120" actId="47"/>
          <pc:sldLayoutMkLst>
            <pc:docMk/>
            <pc:sldMasterMk cId="2575840844" sldId="2147483648"/>
            <pc:sldLayoutMk cId="2004722950" sldId="2147483654"/>
          </pc:sldLayoutMkLst>
        </pc:sldLayoutChg>
        <pc:sldLayoutChg chg="del">
          <pc:chgData name="Sanchali Das" userId="7d1d7627-035a-4aaf-9094-4aa36b0df96a" providerId="ADAL" clId="{D58C9B20-E3B4-4800-9CD3-92E543142C2C}" dt="2023-08-09T05:59:36.124" v="120" actId="47"/>
          <pc:sldLayoutMkLst>
            <pc:docMk/>
            <pc:sldMasterMk cId="2575840844" sldId="2147483648"/>
            <pc:sldLayoutMk cId="2333748245" sldId="2147483655"/>
          </pc:sldLayoutMkLst>
        </pc:sldLayoutChg>
        <pc:sldLayoutChg chg="del">
          <pc:chgData name="Sanchali Das" userId="7d1d7627-035a-4aaf-9094-4aa36b0df96a" providerId="ADAL" clId="{D58C9B20-E3B4-4800-9CD3-92E543142C2C}" dt="2023-08-09T05:59:36.124" v="120" actId="47"/>
          <pc:sldLayoutMkLst>
            <pc:docMk/>
            <pc:sldMasterMk cId="2575840844" sldId="2147483648"/>
            <pc:sldLayoutMk cId="3722233193" sldId="2147483656"/>
          </pc:sldLayoutMkLst>
        </pc:sldLayoutChg>
        <pc:sldLayoutChg chg="del">
          <pc:chgData name="Sanchali Das" userId="7d1d7627-035a-4aaf-9094-4aa36b0df96a" providerId="ADAL" clId="{D58C9B20-E3B4-4800-9CD3-92E543142C2C}" dt="2023-08-09T05:59:36.124" v="120" actId="47"/>
          <pc:sldLayoutMkLst>
            <pc:docMk/>
            <pc:sldMasterMk cId="2575840844" sldId="2147483648"/>
            <pc:sldLayoutMk cId="2798973057" sldId="2147483657"/>
          </pc:sldLayoutMkLst>
        </pc:sldLayoutChg>
        <pc:sldLayoutChg chg="del">
          <pc:chgData name="Sanchali Das" userId="7d1d7627-035a-4aaf-9094-4aa36b0df96a" providerId="ADAL" clId="{D58C9B20-E3B4-4800-9CD3-92E543142C2C}" dt="2023-08-09T05:59:36.124" v="120" actId="47"/>
          <pc:sldLayoutMkLst>
            <pc:docMk/>
            <pc:sldMasterMk cId="2575840844" sldId="2147483648"/>
            <pc:sldLayoutMk cId="2204523363" sldId="2147483658"/>
          </pc:sldLayoutMkLst>
        </pc:sldLayoutChg>
        <pc:sldLayoutChg chg="del">
          <pc:chgData name="Sanchali Das" userId="7d1d7627-035a-4aaf-9094-4aa36b0df96a" providerId="ADAL" clId="{D58C9B20-E3B4-4800-9CD3-92E543142C2C}" dt="2023-08-09T05:59:36.124" v="120" actId="47"/>
          <pc:sldLayoutMkLst>
            <pc:docMk/>
            <pc:sldMasterMk cId="2575840844" sldId="2147483648"/>
            <pc:sldLayoutMk cId="3734961015" sldId="2147483659"/>
          </pc:sldLayoutMkLst>
        </pc:sldLayoutChg>
      </pc:sldMasterChg>
    </pc:docChg>
  </pc:docChgLst>
  <pc:docChgLst>
    <pc:chgData name="Sanchali Das" userId="7d1d7627-035a-4aaf-9094-4aa36b0df96a" providerId="ADAL" clId="{1EA39300-3D00-48C5-918E-4AA8EC0C34BF}"/>
    <pc:docChg chg="undo redo custSel addSld delSld modSld sldOrd">
      <pc:chgData name="Sanchali Das" userId="7d1d7627-035a-4aaf-9094-4aa36b0df96a" providerId="ADAL" clId="{1EA39300-3D00-48C5-918E-4AA8EC0C34BF}" dt="2023-10-03T08:42:18.511" v="588" actId="13926"/>
      <pc:docMkLst>
        <pc:docMk/>
      </pc:docMkLst>
      <pc:sldChg chg="addSp delSp modSp add mod setBg modAnim delDesignElem">
        <pc:chgData name="Sanchali Das" userId="7d1d7627-035a-4aaf-9094-4aa36b0df96a" providerId="ADAL" clId="{1EA39300-3D00-48C5-918E-4AA8EC0C34BF}" dt="2023-10-01T15:57:49.279" v="142"/>
        <pc:sldMkLst>
          <pc:docMk/>
          <pc:sldMk cId="1984522963" sldId="257"/>
        </pc:sldMkLst>
        <pc:spChg chg="mod">
          <ac:chgData name="Sanchali Das" userId="7d1d7627-035a-4aaf-9094-4aa36b0df96a" providerId="ADAL" clId="{1EA39300-3D00-48C5-918E-4AA8EC0C34BF}" dt="2023-10-01T15:55:08.070" v="130" actId="26606"/>
          <ac:spMkLst>
            <pc:docMk/>
            <pc:sldMk cId="1984522963" sldId="257"/>
            <ac:spMk id="2" creationId="{60813286-D961-46FB-8580-5CE0D2B2D67B}"/>
          </ac:spMkLst>
        </pc:spChg>
        <pc:spChg chg="del">
          <ac:chgData name="Sanchali Das" userId="7d1d7627-035a-4aaf-9094-4aa36b0df96a" providerId="ADAL" clId="{1EA39300-3D00-48C5-918E-4AA8EC0C34BF}" dt="2023-10-01T15:43:58.580" v="9"/>
          <ac:spMkLst>
            <pc:docMk/>
            <pc:sldMk cId="1984522963" sldId="257"/>
            <ac:spMk id="10" creationId="{39F23E05-E5C5-497C-A842-7BD21B207609}"/>
          </ac:spMkLst>
        </pc:spChg>
        <pc:spChg chg="add del">
          <ac:chgData name="Sanchali Das" userId="7d1d7627-035a-4aaf-9094-4aa36b0df96a" providerId="ADAL" clId="{1EA39300-3D00-48C5-918E-4AA8EC0C34BF}" dt="2023-10-01T15:54:54.856" v="124" actId="26606"/>
          <ac:spMkLst>
            <pc:docMk/>
            <pc:sldMk cId="1984522963" sldId="257"/>
            <ac:spMk id="12" creationId="{2B97F24A-32CE-4C1C-A50D-3016B394DCFB}"/>
          </ac:spMkLst>
        </pc:spChg>
        <pc:spChg chg="add del">
          <ac:chgData name="Sanchali Das" userId="7d1d7627-035a-4aaf-9094-4aa36b0df96a" providerId="ADAL" clId="{1EA39300-3D00-48C5-918E-4AA8EC0C34BF}" dt="2023-10-01T15:54:54.856" v="124" actId="26606"/>
          <ac:spMkLst>
            <pc:docMk/>
            <pc:sldMk cId="1984522963" sldId="257"/>
            <ac:spMk id="14" creationId="{3CE8AF5E-D374-4CF1-90CC-35CF73B81C3E}"/>
          </ac:spMkLst>
        </pc:spChg>
        <pc:spChg chg="add del">
          <ac:chgData name="Sanchali Das" userId="7d1d7627-035a-4aaf-9094-4aa36b0df96a" providerId="ADAL" clId="{1EA39300-3D00-48C5-918E-4AA8EC0C34BF}" dt="2023-10-01T15:54:58.490" v="126" actId="26606"/>
          <ac:spMkLst>
            <pc:docMk/>
            <pc:sldMk cId="1984522963" sldId="257"/>
            <ac:spMk id="18" creationId="{743AA782-23D1-4521-8CAD-47662984AA08}"/>
          </ac:spMkLst>
        </pc:spChg>
        <pc:spChg chg="add del">
          <ac:chgData name="Sanchali Das" userId="7d1d7627-035a-4aaf-9094-4aa36b0df96a" providerId="ADAL" clId="{1EA39300-3D00-48C5-918E-4AA8EC0C34BF}" dt="2023-10-01T15:54:58.490" v="126" actId="26606"/>
          <ac:spMkLst>
            <pc:docMk/>
            <pc:sldMk cId="1984522963" sldId="257"/>
            <ac:spMk id="19" creationId="{3CE8AF5E-D374-4CF1-90CC-35CF73B81C3E}"/>
          </ac:spMkLst>
        </pc:spChg>
        <pc:spChg chg="add del">
          <ac:chgData name="Sanchali Das" userId="7d1d7627-035a-4aaf-9094-4aa36b0df96a" providerId="ADAL" clId="{1EA39300-3D00-48C5-918E-4AA8EC0C34BF}" dt="2023-10-01T15:55:00.427" v="128" actId="26606"/>
          <ac:spMkLst>
            <pc:docMk/>
            <pc:sldMk cId="1984522963" sldId="257"/>
            <ac:spMk id="22" creationId="{2B97F24A-32CE-4C1C-A50D-3016B394DCFB}"/>
          </ac:spMkLst>
        </pc:spChg>
        <pc:spChg chg="add del">
          <ac:chgData name="Sanchali Das" userId="7d1d7627-035a-4aaf-9094-4aa36b0df96a" providerId="ADAL" clId="{1EA39300-3D00-48C5-918E-4AA8EC0C34BF}" dt="2023-10-01T15:55:00.427" v="128" actId="26606"/>
          <ac:spMkLst>
            <pc:docMk/>
            <pc:sldMk cId="1984522963" sldId="257"/>
            <ac:spMk id="23" creationId="{3CE8AF5E-D374-4CF1-90CC-35CF73B81C3E}"/>
          </ac:spMkLst>
        </pc:spChg>
        <pc:spChg chg="add del">
          <ac:chgData name="Sanchali Das" userId="7d1d7627-035a-4aaf-9094-4aa36b0df96a" providerId="ADAL" clId="{1EA39300-3D00-48C5-918E-4AA8EC0C34BF}" dt="2023-10-01T15:55:08.070" v="130" actId="26606"/>
          <ac:spMkLst>
            <pc:docMk/>
            <pc:sldMk cId="1984522963" sldId="257"/>
            <ac:spMk id="26" creationId="{2B97F24A-32CE-4C1C-A50D-3016B394DCFB}"/>
          </ac:spMkLst>
        </pc:spChg>
        <pc:spChg chg="add del">
          <ac:chgData name="Sanchali Das" userId="7d1d7627-035a-4aaf-9094-4aa36b0df96a" providerId="ADAL" clId="{1EA39300-3D00-48C5-918E-4AA8EC0C34BF}" dt="2023-10-01T15:55:08.070" v="130" actId="26606"/>
          <ac:spMkLst>
            <pc:docMk/>
            <pc:sldMk cId="1984522963" sldId="257"/>
            <ac:spMk id="27" creationId="{3CE8AF5E-D374-4CF1-90CC-35CF73B81C3E}"/>
          </ac:spMkLst>
        </pc:spChg>
        <pc:graphicFrameChg chg="mod ord modGraphic">
          <ac:chgData name="Sanchali Das" userId="7d1d7627-035a-4aaf-9094-4aa36b0df96a" providerId="ADAL" clId="{1EA39300-3D00-48C5-918E-4AA8EC0C34BF}" dt="2023-10-01T15:55:08.070" v="130" actId="26606"/>
          <ac:graphicFrameMkLst>
            <pc:docMk/>
            <pc:sldMk cId="1984522963" sldId="257"/>
            <ac:graphicFrameMk id="5" creationId="{BD42E87C-4DBF-BBD0-8619-750D6BE54D49}"/>
          </ac:graphicFrameMkLst>
        </pc:graphicFrameChg>
        <pc:picChg chg="del mod">
          <ac:chgData name="Sanchali Das" userId="7d1d7627-035a-4aaf-9094-4aa36b0df96a" providerId="ADAL" clId="{1EA39300-3D00-48C5-918E-4AA8EC0C34BF}" dt="2023-10-01T15:44:06.696" v="12" actId="478"/>
          <ac:picMkLst>
            <pc:docMk/>
            <pc:sldMk cId="1984522963" sldId="257"/>
            <ac:picMk id="6" creationId="{CB03D899-59C5-72F1-D926-89F0E88659AB}"/>
          </ac:picMkLst>
        </pc:picChg>
        <pc:picChg chg="add mod">
          <ac:chgData name="Sanchali Das" userId="7d1d7627-035a-4aaf-9094-4aa36b0df96a" providerId="ADAL" clId="{1EA39300-3D00-48C5-918E-4AA8EC0C34BF}" dt="2023-10-01T15:55:08.070" v="130" actId="26606"/>
          <ac:picMkLst>
            <pc:docMk/>
            <pc:sldMk cId="1984522963" sldId="257"/>
            <ac:picMk id="7" creationId="{145D5833-D103-2770-5492-702E0FED383D}"/>
          </ac:picMkLst>
        </pc:picChg>
        <pc:picChg chg="add del mod">
          <ac:chgData name="Sanchali Das" userId="7d1d7627-035a-4aaf-9094-4aa36b0df96a" providerId="ADAL" clId="{1EA39300-3D00-48C5-918E-4AA8EC0C34BF}" dt="2023-10-01T15:56:54.995" v="136" actId="478"/>
          <ac:picMkLst>
            <pc:docMk/>
            <pc:sldMk cId="1984522963" sldId="257"/>
            <ac:picMk id="1026" creationId="{D3D04E42-B96F-FB2A-0C87-1D3D3B4E71AF}"/>
          </ac:picMkLst>
        </pc:picChg>
        <pc:picChg chg="add mod">
          <ac:chgData name="Sanchali Das" userId="7d1d7627-035a-4aaf-9094-4aa36b0df96a" providerId="ADAL" clId="{1EA39300-3D00-48C5-918E-4AA8EC0C34BF}" dt="2023-10-01T15:57:44.219" v="141" actId="1076"/>
          <ac:picMkLst>
            <pc:docMk/>
            <pc:sldMk cId="1984522963" sldId="257"/>
            <ac:picMk id="1028" creationId="{735C625A-259F-3CF1-7A05-C04BC062E7E8}"/>
          </ac:picMkLst>
        </pc:picChg>
        <pc:inkChg chg="add del">
          <ac:chgData name="Sanchali Das" userId="7d1d7627-035a-4aaf-9094-4aa36b0df96a" providerId="ADAL" clId="{1EA39300-3D00-48C5-918E-4AA8EC0C34BF}" dt="2023-10-01T15:54:54.856" v="124" actId="26606"/>
          <ac:inkMkLst>
            <pc:docMk/>
            <pc:sldMk cId="1984522963" sldId="257"/>
            <ac:inkMk id="16" creationId="{070477C5-0410-4E4F-97A1-F84C2465C187}"/>
          </ac:inkMkLst>
        </pc:inkChg>
        <pc:inkChg chg="add del">
          <ac:chgData name="Sanchali Das" userId="7d1d7627-035a-4aaf-9094-4aa36b0df96a" providerId="ADAL" clId="{1EA39300-3D00-48C5-918E-4AA8EC0C34BF}" dt="2023-10-01T15:54:58.490" v="126" actId="26606"/>
          <ac:inkMkLst>
            <pc:docMk/>
            <pc:sldMk cId="1984522963" sldId="257"/>
            <ac:inkMk id="20" creationId="{070477C5-0410-4E4F-97A1-F84C2465C187}"/>
          </ac:inkMkLst>
        </pc:inkChg>
        <pc:inkChg chg="add del">
          <ac:chgData name="Sanchali Das" userId="7d1d7627-035a-4aaf-9094-4aa36b0df96a" providerId="ADAL" clId="{1EA39300-3D00-48C5-918E-4AA8EC0C34BF}" dt="2023-10-01T15:55:00.427" v="128" actId="26606"/>
          <ac:inkMkLst>
            <pc:docMk/>
            <pc:sldMk cId="1984522963" sldId="257"/>
            <ac:inkMk id="24" creationId="{070477C5-0410-4E4F-97A1-F84C2465C187}"/>
          </ac:inkMkLst>
        </pc:inkChg>
        <pc:inkChg chg="add del">
          <ac:chgData name="Sanchali Das" userId="7d1d7627-035a-4aaf-9094-4aa36b0df96a" providerId="ADAL" clId="{1EA39300-3D00-48C5-918E-4AA8EC0C34BF}" dt="2023-10-01T15:55:08.070" v="130" actId="26606"/>
          <ac:inkMkLst>
            <pc:docMk/>
            <pc:sldMk cId="1984522963" sldId="257"/>
            <ac:inkMk id="28" creationId="{070477C5-0410-4E4F-97A1-F84C2465C187}"/>
          </ac:inkMkLst>
        </pc:inkChg>
      </pc:sldChg>
      <pc:sldChg chg="modSp add mod">
        <pc:chgData name="Sanchali Das" userId="7d1d7627-035a-4aaf-9094-4aa36b0df96a" providerId="ADAL" clId="{1EA39300-3D00-48C5-918E-4AA8EC0C34BF}" dt="2023-10-01T15:51:41.416" v="94" actId="1076"/>
        <pc:sldMkLst>
          <pc:docMk/>
          <pc:sldMk cId="1844744275" sldId="258"/>
        </pc:sldMkLst>
        <pc:spChg chg="mod">
          <ac:chgData name="Sanchali Das" userId="7d1d7627-035a-4aaf-9094-4aa36b0df96a" providerId="ADAL" clId="{1EA39300-3D00-48C5-918E-4AA8EC0C34BF}" dt="2023-10-01T15:51:33.660" v="91" actId="313"/>
          <ac:spMkLst>
            <pc:docMk/>
            <pc:sldMk cId="1844744275" sldId="258"/>
            <ac:spMk id="2" creationId="{997A66C4-4AE5-40F6-8114-F4E3BB4A42E8}"/>
          </ac:spMkLst>
        </pc:spChg>
        <pc:picChg chg="mod">
          <ac:chgData name="Sanchali Das" userId="7d1d7627-035a-4aaf-9094-4aa36b0df96a" providerId="ADAL" clId="{1EA39300-3D00-48C5-918E-4AA8EC0C34BF}" dt="2023-10-01T15:51:41.416" v="94" actId="1076"/>
          <ac:picMkLst>
            <pc:docMk/>
            <pc:sldMk cId="1844744275" sldId="258"/>
            <ac:picMk id="1026" creationId="{B949C6E6-5237-4DA9-A084-D2EB6FF495D3}"/>
          </ac:picMkLst>
        </pc:picChg>
      </pc:sldChg>
      <pc:sldChg chg="delSp modSp add mod setBg delDesignElem">
        <pc:chgData name="Sanchali Das" userId="7d1d7627-035a-4aaf-9094-4aa36b0df96a" providerId="ADAL" clId="{1EA39300-3D00-48C5-918E-4AA8EC0C34BF}" dt="2023-10-01T16:00:18.026" v="183" actId="20577"/>
        <pc:sldMkLst>
          <pc:docMk/>
          <pc:sldMk cId="3960401043" sldId="259"/>
        </pc:sldMkLst>
        <pc:spChg chg="mod">
          <ac:chgData name="Sanchali Das" userId="7d1d7627-035a-4aaf-9094-4aa36b0df96a" providerId="ADAL" clId="{1EA39300-3D00-48C5-918E-4AA8EC0C34BF}" dt="2023-10-01T16:00:18.026" v="183" actId="20577"/>
          <ac:spMkLst>
            <pc:docMk/>
            <pc:sldMk cId="3960401043" sldId="259"/>
            <ac:spMk id="2" creationId="{C547375D-0FAB-4DC7-854F-7A447CE9C7FB}"/>
          </ac:spMkLst>
        </pc:spChg>
        <pc:spChg chg="mod">
          <ac:chgData name="Sanchali Das" userId="7d1d7627-035a-4aaf-9094-4aa36b0df96a" providerId="ADAL" clId="{1EA39300-3D00-48C5-918E-4AA8EC0C34BF}" dt="2023-10-01T15:48:58.187" v="46" actId="207"/>
          <ac:spMkLst>
            <pc:docMk/>
            <pc:sldMk cId="3960401043" sldId="259"/>
            <ac:spMk id="3" creationId="{B3623BE5-ACF6-47FD-A85B-FCC0F7A1E7C6}"/>
          </ac:spMkLst>
        </pc:spChg>
        <pc:spChg chg="mod">
          <ac:chgData name="Sanchali Das" userId="7d1d7627-035a-4aaf-9094-4aa36b0df96a" providerId="ADAL" clId="{1EA39300-3D00-48C5-918E-4AA8EC0C34BF}" dt="2023-10-01T15:49:14.212" v="54" actId="27636"/>
          <ac:spMkLst>
            <pc:docMk/>
            <pc:sldMk cId="3960401043" sldId="259"/>
            <ac:spMk id="5" creationId="{33DD9FE5-7EFE-4673-A262-A4F00C49AC12}"/>
          </ac:spMkLst>
        </pc:spChg>
        <pc:spChg chg="del">
          <ac:chgData name="Sanchali Das" userId="7d1d7627-035a-4aaf-9094-4aa36b0df96a" providerId="ADAL" clId="{1EA39300-3D00-48C5-918E-4AA8EC0C34BF}" dt="2023-10-01T15:43:58.580" v="9"/>
          <ac:spMkLst>
            <pc:docMk/>
            <pc:sldMk cId="3960401043" sldId="259"/>
            <ac:spMk id="13" creationId="{B6FACB3C-9069-4791-BC5C-0DB7CD19B853}"/>
          </ac:spMkLst>
        </pc:spChg>
        <pc:spChg chg="mod">
          <ac:chgData name="Sanchali Das" userId="7d1d7627-035a-4aaf-9094-4aa36b0df96a" providerId="ADAL" clId="{1EA39300-3D00-48C5-918E-4AA8EC0C34BF}" dt="2023-10-01T15:49:04.953" v="49" actId="14100"/>
          <ac:spMkLst>
            <pc:docMk/>
            <pc:sldMk cId="3960401043" sldId="259"/>
            <ac:spMk id="14" creationId="{D75E1F94-60B0-4529-8633-57AF01CC5495}"/>
          </ac:spMkLst>
        </pc:spChg>
        <pc:spChg chg="del">
          <ac:chgData name="Sanchali Das" userId="7d1d7627-035a-4aaf-9094-4aa36b0df96a" providerId="ADAL" clId="{1EA39300-3D00-48C5-918E-4AA8EC0C34BF}" dt="2023-10-01T15:43:58.580" v="9"/>
          <ac:spMkLst>
            <pc:docMk/>
            <pc:sldMk cId="3960401043" sldId="259"/>
            <ac:spMk id="15" creationId="{71F2038E-D777-4B76-81DD-DD13EE91B9DD}"/>
          </ac:spMkLst>
        </pc:spChg>
        <pc:grpChg chg="del">
          <ac:chgData name="Sanchali Das" userId="7d1d7627-035a-4aaf-9094-4aa36b0df96a" providerId="ADAL" clId="{1EA39300-3D00-48C5-918E-4AA8EC0C34BF}" dt="2023-10-01T15:43:58.580" v="9"/>
          <ac:grpSpMkLst>
            <pc:docMk/>
            <pc:sldMk cId="3960401043" sldId="259"/>
            <ac:grpSpMk id="17" creationId="{DD354807-230F-4402-B1B9-F733A8F1F190}"/>
          </ac:grpSpMkLst>
        </pc:grpChg>
        <pc:picChg chg="mod">
          <ac:chgData name="Sanchali Das" userId="7d1d7627-035a-4aaf-9094-4aa36b0df96a" providerId="ADAL" clId="{1EA39300-3D00-48C5-918E-4AA8EC0C34BF}" dt="2023-10-01T15:48:52.302" v="45" actId="1076"/>
          <ac:picMkLst>
            <pc:docMk/>
            <pc:sldMk cId="3960401043" sldId="259"/>
            <ac:picMk id="8" creationId="{8BDBCE08-8258-4070-993D-DF6C95AE8CBA}"/>
          </ac:picMkLst>
        </pc:picChg>
      </pc:sldChg>
      <pc:sldChg chg="delSp modSp add mod setBg delDesignElem">
        <pc:chgData name="Sanchali Das" userId="7d1d7627-035a-4aaf-9094-4aa36b0df96a" providerId="ADAL" clId="{1EA39300-3D00-48C5-918E-4AA8EC0C34BF}" dt="2023-10-01T15:51:04.163" v="81" actId="14100"/>
        <pc:sldMkLst>
          <pc:docMk/>
          <pc:sldMk cId="1527445881" sldId="261"/>
        </pc:sldMkLst>
        <pc:spChg chg="mod">
          <ac:chgData name="Sanchali Das" userId="7d1d7627-035a-4aaf-9094-4aa36b0df96a" providerId="ADAL" clId="{1EA39300-3D00-48C5-918E-4AA8EC0C34BF}" dt="2023-10-01T15:50:13.290" v="77" actId="1076"/>
          <ac:spMkLst>
            <pc:docMk/>
            <pc:sldMk cId="1527445881" sldId="261"/>
            <ac:spMk id="2" creationId="{92834FB9-C1D6-4F05-82DA-E27E0A85BC07}"/>
          </ac:spMkLst>
        </pc:spChg>
        <pc:spChg chg="del">
          <ac:chgData name="Sanchali Das" userId="7d1d7627-035a-4aaf-9094-4aa36b0df96a" providerId="ADAL" clId="{1EA39300-3D00-48C5-918E-4AA8EC0C34BF}" dt="2023-10-01T15:43:58.580" v="9"/>
          <ac:spMkLst>
            <pc:docMk/>
            <pc:sldMk cId="1527445881" sldId="261"/>
            <ac:spMk id="15" creationId="{2B566528-1B12-4246-9431-5C2D7D081168}"/>
          </ac:spMkLst>
        </pc:spChg>
        <pc:grpChg chg="del">
          <ac:chgData name="Sanchali Das" userId="7d1d7627-035a-4aaf-9094-4aa36b0df96a" providerId="ADAL" clId="{1EA39300-3D00-48C5-918E-4AA8EC0C34BF}" dt="2023-10-01T15:43:58.580" v="9"/>
          <ac:grpSpMkLst>
            <pc:docMk/>
            <pc:sldMk cId="1527445881" sldId="261"/>
            <ac:grpSpMk id="16" creationId="{5995D10D-E9C9-47DB-AE7E-801FEF38F5C9}"/>
          </ac:grpSpMkLst>
        </pc:grpChg>
        <pc:grpChg chg="del">
          <ac:chgData name="Sanchali Das" userId="7d1d7627-035a-4aaf-9094-4aa36b0df96a" providerId="ADAL" clId="{1EA39300-3D00-48C5-918E-4AA8EC0C34BF}" dt="2023-10-01T15:43:58.580" v="9"/>
          <ac:grpSpMkLst>
            <pc:docMk/>
            <pc:sldMk cId="1527445881" sldId="261"/>
            <ac:grpSpMk id="19" creationId="{828A5161-06F1-46CF-8AD7-844680A59E13}"/>
          </ac:grpSpMkLst>
        </pc:grpChg>
        <pc:picChg chg="mod">
          <ac:chgData name="Sanchali Das" userId="7d1d7627-035a-4aaf-9094-4aa36b0df96a" providerId="ADAL" clId="{1EA39300-3D00-48C5-918E-4AA8EC0C34BF}" dt="2023-10-01T15:51:04.163" v="81" actId="14100"/>
          <ac:picMkLst>
            <pc:docMk/>
            <pc:sldMk cId="1527445881" sldId="261"/>
            <ac:picMk id="5" creationId="{689D54CE-0EBF-4AFB-AE55-8A8596982B6B}"/>
          </ac:picMkLst>
        </pc:picChg>
      </pc:sldChg>
      <pc:sldChg chg="addSp delSp modSp add mod setBg delDesignElem">
        <pc:chgData name="Sanchali Das" userId="7d1d7627-035a-4aaf-9094-4aa36b0df96a" providerId="ADAL" clId="{1EA39300-3D00-48C5-918E-4AA8EC0C34BF}" dt="2023-10-01T15:59:35.051" v="171" actId="20577"/>
        <pc:sldMkLst>
          <pc:docMk/>
          <pc:sldMk cId="3391005630" sldId="263"/>
        </pc:sldMkLst>
        <pc:spChg chg="mod">
          <ac:chgData name="Sanchali Das" userId="7d1d7627-035a-4aaf-9094-4aa36b0df96a" providerId="ADAL" clId="{1EA39300-3D00-48C5-918E-4AA8EC0C34BF}" dt="2023-10-01T15:47:22.513" v="29" actId="26606"/>
          <ac:spMkLst>
            <pc:docMk/>
            <pc:sldMk cId="3391005630" sldId="263"/>
            <ac:spMk id="2" creationId="{1BDAF4B2-D495-4ECF-890A-F415FA3779F4}"/>
          </ac:spMkLst>
        </pc:spChg>
        <pc:spChg chg="add">
          <ac:chgData name="Sanchali Das" userId="7d1d7627-035a-4aaf-9094-4aa36b0df96a" providerId="ADAL" clId="{1EA39300-3D00-48C5-918E-4AA8EC0C34BF}" dt="2023-10-01T15:47:22.513" v="29" actId="26606"/>
          <ac:spMkLst>
            <pc:docMk/>
            <pc:sldMk cId="3391005630" sldId="263"/>
            <ac:spMk id="10" creationId="{43DAA0EF-336D-4CDC-A9A2-8460363E27FE}"/>
          </ac:spMkLst>
        </pc:spChg>
        <pc:spChg chg="add">
          <ac:chgData name="Sanchali Das" userId="7d1d7627-035a-4aaf-9094-4aa36b0df96a" providerId="ADAL" clId="{1EA39300-3D00-48C5-918E-4AA8EC0C34BF}" dt="2023-10-01T15:47:22.513" v="29" actId="26606"/>
          <ac:spMkLst>
            <pc:docMk/>
            <pc:sldMk cId="3391005630" sldId="263"/>
            <ac:spMk id="12" creationId="{FD079A19-B31E-4129-A464-7547FF05AE33}"/>
          </ac:spMkLst>
        </pc:spChg>
        <pc:spChg chg="del">
          <ac:chgData name="Sanchali Das" userId="7d1d7627-035a-4aaf-9094-4aa36b0df96a" providerId="ADAL" clId="{1EA39300-3D00-48C5-918E-4AA8EC0C34BF}" dt="2023-10-01T15:43:58.580" v="9"/>
          <ac:spMkLst>
            <pc:docMk/>
            <pc:sldMk cId="3391005630" sldId="263"/>
            <ac:spMk id="16" creationId="{3A7E003E-EE76-4207-A774-A645C37F1D27}"/>
          </ac:spMkLst>
        </pc:spChg>
        <pc:spChg chg="del">
          <ac:chgData name="Sanchali Das" userId="7d1d7627-035a-4aaf-9094-4aa36b0df96a" providerId="ADAL" clId="{1EA39300-3D00-48C5-918E-4AA8EC0C34BF}" dt="2023-10-01T15:43:58.580" v="9"/>
          <ac:spMkLst>
            <pc:docMk/>
            <pc:sldMk cId="3391005630" sldId="263"/>
            <ac:spMk id="18" creationId="{FBD77573-9EF2-4C35-8285-A1CF6FBB0EA5}"/>
          </ac:spMkLst>
        </pc:spChg>
        <pc:graphicFrameChg chg="mod modGraphic">
          <ac:chgData name="Sanchali Das" userId="7d1d7627-035a-4aaf-9094-4aa36b0df96a" providerId="ADAL" clId="{1EA39300-3D00-48C5-918E-4AA8EC0C34BF}" dt="2023-10-01T15:59:35.051" v="171" actId="20577"/>
          <ac:graphicFrameMkLst>
            <pc:docMk/>
            <pc:sldMk cId="3391005630" sldId="263"/>
            <ac:graphicFrameMk id="5" creationId="{38BE1C4A-04E6-9685-322F-FE52383C11DF}"/>
          </ac:graphicFrameMkLst>
        </pc:graphicFrameChg>
      </pc:sldChg>
      <pc:sldChg chg="addSp delSp modSp mod">
        <pc:chgData name="Sanchali Das" userId="7d1d7627-035a-4aaf-9094-4aa36b0df96a" providerId="ADAL" clId="{1EA39300-3D00-48C5-918E-4AA8EC0C34BF}" dt="2023-10-03T08:40:29.559" v="583" actId="33524"/>
        <pc:sldMkLst>
          <pc:docMk/>
          <pc:sldMk cId="3874055087" sldId="298"/>
        </pc:sldMkLst>
        <pc:spChg chg="add mod">
          <ac:chgData name="Sanchali Das" userId="7d1d7627-035a-4aaf-9094-4aa36b0df96a" providerId="ADAL" clId="{1EA39300-3D00-48C5-918E-4AA8EC0C34BF}" dt="2023-10-03T08:40:29.559" v="583" actId="33524"/>
          <ac:spMkLst>
            <pc:docMk/>
            <pc:sldMk cId="3874055087" sldId="298"/>
            <ac:spMk id="4" creationId="{4CF3217C-2E70-34BF-CABF-7C8227DCE84E}"/>
          </ac:spMkLst>
        </pc:spChg>
        <pc:spChg chg="mod">
          <ac:chgData name="Sanchali Das" userId="7d1d7627-035a-4aaf-9094-4aa36b0df96a" providerId="ADAL" clId="{1EA39300-3D00-48C5-918E-4AA8EC0C34BF}" dt="2023-10-03T05:30:18.769" v="403" actId="20577"/>
          <ac:spMkLst>
            <pc:docMk/>
            <pc:sldMk cId="3874055087" sldId="298"/>
            <ac:spMk id="6" creationId="{375153B1-2F2F-E82D-9385-1F7E535051FE}"/>
          </ac:spMkLst>
        </pc:spChg>
        <pc:spChg chg="add mod">
          <ac:chgData name="Sanchali Das" userId="7d1d7627-035a-4aaf-9094-4aa36b0df96a" providerId="ADAL" clId="{1EA39300-3D00-48C5-918E-4AA8EC0C34BF}" dt="2023-10-03T05:32:23.693" v="425" actId="13926"/>
          <ac:spMkLst>
            <pc:docMk/>
            <pc:sldMk cId="3874055087" sldId="298"/>
            <ac:spMk id="7" creationId="{4C278A3D-C8FB-9525-D9CF-2826D7B0ECDA}"/>
          </ac:spMkLst>
        </pc:spChg>
        <pc:picChg chg="add del mod">
          <ac:chgData name="Sanchali Das" userId="7d1d7627-035a-4aaf-9094-4aa36b0df96a" providerId="ADAL" clId="{1EA39300-3D00-48C5-918E-4AA8EC0C34BF}" dt="2023-10-01T16:09:44.958" v="329" actId="21"/>
          <ac:picMkLst>
            <pc:docMk/>
            <pc:sldMk cId="3874055087" sldId="298"/>
            <ac:picMk id="5" creationId="{1F14F49E-DDF7-130A-4E4F-FCB1725E310F}"/>
          </ac:picMkLst>
        </pc:picChg>
        <pc:picChg chg="add mod">
          <ac:chgData name="Sanchali Das" userId="7d1d7627-035a-4aaf-9094-4aa36b0df96a" providerId="ADAL" clId="{1EA39300-3D00-48C5-918E-4AA8EC0C34BF}" dt="2023-10-03T05:30:41.156" v="409" actId="1076"/>
          <ac:picMkLst>
            <pc:docMk/>
            <pc:sldMk cId="3874055087" sldId="298"/>
            <ac:picMk id="5" creationId="{D2CB7D07-3130-FA75-2BCF-16A26BCC4837}"/>
          </ac:picMkLst>
        </pc:picChg>
      </pc:sldChg>
      <pc:sldChg chg="ord">
        <pc:chgData name="Sanchali Das" userId="7d1d7627-035a-4aaf-9094-4aa36b0df96a" providerId="ADAL" clId="{1EA39300-3D00-48C5-918E-4AA8EC0C34BF}" dt="2023-10-03T05:36:03.270" v="505"/>
        <pc:sldMkLst>
          <pc:docMk/>
          <pc:sldMk cId="834491997" sldId="314"/>
        </pc:sldMkLst>
      </pc:sldChg>
      <pc:sldChg chg="modSp mod">
        <pc:chgData name="Sanchali Das" userId="7d1d7627-035a-4aaf-9094-4aa36b0df96a" providerId="ADAL" clId="{1EA39300-3D00-48C5-918E-4AA8EC0C34BF}" dt="2023-10-01T15:43:05.645" v="3" actId="13926"/>
        <pc:sldMkLst>
          <pc:docMk/>
          <pc:sldMk cId="484928948" sldId="326"/>
        </pc:sldMkLst>
        <pc:spChg chg="mod">
          <ac:chgData name="Sanchali Das" userId="7d1d7627-035a-4aaf-9094-4aa36b0df96a" providerId="ADAL" clId="{1EA39300-3D00-48C5-918E-4AA8EC0C34BF}" dt="2023-10-01T15:43:05.645" v="3" actId="13926"/>
          <ac:spMkLst>
            <pc:docMk/>
            <pc:sldMk cId="484928948" sldId="326"/>
            <ac:spMk id="4" creationId="{00000000-0000-0000-0000-000000000000}"/>
          </ac:spMkLst>
        </pc:spChg>
      </pc:sldChg>
      <pc:sldChg chg="modSp mod">
        <pc:chgData name="Sanchali Das" userId="7d1d7627-035a-4aaf-9094-4aa36b0df96a" providerId="ADAL" clId="{1EA39300-3D00-48C5-918E-4AA8EC0C34BF}" dt="2023-10-01T15:52:42.174" v="97" actId="123"/>
        <pc:sldMkLst>
          <pc:docMk/>
          <pc:sldMk cId="1540068934" sldId="332"/>
        </pc:sldMkLst>
        <pc:spChg chg="mod">
          <ac:chgData name="Sanchali Das" userId="7d1d7627-035a-4aaf-9094-4aa36b0df96a" providerId="ADAL" clId="{1EA39300-3D00-48C5-918E-4AA8EC0C34BF}" dt="2023-10-01T15:52:42.174" v="97" actId="123"/>
          <ac:spMkLst>
            <pc:docMk/>
            <pc:sldMk cId="1540068934" sldId="332"/>
            <ac:spMk id="3" creationId="{00000000-0000-0000-0000-000000000000}"/>
          </ac:spMkLst>
        </pc:spChg>
      </pc:sldChg>
      <pc:sldChg chg="modSp mod">
        <pc:chgData name="Sanchali Das" userId="7d1d7627-035a-4aaf-9094-4aa36b0df96a" providerId="ADAL" clId="{1EA39300-3D00-48C5-918E-4AA8EC0C34BF}" dt="2023-10-03T05:26:04.765" v="367" actId="207"/>
        <pc:sldMkLst>
          <pc:docMk/>
          <pc:sldMk cId="3814198486" sldId="334"/>
        </pc:sldMkLst>
        <pc:spChg chg="mod">
          <ac:chgData name="Sanchali Das" userId="7d1d7627-035a-4aaf-9094-4aa36b0df96a" providerId="ADAL" clId="{1EA39300-3D00-48C5-918E-4AA8EC0C34BF}" dt="2023-10-03T05:26:04.765" v="367" actId="207"/>
          <ac:spMkLst>
            <pc:docMk/>
            <pc:sldMk cId="3814198486" sldId="334"/>
            <ac:spMk id="3" creationId="{00000000-0000-0000-0000-000000000000}"/>
          </ac:spMkLst>
        </pc:spChg>
      </pc:sldChg>
      <pc:sldChg chg="new del">
        <pc:chgData name="Sanchali Das" userId="7d1d7627-035a-4aaf-9094-4aa36b0df96a" providerId="ADAL" clId="{1EA39300-3D00-48C5-918E-4AA8EC0C34BF}" dt="2023-10-01T15:45:11.264" v="20" actId="47"/>
        <pc:sldMkLst>
          <pc:docMk/>
          <pc:sldMk cId="3470977380" sldId="335"/>
        </pc:sldMkLst>
      </pc:sldChg>
      <pc:sldChg chg="delSp modSp add del mod">
        <pc:chgData name="Sanchali Das" userId="7d1d7627-035a-4aaf-9094-4aa36b0df96a" providerId="ADAL" clId="{1EA39300-3D00-48C5-918E-4AA8EC0C34BF}" dt="2023-10-03T05:36:53.717" v="570" actId="47"/>
        <pc:sldMkLst>
          <pc:docMk/>
          <pc:sldMk cId="4251584535" sldId="362"/>
        </pc:sldMkLst>
        <pc:spChg chg="del mod">
          <ac:chgData name="Sanchali Das" userId="7d1d7627-035a-4aaf-9094-4aa36b0df96a" providerId="ADAL" clId="{1EA39300-3D00-48C5-918E-4AA8EC0C34BF}" dt="2023-10-03T05:36:50.921" v="569" actId="21"/>
          <ac:spMkLst>
            <pc:docMk/>
            <pc:sldMk cId="4251584535" sldId="362"/>
            <ac:spMk id="5" creationId="{00000000-0000-0000-0000-000000000000}"/>
          </ac:spMkLst>
        </pc:spChg>
      </pc:sldChg>
      <pc:sldChg chg="addSp delSp modSp add del mod setBg">
        <pc:chgData name="Sanchali Das" userId="7d1d7627-035a-4aaf-9094-4aa36b0df96a" providerId="ADAL" clId="{1EA39300-3D00-48C5-918E-4AA8EC0C34BF}" dt="2023-10-01T16:06:01.891" v="250" actId="47"/>
        <pc:sldMkLst>
          <pc:docMk/>
          <pc:sldMk cId="4203463110" sldId="388"/>
        </pc:sldMkLst>
        <pc:spChg chg="mod">
          <ac:chgData name="Sanchali Das" userId="7d1d7627-035a-4aaf-9094-4aa36b0df96a" providerId="ADAL" clId="{1EA39300-3D00-48C5-918E-4AA8EC0C34BF}" dt="2023-10-01T16:02:36.930" v="204" actId="26606"/>
          <ac:spMkLst>
            <pc:docMk/>
            <pc:sldMk cId="4203463110" sldId="388"/>
            <ac:spMk id="2" creationId="{00000000-0000-0000-0000-000000000000}"/>
          </ac:spMkLst>
        </pc:spChg>
        <pc:spChg chg="add del mod">
          <ac:chgData name="Sanchali Das" userId="7d1d7627-035a-4aaf-9094-4aa36b0df96a" providerId="ADAL" clId="{1EA39300-3D00-48C5-918E-4AA8EC0C34BF}" dt="2023-10-01T16:01:42.973" v="185" actId="478"/>
          <ac:spMkLst>
            <pc:docMk/>
            <pc:sldMk cId="4203463110" sldId="388"/>
            <ac:spMk id="5" creationId="{F8D4DA13-1B2F-170E-3CB8-3EED1FF067D8}"/>
          </ac:spMkLst>
        </pc:spChg>
        <pc:spChg chg="add mod">
          <ac:chgData name="Sanchali Das" userId="7d1d7627-035a-4aaf-9094-4aa36b0df96a" providerId="ADAL" clId="{1EA39300-3D00-48C5-918E-4AA8EC0C34BF}" dt="2023-10-01T16:05:55.330" v="248" actId="27636"/>
          <ac:spMkLst>
            <pc:docMk/>
            <pc:sldMk cId="4203463110" sldId="388"/>
            <ac:spMk id="14" creationId="{BCF56385-E0A9-8F90-A45C-D33C4AE4EC8E}"/>
          </ac:spMkLst>
        </pc:spChg>
        <pc:spChg chg="add">
          <ac:chgData name="Sanchali Das" userId="7d1d7627-035a-4aaf-9094-4aa36b0df96a" providerId="ADAL" clId="{1EA39300-3D00-48C5-918E-4AA8EC0C34BF}" dt="2023-10-01T16:02:36.930" v="204" actId="26606"/>
          <ac:spMkLst>
            <pc:docMk/>
            <pc:sldMk cId="4203463110" sldId="388"/>
            <ac:spMk id="17" creationId="{2C61293E-6EBE-43EF-A52C-9BEBFD7679D4}"/>
          </ac:spMkLst>
        </pc:spChg>
        <pc:spChg chg="add">
          <ac:chgData name="Sanchali Das" userId="7d1d7627-035a-4aaf-9094-4aa36b0df96a" providerId="ADAL" clId="{1EA39300-3D00-48C5-918E-4AA8EC0C34BF}" dt="2023-10-01T16:02:36.930" v="204" actId="26606"/>
          <ac:spMkLst>
            <pc:docMk/>
            <pc:sldMk cId="4203463110" sldId="388"/>
            <ac:spMk id="19" creationId="{3FCFB1DE-0B7E-48CC-BA90-B2AB0889F9D6}"/>
          </ac:spMkLst>
        </pc:spChg>
        <pc:spChg chg="del mod">
          <ac:chgData name="Sanchali Das" userId="7d1d7627-035a-4aaf-9094-4aa36b0df96a" providerId="ADAL" clId="{1EA39300-3D00-48C5-918E-4AA8EC0C34BF}" dt="2023-10-01T16:01:48.680" v="188" actId="478"/>
          <ac:spMkLst>
            <pc:docMk/>
            <pc:sldMk cId="4203463110" sldId="388"/>
            <ac:spMk id="24" creationId="{6FCD7D1B-5E54-4C36-A28B-293F659F42BF}"/>
          </ac:spMkLst>
        </pc:spChg>
        <pc:spChg chg="del mod">
          <ac:chgData name="Sanchali Das" userId="7d1d7627-035a-4aaf-9094-4aa36b0df96a" providerId="ADAL" clId="{1EA39300-3D00-48C5-918E-4AA8EC0C34BF}" dt="2023-10-01T16:01:52.518" v="190" actId="478"/>
          <ac:spMkLst>
            <pc:docMk/>
            <pc:sldMk cId="4203463110" sldId="388"/>
            <ac:spMk id="25" creationId="{0A08DE2F-9141-4C92-8061-0BA1649067A5}"/>
          </ac:spMkLst>
        </pc:spChg>
        <pc:spChg chg="del mod">
          <ac:chgData name="Sanchali Das" userId="7d1d7627-035a-4aaf-9094-4aa36b0df96a" providerId="ADAL" clId="{1EA39300-3D00-48C5-918E-4AA8EC0C34BF}" dt="2023-10-01T16:02:04.533" v="194" actId="478"/>
          <ac:spMkLst>
            <pc:docMk/>
            <pc:sldMk cId="4203463110" sldId="388"/>
            <ac:spMk id="26" creationId="{0FE60ADE-3F2E-429C-94AB-A2EF3289AE96}"/>
          </ac:spMkLst>
        </pc:spChg>
        <pc:graphicFrameChg chg="del mod">
          <ac:chgData name="Sanchali Das" userId="7d1d7627-035a-4aaf-9094-4aa36b0df96a" providerId="ADAL" clId="{1EA39300-3D00-48C5-918E-4AA8EC0C34BF}" dt="2023-10-01T16:01:39.404" v="184" actId="478"/>
          <ac:graphicFrameMkLst>
            <pc:docMk/>
            <pc:sldMk cId="4203463110" sldId="388"/>
            <ac:graphicFrameMk id="4" creationId="{E8A3DC93-21D6-4683-9AC7-A287FE8F112B}"/>
          </ac:graphicFrameMkLst>
        </pc:graphicFrameChg>
        <pc:picChg chg="add">
          <ac:chgData name="Sanchali Das" userId="7d1d7627-035a-4aaf-9094-4aa36b0df96a" providerId="ADAL" clId="{1EA39300-3D00-48C5-918E-4AA8EC0C34BF}" dt="2023-10-01T16:02:36.930" v="204" actId="26606"/>
          <ac:picMkLst>
            <pc:docMk/>
            <pc:sldMk cId="4203463110" sldId="388"/>
            <ac:picMk id="16" creationId="{42ADEC3F-36F7-F223-8267-BE931DF6C887}"/>
          </ac:picMkLst>
        </pc:picChg>
        <pc:cxnChg chg="del">
          <ac:chgData name="Sanchali Das" userId="7d1d7627-035a-4aaf-9094-4aa36b0df96a" providerId="ADAL" clId="{1EA39300-3D00-48C5-918E-4AA8EC0C34BF}" dt="2023-10-01T16:01:54.275" v="191" actId="478"/>
          <ac:cxnSpMkLst>
            <pc:docMk/>
            <pc:sldMk cId="4203463110" sldId="388"/>
            <ac:cxnSpMk id="18" creationId="{CDEF7432-7478-4B79-A5DE-6FBA14D288FC}"/>
          </ac:cxnSpMkLst>
        </pc:cxnChg>
        <pc:cxnChg chg="del">
          <ac:chgData name="Sanchali Das" userId="7d1d7627-035a-4aaf-9094-4aa36b0df96a" providerId="ADAL" clId="{1EA39300-3D00-48C5-918E-4AA8EC0C34BF}" dt="2023-10-01T16:01:58.625" v="192" actId="478"/>
          <ac:cxnSpMkLst>
            <pc:docMk/>
            <pc:sldMk cId="4203463110" sldId="388"/>
            <ac:cxnSpMk id="20" creationId="{5EC40867-019A-4EAB-ABD5-0953E6278738}"/>
          </ac:cxnSpMkLst>
        </pc:cxnChg>
        <pc:cxnChg chg="del">
          <ac:chgData name="Sanchali Das" userId="7d1d7627-035a-4aaf-9094-4aa36b0df96a" providerId="ADAL" clId="{1EA39300-3D00-48C5-918E-4AA8EC0C34BF}" dt="2023-10-01T16:01:58.625" v="192" actId="478"/>
          <ac:cxnSpMkLst>
            <pc:docMk/>
            <pc:sldMk cId="4203463110" sldId="388"/>
            <ac:cxnSpMk id="22" creationId="{AEB28406-20F0-463B-A4E7-5B26EA4562AD}"/>
          </ac:cxnSpMkLst>
        </pc:cxnChg>
        <pc:cxnChg chg="del">
          <ac:chgData name="Sanchali Das" userId="7d1d7627-035a-4aaf-9094-4aa36b0df96a" providerId="ADAL" clId="{1EA39300-3D00-48C5-918E-4AA8EC0C34BF}" dt="2023-10-01T16:01:46.547" v="187" actId="478"/>
          <ac:cxnSpMkLst>
            <pc:docMk/>
            <pc:sldMk cId="4203463110" sldId="388"/>
            <ac:cxnSpMk id="23" creationId="{F4134A5F-BC0E-4D7A-BC36-B85078D70BF3}"/>
          </ac:cxnSpMkLst>
        </pc:cxnChg>
      </pc:sldChg>
      <pc:sldChg chg="add del">
        <pc:chgData name="Sanchali Das" userId="7d1d7627-035a-4aaf-9094-4aa36b0df96a" providerId="ADAL" clId="{1EA39300-3D00-48C5-918E-4AA8EC0C34BF}" dt="2023-10-01T15:55:49.278" v="131" actId="47"/>
        <pc:sldMkLst>
          <pc:docMk/>
          <pc:sldMk cId="1656278340" sldId="389"/>
        </pc:sldMkLst>
      </pc:sldChg>
      <pc:sldChg chg="addSp delSp modSp add mod ord">
        <pc:chgData name="Sanchali Das" userId="7d1d7627-035a-4aaf-9094-4aa36b0df96a" providerId="ADAL" clId="{1EA39300-3D00-48C5-918E-4AA8EC0C34BF}" dt="2023-10-01T16:05:38.217" v="246" actId="14100"/>
        <pc:sldMkLst>
          <pc:docMk/>
          <pc:sldMk cId="1756984132" sldId="389"/>
        </pc:sldMkLst>
        <pc:spChg chg="del mod">
          <ac:chgData name="Sanchali Das" userId="7d1d7627-035a-4aaf-9094-4aa36b0df96a" providerId="ADAL" clId="{1EA39300-3D00-48C5-918E-4AA8EC0C34BF}" dt="2023-10-01T16:03:18.722" v="211" actId="478"/>
          <ac:spMkLst>
            <pc:docMk/>
            <pc:sldMk cId="1756984132" sldId="389"/>
            <ac:spMk id="2" creationId="{00000000-0000-0000-0000-000000000000}"/>
          </ac:spMkLst>
        </pc:spChg>
        <pc:spChg chg="add mod">
          <ac:chgData name="Sanchali Das" userId="7d1d7627-035a-4aaf-9094-4aa36b0df96a" providerId="ADAL" clId="{1EA39300-3D00-48C5-918E-4AA8EC0C34BF}" dt="2023-10-01T16:05:08.696" v="241" actId="1076"/>
          <ac:spMkLst>
            <pc:docMk/>
            <pc:sldMk cId="1756984132" sldId="389"/>
            <ac:spMk id="4" creationId="{4671FDB5-B6BA-38A0-5F62-51FDB218184C}"/>
          </ac:spMkLst>
        </pc:spChg>
        <pc:spChg chg="add mod">
          <ac:chgData name="Sanchali Das" userId="7d1d7627-035a-4aaf-9094-4aa36b0df96a" providerId="ADAL" clId="{1EA39300-3D00-48C5-918E-4AA8EC0C34BF}" dt="2023-10-01T16:04:53.390" v="236" actId="14100"/>
          <ac:spMkLst>
            <pc:docMk/>
            <pc:sldMk cId="1756984132" sldId="389"/>
            <ac:spMk id="9" creationId="{D49B646E-1407-5BAC-243B-FFEB6C55F980}"/>
          </ac:spMkLst>
        </pc:spChg>
        <pc:spChg chg="add mod">
          <ac:chgData name="Sanchali Das" userId="7d1d7627-035a-4aaf-9094-4aa36b0df96a" providerId="ADAL" clId="{1EA39300-3D00-48C5-918E-4AA8EC0C34BF}" dt="2023-10-01T16:05:19.542" v="242" actId="122"/>
          <ac:spMkLst>
            <pc:docMk/>
            <pc:sldMk cId="1756984132" sldId="389"/>
            <ac:spMk id="10" creationId="{F66E64F3-74C2-ED85-8917-8A501A2D26A3}"/>
          </ac:spMkLst>
        </pc:spChg>
        <pc:spChg chg="add mod">
          <ac:chgData name="Sanchali Das" userId="7d1d7627-035a-4aaf-9094-4aa36b0df96a" providerId="ADAL" clId="{1EA39300-3D00-48C5-918E-4AA8EC0C34BF}" dt="2023-10-01T16:05:38.217" v="246" actId="14100"/>
          <ac:spMkLst>
            <pc:docMk/>
            <pc:sldMk cId="1756984132" sldId="389"/>
            <ac:spMk id="11" creationId="{B1B7B30B-EA95-6716-F9FA-A50D873A2D26}"/>
          </ac:spMkLst>
        </pc:spChg>
        <pc:spChg chg="del">
          <ac:chgData name="Sanchali Das" userId="7d1d7627-035a-4aaf-9094-4aa36b0df96a" providerId="ADAL" clId="{1EA39300-3D00-48C5-918E-4AA8EC0C34BF}" dt="2023-10-01T16:03:16.276" v="209" actId="478"/>
          <ac:spMkLst>
            <pc:docMk/>
            <pc:sldMk cId="1756984132" sldId="389"/>
            <ac:spMk id="14" creationId="{BCF56385-E0A9-8F90-A45C-D33C4AE4EC8E}"/>
          </ac:spMkLst>
        </pc:spChg>
        <pc:picChg chg="mod">
          <ac:chgData name="Sanchali Das" userId="7d1d7627-035a-4aaf-9094-4aa36b0df96a" providerId="ADAL" clId="{1EA39300-3D00-48C5-918E-4AA8EC0C34BF}" dt="2023-10-01T16:04:47.726" v="234" actId="14100"/>
          <ac:picMkLst>
            <pc:docMk/>
            <pc:sldMk cId="1756984132" sldId="389"/>
            <ac:picMk id="16" creationId="{42ADEC3F-36F7-F223-8267-BE931DF6C887}"/>
          </ac:picMkLst>
        </pc:picChg>
      </pc:sldChg>
      <pc:sldChg chg="addSp delSp modSp add mod ord setBg">
        <pc:chgData name="Sanchali Das" userId="7d1d7627-035a-4aaf-9094-4aa36b0df96a" providerId="ADAL" clId="{1EA39300-3D00-48C5-918E-4AA8EC0C34BF}" dt="2023-10-03T08:37:29.486" v="582"/>
        <pc:sldMkLst>
          <pc:docMk/>
          <pc:sldMk cId="2745593980" sldId="390"/>
        </pc:sldMkLst>
        <pc:spChg chg="mod">
          <ac:chgData name="Sanchali Das" userId="7d1d7627-035a-4aaf-9094-4aa36b0df96a" providerId="ADAL" clId="{1EA39300-3D00-48C5-918E-4AA8EC0C34BF}" dt="2023-10-01T16:06:47.363" v="289" actId="27636"/>
          <ac:spMkLst>
            <pc:docMk/>
            <pc:sldMk cId="2745593980" sldId="390"/>
            <ac:spMk id="2" creationId="{997A66C4-4AE5-40F6-8114-F4E3BB4A42E8}"/>
          </ac:spMkLst>
        </pc:spChg>
        <pc:spChg chg="add mod">
          <ac:chgData name="Sanchali Das" userId="7d1d7627-035a-4aaf-9094-4aa36b0df96a" providerId="ADAL" clId="{1EA39300-3D00-48C5-918E-4AA8EC0C34BF}" dt="2023-10-03T05:25:20.772" v="364" actId="207"/>
          <ac:spMkLst>
            <pc:docMk/>
            <pc:sldMk cId="2745593980" sldId="390"/>
            <ac:spMk id="3" creationId="{C5271132-9962-FE41-99BF-B8E0E26318A0}"/>
          </ac:spMkLst>
        </pc:spChg>
        <pc:spChg chg="add">
          <ac:chgData name="Sanchali Das" userId="7d1d7627-035a-4aaf-9094-4aa36b0df96a" providerId="ADAL" clId="{1EA39300-3D00-48C5-918E-4AA8EC0C34BF}" dt="2023-10-01T16:06:31.774" v="281" actId="26606"/>
          <ac:spMkLst>
            <pc:docMk/>
            <pc:sldMk cId="2745593980" sldId="390"/>
            <ac:spMk id="9" creationId="{2C61293E-6EBE-43EF-A52C-9BEBFD7679D4}"/>
          </ac:spMkLst>
        </pc:spChg>
        <pc:spChg chg="add del">
          <ac:chgData name="Sanchali Das" userId="7d1d7627-035a-4aaf-9094-4aa36b0df96a" providerId="ADAL" clId="{1EA39300-3D00-48C5-918E-4AA8EC0C34BF}" dt="2023-10-01T16:06:31.764" v="280" actId="26606"/>
          <ac:spMkLst>
            <pc:docMk/>
            <pc:sldMk cId="2745593980" sldId="390"/>
            <ac:spMk id="10" creationId="{743AA782-23D1-4521-8CAD-47662984AA08}"/>
          </ac:spMkLst>
        </pc:spChg>
        <pc:spChg chg="add">
          <ac:chgData name="Sanchali Das" userId="7d1d7627-035a-4aaf-9094-4aa36b0df96a" providerId="ADAL" clId="{1EA39300-3D00-48C5-918E-4AA8EC0C34BF}" dt="2023-10-01T16:06:31.774" v="281" actId="26606"/>
          <ac:spMkLst>
            <pc:docMk/>
            <pc:sldMk cId="2745593980" sldId="390"/>
            <ac:spMk id="11" creationId="{3FCFB1DE-0B7E-48CC-BA90-B2AB0889F9D6}"/>
          </ac:spMkLst>
        </pc:spChg>
        <pc:spChg chg="add del">
          <ac:chgData name="Sanchali Das" userId="7d1d7627-035a-4aaf-9094-4aa36b0df96a" providerId="ADAL" clId="{1EA39300-3D00-48C5-918E-4AA8EC0C34BF}" dt="2023-10-01T16:06:31.764" v="280" actId="26606"/>
          <ac:spMkLst>
            <pc:docMk/>
            <pc:sldMk cId="2745593980" sldId="390"/>
            <ac:spMk id="12" creationId="{3CE8AF5E-D374-4CF1-90CC-35CF73B81C3E}"/>
          </ac:spMkLst>
        </pc:spChg>
        <pc:picChg chg="add mod">
          <ac:chgData name="Sanchali Das" userId="7d1d7627-035a-4aaf-9094-4aa36b0df96a" providerId="ADAL" clId="{1EA39300-3D00-48C5-918E-4AA8EC0C34BF}" dt="2023-10-01T16:07:05.177" v="299" actId="14100"/>
          <ac:picMkLst>
            <pc:docMk/>
            <pc:sldMk cId="2745593980" sldId="390"/>
            <ac:picMk id="5" creationId="{E97B6BB1-CD35-0953-5857-B4E6944A45C1}"/>
          </ac:picMkLst>
        </pc:picChg>
        <pc:picChg chg="add del">
          <ac:chgData name="Sanchali Das" userId="7d1d7627-035a-4aaf-9094-4aa36b0df96a" providerId="ADAL" clId="{1EA39300-3D00-48C5-918E-4AA8EC0C34BF}" dt="2023-10-01T16:06:31.764" v="280" actId="26606"/>
          <ac:picMkLst>
            <pc:docMk/>
            <pc:sldMk cId="2745593980" sldId="390"/>
            <ac:picMk id="7" creationId="{86C95CC9-02B2-2F3E-C9A6-0AD59BE11E60}"/>
          </ac:picMkLst>
        </pc:picChg>
        <pc:picChg chg="del">
          <ac:chgData name="Sanchali Das" userId="7d1d7627-035a-4aaf-9094-4aa36b0df96a" providerId="ADAL" clId="{1EA39300-3D00-48C5-918E-4AA8EC0C34BF}" dt="2023-10-01T16:06:04.376" v="251" actId="478"/>
          <ac:picMkLst>
            <pc:docMk/>
            <pc:sldMk cId="2745593980" sldId="390"/>
            <ac:picMk id="1026" creationId="{B949C6E6-5237-4DA9-A084-D2EB6FF495D3}"/>
          </ac:picMkLst>
        </pc:picChg>
        <pc:inkChg chg="add del">
          <ac:chgData name="Sanchali Das" userId="7d1d7627-035a-4aaf-9094-4aa36b0df96a" providerId="ADAL" clId="{1EA39300-3D00-48C5-918E-4AA8EC0C34BF}" dt="2023-10-01T16:06:31.764" v="280" actId="26606"/>
          <ac:inkMkLst>
            <pc:docMk/>
            <pc:sldMk cId="2745593980" sldId="390"/>
            <ac:inkMk id="14" creationId="{070477C5-0410-4E4F-97A1-F84C2465C187}"/>
          </ac:inkMkLst>
        </pc:inkChg>
      </pc:sldChg>
      <pc:sldChg chg="addSp delSp modSp add del mod">
        <pc:chgData name="Sanchali Das" userId="7d1d7627-035a-4aaf-9094-4aa36b0df96a" providerId="ADAL" clId="{1EA39300-3D00-48C5-918E-4AA8EC0C34BF}" dt="2023-10-03T05:30:46.479" v="411" actId="47"/>
        <pc:sldMkLst>
          <pc:docMk/>
          <pc:sldMk cId="2159383496" sldId="391"/>
        </pc:sldMkLst>
        <pc:spChg chg="del">
          <ac:chgData name="Sanchali Das" userId="7d1d7627-035a-4aaf-9094-4aa36b0df96a" providerId="ADAL" clId="{1EA39300-3D00-48C5-918E-4AA8EC0C34BF}" dt="2023-10-01T16:09:12.172" v="323" actId="478"/>
          <ac:spMkLst>
            <pc:docMk/>
            <pc:sldMk cId="2159383496" sldId="391"/>
            <ac:spMk id="4" creationId="{4CF3217C-2E70-34BF-CABF-7C8227DCE84E}"/>
          </ac:spMkLst>
        </pc:spChg>
        <pc:spChg chg="add del">
          <ac:chgData name="Sanchali Das" userId="7d1d7627-035a-4aaf-9094-4aa36b0df96a" providerId="ADAL" clId="{1EA39300-3D00-48C5-918E-4AA8EC0C34BF}" dt="2023-10-03T05:30:44.808" v="410" actId="21"/>
          <ac:spMkLst>
            <pc:docMk/>
            <pc:sldMk cId="2159383496" sldId="391"/>
            <ac:spMk id="7" creationId="{4FBE893F-7E2A-8D5E-64D2-20CB9C7D180B}"/>
          </ac:spMkLst>
        </pc:spChg>
        <pc:picChg chg="add del mod">
          <ac:chgData name="Sanchali Das" userId="7d1d7627-035a-4aaf-9094-4aa36b0df96a" providerId="ADAL" clId="{1EA39300-3D00-48C5-918E-4AA8EC0C34BF}" dt="2023-10-03T05:30:31.154" v="405" actId="21"/>
          <ac:picMkLst>
            <pc:docMk/>
            <pc:sldMk cId="2159383496" sldId="391"/>
            <ac:picMk id="8" creationId="{8C1BC871-061D-2ED9-2E68-361CE8FCB6EF}"/>
          </ac:picMkLst>
        </pc:picChg>
        <pc:picChg chg="add del">
          <ac:chgData name="Sanchali Das" userId="7d1d7627-035a-4aaf-9094-4aa36b0df96a" providerId="ADAL" clId="{1EA39300-3D00-48C5-918E-4AA8EC0C34BF}" dt="2023-10-01T16:09:22.932" v="325" actId="21"/>
          <ac:picMkLst>
            <pc:docMk/>
            <pc:sldMk cId="2159383496" sldId="391"/>
            <ac:picMk id="2050" creationId="{DD3DD760-2EB3-9375-39AE-C1B3F70DDDA3}"/>
          </ac:picMkLst>
        </pc:picChg>
      </pc:sldChg>
      <pc:sldChg chg="delSp modSp add mod">
        <pc:chgData name="Sanchali Das" userId="7d1d7627-035a-4aaf-9094-4aa36b0df96a" providerId="ADAL" clId="{1EA39300-3D00-48C5-918E-4AA8EC0C34BF}" dt="2023-10-03T08:41:52.314" v="585" actId="13926"/>
        <pc:sldMkLst>
          <pc:docMk/>
          <pc:sldMk cId="3949832109" sldId="392"/>
        </pc:sldMkLst>
        <pc:spChg chg="mod">
          <ac:chgData name="Sanchali Das" userId="7d1d7627-035a-4aaf-9094-4aa36b0df96a" providerId="ADAL" clId="{1EA39300-3D00-48C5-918E-4AA8EC0C34BF}" dt="2023-10-01T16:10:06.533" v="336" actId="27636"/>
          <ac:spMkLst>
            <pc:docMk/>
            <pc:sldMk cId="3949832109" sldId="392"/>
            <ac:spMk id="6" creationId="{375153B1-2F2F-E82D-9385-1F7E535051FE}"/>
          </ac:spMkLst>
        </pc:spChg>
        <pc:spChg chg="mod">
          <ac:chgData name="Sanchali Das" userId="7d1d7627-035a-4aaf-9094-4aa36b0df96a" providerId="ADAL" clId="{1EA39300-3D00-48C5-918E-4AA8EC0C34BF}" dt="2023-10-03T08:41:52.314" v="585" actId="13926"/>
          <ac:spMkLst>
            <pc:docMk/>
            <pc:sldMk cId="3949832109" sldId="392"/>
            <ac:spMk id="7" creationId="{4FBE893F-7E2A-8D5E-64D2-20CB9C7D180B}"/>
          </ac:spMkLst>
        </pc:spChg>
        <pc:picChg chg="del">
          <ac:chgData name="Sanchali Das" userId="7d1d7627-035a-4aaf-9094-4aa36b0df96a" providerId="ADAL" clId="{1EA39300-3D00-48C5-918E-4AA8EC0C34BF}" dt="2023-10-01T16:09:54.850" v="332" actId="478"/>
          <ac:picMkLst>
            <pc:docMk/>
            <pc:sldMk cId="3949832109" sldId="392"/>
            <ac:picMk id="8" creationId="{8C1BC871-061D-2ED9-2E68-361CE8FCB6EF}"/>
          </ac:picMkLst>
        </pc:picChg>
      </pc:sldChg>
      <pc:sldChg chg="addSp delSp modSp add mod">
        <pc:chgData name="Sanchali Das" userId="7d1d7627-035a-4aaf-9094-4aa36b0df96a" providerId="ADAL" clId="{1EA39300-3D00-48C5-918E-4AA8EC0C34BF}" dt="2023-10-03T08:42:18.511" v="588" actId="13926"/>
        <pc:sldMkLst>
          <pc:docMk/>
          <pc:sldMk cId="1156528743" sldId="393"/>
        </pc:sldMkLst>
        <pc:spChg chg="add del mod">
          <ac:chgData name="Sanchali Das" userId="7d1d7627-035a-4aaf-9094-4aa36b0df96a" providerId="ADAL" clId="{1EA39300-3D00-48C5-918E-4AA8EC0C34BF}" dt="2023-10-03T05:38:05.028" v="578"/>
          <ac:spMkLst>
            <pc:docMk/>
            <pc:sldMk cId="1156528743" sldId="393"/>
            <ac:spMk id="4" creationId="{469E4748-DA5E-B9C5-DAD8-EE26CEFAD8B4}"/>
          </ac:spMkLst>
        </pc:spChg>
        <pc:spChg chg="mod">
          <ac:chgData name="Sanchali Das" userId="7d1d7627-035a-4aaf-9094-4aa36b0df96a" providerId="ADAL" clId="{1EA39300-3D00-48C5-918E-4AA8EC0C34BF}" dt="2023-10-01T16:10:18.672" v="342" actId="20577"/>
          <ac:spMkLst>
            <pc:docMk/>
            <pc:sldMk cId="1156528743" sldId="393"/>
            <ac:spMk id="6" creationId="{375153B1-2F2F-E82D-9385-1F7E535051FE}"/>
          </ac:spMkLst>
        </pc:spChg>
        <pc:spChg chg="mod">
          <ac:chgData name="Sanchali Das" userId="7d1d7627-035a-4aaf-9094-4aa36b0df96a" providerId="ADAL" clId="{1EA39300-3D00-48C5-918E-4AA8EC0C34BF}" dt="2023-10-03T08:42:18.511" v="588" actId="13926"/>
          <ac:spMkLst>
            <pc:docMk/>
            <pc:sldMk cId="1156528743" sldId="393"/>
            <ac:spMk id="7" creationId="{4FBE893F-7E2A-8D5E-64D2-20CB9C7D180B}"/>
          </ac:spMkLst>
        </pc:spChg>
      </pc:sldChg>
      <pc:sldChg chg="modSp new mod">
        <pc:chgData name="Sanchali Das" userId="7d1d7627-035a-4aaf-9094-4aa36b0df96a" providerId="ADAL" clId="{1EA39300-3D00-48C5-918E-4AA8EC0C34BF}" dt="2023-10-03T05:24:09.953" v="363" actId="13926"/>
        <pc:sldMkLst>
          <pc:docMk/>
          <pc:sldMk cId="3881711370" sldId="394"/>
        </pc:sldMkLst>
        <pc:spChg chg="mod">
          <ac:chgData name="Sanchali Das" userId="7d1d7627-035a-4aaf-9094-4aa36b0df96a" providerId="ADAL" clId="{1EA39300-3D00-48C5-918E-4AA8EC0C34BF}" dt="2023-10-01T16:12:53.882" v="351"/>
          <ac:spMkLst>
            <pc:docMk/>
            <pc:sldMk cId="3881711370" sldId="394"/>
            <ac:spMk id="2" creationId="{A9B6C0FF-AEE4-3B6C-E7CF-BA307AA97517}"/>
          </ac:spMkLst>
        </pc:spChg>
        <pc:spChg chg="mod">
          <ac:chgData name="Sanchali Das" userId="7d1d7627-035a-4aaf-9094-4aa36b0df96a" providerId="ADAL" clId="{1EA39300-3D00-48C5-918E-4AA8EC0C34BF}" dt="2023-10-03T05:24:09.953" v="363" actId="13926"/>
          <ac:spMkLst>
            <pc:docMk/>
            <pc:sldMk cId="3881711370" sldId="394"/>
            <ac:spMk id="3" creationId="{118D8285-E5EA-BBB7-70E6-E525087F8672}"/>
          </ac:spMkLst>
        </pc:spChg>
      </pc:sldChg>
      <pc:sldChg chg="add">
        <pc:chgData name="Sanchali Das" userId="7d1d7627-035a-4aaf-9094-4aa36b0df96a" providerId="ADAL" clId="{1EA39300-3D00-48C5-918E-4AA8EC0C34BF}" dt="2023-10-03T05:36:00.646" v="503"/>
        <pc:sldMkLst>
          <pc:docMk/>
          <pc:sldMk cId="1872966570" sldId="433"/>
        </pc:sldMkLst>
      </pc:sldChg>
      <pc:sldChg chg="addSp delSp modSp add mod">
        <pc:chgData name="Sanchali Das" userId="7d1d7627-035a-4aaf-9094-4aa36b0df96a" providerId="ADAL" clId="{1EA39300-3D00-48C5-918E-4AA8EC0C34BF}" dt="2023-10-03T05:37:08.699" v="576" actId="1076"/>
        <pc:sldMkLst>
          <pc:docMk/>
          <pc:sldMk cId="2984527899" sldId="434"/>
        </pc:sldMkLst>
        <pc:spChg chg="del mod">
          <ac:chgData name="Sanchali Das" userId="7d1d7627-035a-4aaf-9094-4aa36b0df96a" providerId="ADAL" clId="{1EA39300-3D00-48C5-918E-4AA8EC0C34BF}" dt="2023-10-03T05:37:02.766" v="574" actId="478"/>
          <ac:spMkLst>
            <pc:docMk/>
            <pc:sldMk cId="2984527899" sldId="434"/>
            <ac:spMk id="6" creationId="{D6F08D68-D816-D4F8-E350-B27D747DA0F5}"/>
          </ac:spMkLst>
        </pc:spChg>
        <pc:spChg chg="del">
          <ac:chgData name="Sanchali Das" userId="7d1d7627-035a-4aaf-9094-4aa36b0df96a" providerId="ADAL" clId="{1EA39300-3D00-48C5-918E-4AA8EC0C34BF}" dt="2023-10-03T05:36:57.664" v="571" actId="478"/>
          <ac:spMkLst>
            <pc:docMk/>
            <pc:sldMk cId="2984527899" sldId="434"/>
            <ac:spMk id="7" creationId="{2FE6C8C2-1B09-7907-E101-936C98E57AFE}"/>
          </ac:spMkLst>
        </pc:spChg>
        <pc:spChg chg="add mod">
          <ac:chgData name="Sanchali Das" userId="7d1d7627-035a-4aaf-9094-4aa36b0df96a" providerId="ADAL" clId="{1EA39300-3D00-48C5-918E-4AA8EC0C34BF}" dt="2023-10-03T05:37:08.699" v="576" actId="1076"/>
          <ac:spMkLst>
            <pc:docMk/>
            <pc:sldMk cId="2984527899" sldId="434"/>
            <ac:spMk id="8" creationId="{3A899CAD-337C-9125-9C09-C97A7BD068FD}"/>
          </ac:spMkLst>
        </pc:spChg>
      </pc:sldChg>
      <pc:sldChg chg="modSp add mod">
        <pc:chgData name="Sanchali Das" userId="7d1d7627-035a-4aaf-9094-4aa36b0df96a" providerId="ADAL" clId="{1EA39300-3D00-48C5-918E-4AA8EC0C34BF}" dt="2023-10-03T05:38:25.432" v="580" actId="20577"/>
        <pc:sldMkLst>
          <pc:docMk/>
          <pc:sldMk cId="636805893" sldId="435"/>
        </pc:sldMkLst>
        <pc:spChg chg="mod">
          <ac:chgData name="Sanchali Das" userId="7d1d7627-035a-4aaf-9094-4aa36b0df96a" providerId="ADAL" clId="{1EA39300-3D00-48C5-918E-4AA8EC0C34BF}" dt="2023-10-03T05:38:25.432" v="580" actId="20577"/>
          <ac:spMkLst>
            <pc:docMk/>
            <pc:sldMk cId="636805893" sldId="435"/>
            <ac:spMk id="2" creationId="{F45CD311-C31C-440E-AE66-BC7965877668}"/>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BA27B5-5739-4BF2-801D-50A82950079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B777444-97AA-473E-8DC1-AFEFA24B4690}">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Gradient Descent is an optimization algorithm and </a:t>
          </a:r>
          <a:r>
            <a:rPr lang="en-US" sz="1600" dirty="0">
              <a:highlight>
                <a:srgbClr val="FFFF00"/>
              </a:highlight>
              <a:latin typeface="Times New Roman" panose="02020603050405020304" pitchFamily="18" charset="0"/>
              <a:cs typeface="Times New Roman" panose="02020603050405020304" pitchFamily="18" charset="0"/>
            </a:rPr>
            <a:t>it finds out the local minima of a differentiable function</a:t>
          </a:r>
          <a:r>
            <a:rPr lang="en-US" sz="1600" dirty="0">
              <a:latin typeface="Times New Roman" panose="02020603050405020304" pitchFamily="18" charset="0"/>
              <a:cs typeface="Times New Roman" panose="02020603050405020304" pitchFamily="18" charset="0"/>
            </a:rPr>
            <a:t>. It is a minimization algorithm that minimizes a given function.</a:t>
          </a:r>
        </a:p>
      </dgm:t>
    </dgm:pt>
    <dgm:pt modelId="{64006E53-FE4D-4500-9B75-E594CBA2CB05}" type="parTrans" cxnId="{4590CBE0-AB1C-48A1-9F28-46FD3FDA25CA}">
      <dgm:prSet/>
      <dgm:spPr/>
      <dgm:t>
        <a:bodyPr/>
        <a:lstStyle/>
        <a:p>
          <a:endParaRPr lang="en-US"/>
        </a:p>
      </dgm:t>
    </dgm:pt>
    <dgm:pt modelId="{7E8CCC43-8BCE-47BC-BB3B-A85E9F26275C}" type="sibTrans" cxnId="{4590CBE0-AB1C-48A1-9F28-46FD3FDA25CA}">
      <dgm:prSet/>
      <dgm:spPr/>
      <dgm:t>
        <a:bodyPr/>
        <a:lstStyle/>
        <a:p>
          <a:endParaRPr lang="en-US"/>
        </a:p>
      </dgm:t>
    </dgm:pt>
    <dgm:pt modelId="{A7FD5B94-EE55-4319-B3BE-B8253CD51842}">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Let’s see the geometric intuition of Gradient Descent:</a:t>
          </a:r>
        </a:p>
      </dgm:t>
    </dgm:pt>
    <dgm:pt modelId="{41032963-E2C9-4AAA-A325-37CEF40F23D3}" type="parTrans" cxnId="{E6363510-9FAC-482D-950B-0DBDF4C25B30}">
      <dgm:prSet/>
      <dgm:spPr/>
      <dgm:t>
        <a:bodyPr/>
        <a:lstStyle/>
        <a:p>
          <a:endParaRPr lang="en-US"/>
        </a:p>
      </dgm:t>
    </dgm:pt>
    <dgm:pt modelId="{F8140081-0049-4799-8FBF-67EE88138D7B}" type="sibTrans" cxnId="{E6363510-9FAC-482D-950B-0DBDF4C25B30}">
      <dgm:prSet/>
      <dgm:spPr/>
      <dgm:t>
        <a:bodyPr/>
        <a:lstStyle/>
        <a:p>
          <a:endParaRPr lang="en-US"/>
        </a:p>
      </dgm:t>
    </dgm:pt>
    <dgm:pt modelId="{4FADE020-0D45-45EB-BB6D-0928A6292A5A}" type="pres">
      <dgm:prSet presAssocID="{C6BA27B5-5739-4BF2-801D-50A829500795}" presName="root" presStyleCnt="0">
        <dgm:presLayoutVars>
          <dgm:dir/>
          <dgm:resizeHandles val="exact"/>
        </dgm:presLayoutVars>
      </dgm:prSet>
      <dgm:spPr/>
    </dgm:pt>
    <dgm:pt modelId="{07CCE0A7-C1DF-4ED6-8FC2-14566EB334ED}" type="pres">
      <dgm:prSet presAssocID="{7B777444-97AA-473E-8DC1-AFEFA24B4690}" presName="compNode" presStyleCnt="0"/>
      <dgm:spPr/>
    </dgm:pt>
    <dgm:pt modelId="{5F428CEC-0CD1-45AC-9176-904B17EC12FF}" type="pres">
      <dgm:prSet presAssocID="{7B777444-97AA-473E-8DC1-AFEFA24B4690}" presName="bgRect" presStyleLbl="bgShp" presStyleIdx="0" presStyleCnt="2"/>
      <dgm:spPr/>
    </dgm:pt>
    <dgm:pt modelId="{E08FA4D7-853E-4B06-A1EC-23E7798915FC}" type="pres">
      <dgm:prSet presAssocID="{7B777444-97AA-473E-8DC1-AFEFA24B46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79D14B4D-537E-462C-AD3C-F0B72F0851AD}" type="pres">
      <dgm:prSet presAssocID="{7B777444-97AA-473E-8DC1-AFEFA24B4690}" presName="spaceRect" presStyleCnt="0"/>
      <dgm:spPr/>
    </dgm:pt>
    <dgm:pt modelId="{DA62C1F2-A006-4186-ADDD-2526F1D99346}" type="pres">
      <dgm:prSet presAssocID="{7B777444-97AA-473E-8DC1-AFEFA24B4690}" presName="parTx" presStyleLbl="revTx" presStyleIdx="0" presStyleCnt="2">
        <dgm:presLayoutVars>
          <dgm:chMax val="0"/>
          <dgm:chPref val="0"/>
        </dgm:presLayoutVars>
      </dgm:prSet>
      <dgm:spPr/>
    </dgm:pt>
    <dgm:pt modelId="{1DDCD9F4-3AE6-4945-B924-98B08F85F600}" type="pres">
      <dgm:prSet presAssocID="{7E8CCC43-8BCE-47BC-BB3B-A85E9F26275C}" presName="sibTrans" presStyleCnt="0"/>
      <dgm:spPr/>
    </dgm:pt>
    <dgm:pt modelId="{752E10A0-00B5-42B5-94D4-A43C1D835B75}" type="pres">
      <dgm:prSet presAssocID="{A7FD5B94-EE55-4319-B3BE-B8253CD51842}" presName="compNode" presStyleCnt="0"/>
      <dgm:spPr/>
    </dgm:pt>
    <dgm:pt modelId="{551D2E47-B775-4B13-88F4-5FE4CDF98B88}" type="pres">
      <dgm:prSet presAssocID="{A7FD5B94-EE55-4319-B3BE-B8253CD51842}" presName="bgRect" presStyleLbl="bgShp" presStyleIdx="1" presStyleCnt="2"/>
      <dgm:spPr/>
    </dgm:pt>
    <dgm:pt modelId="{0FF8EB9F-94B1-49AB-BC37-14036E159F64}" type="pres">
      <dgm:prSet presAssocID="{A7FD5B94-EE55-4319-B3BE-B8253CD5184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rawing Compass"/>
        </a:ext>
      </dgm:extLst>
    </dgm:pt>
    <dgm:pt modelId="{F28FFBD3-9D36-4ED8-8E42-A544CA92F9F0}" type="pres">
      <dgm:prSet presAssocID="{A7FD5B94-EE55-4319-B3BE-B8253CD51842}" presName="spaceRect" presStyleCnt="0"/>
      <dgm:spPr/>
    </dgm:pt>
    <dgm:pt modelId="{3A7F91C8-1BD0-4375-8EB8-2EAED9EDD560}" type="pres">
      <dgm:prSet presAssocID="{A7FD5B94-EE55-4319-B3BE-B8253CD51842}" presName="parTx" presStyleLbl="revTx" presStyleIdx="1" presStyleCnt="2">
        <dgm:presLayoutVars>
          <dgm:chMax val="0"/>
          <dgm:chPref val="0"/>
        </dgm:presLayoutVars>
      </dgm:prSet>
      <dgm:spPr/>
    </dgm:pt>
  </dgm:ptLst>
  <dgm:cxnLst>
    <dgm:cxn modelId="{35871D04-F78F-4999-AA4C-03D30065778F}" type="presOf" srcId="{7B777444-97AA-473E-8DC1-AFEFA24B4690}" destId="{DA62C1F2-A006-4186-ADDD-2526F1D99346}" srcOrd="0" destOrd="0" presId="urn:microsoft.com/office/officeart/2018/2/layout/IconVerticalSolidList"/>
    <dgm:cxn modelId="{E6363510-9FAC-482D-950B-0DBDF4C25B30}" srcId="{C6BA27B5-5739-4BF2-801D-50A829500795}" destId="{A7FD5B94-EE55-4319-B3BE-B8253CD51842}" srcOrd="1" destOrd="0" parTransId="{41032963-E2C9-4AAA-A325-37CEF40F23D3}" sibTransId="{F8140081-0049-4799-8FBF-67EE88138D7B}"/>
    <dgm:cxn modelId="{14A9713E-8F64-4E44-84F8-18FF03C7F4A0}" type="presOf" srcId="{C6BA27B5-5739-4BF2-801D-50A829500795}" destId="{4FADE020-0D45-45EB-BB6D-0928A6292A5A}" srcOrd="0" destOrd="0" presId="urn:microsoft.com/office/officeart/2018/2/layout/IconVerticalSolidList"/>
    <dgm:cxn modelId="{F2E89E87-959F-4967-AAF5-3EA689CC0556}" type="presOf" srcId="{A7FD5B94-EE55-4319-B3BE-B8253CD51842}" destId="{3A7F91C8-1BD0-4375-8EB8-2EAED9EDD560}" srcOrd="0" destOrd="0" presId="urn:microsoft.com/office/officeart/2018/2/layout/IconVerticalSolidList"/>
    <dgm:cxn modelId="{4590CBE0-AB1C-48A1-9F28-46FD3FDA25CA}" srcId="{C6BA27B5-5739-4BF2-801D-50A829500795}" destId="{7B777444-97AA-473E-8DC1-AFEFA24B4690}" srcOrd="0" destOrd="0" parTransId="{64006E53-FE4D-4500-9B75-E594CBA2CB05}" sibTransId="{7E8CCC43-8BCE-47BC-BB3B-A85E9F26275C}"/>
    <dgm:cxn modelId="{B0CA66EF-C313-422E-93AA-7C316C49C30A}" type="presParOf" srcId="{4FADE020-0D45-45EB-BB6D-0928A6292A5A}" destId="{07CCE0A7-C1DF-4ED6-8FC2-14566EB334ED}" srcOrd="0" destOrd="0" presId="urn:microsoft.com/office/officeart/2018/2/layout/IconVerticalSolidList"/>
    <dgm:cxn modelId="{DB8A7975-FF99-4A54-AD56-5B64818F91C8}" type="presParOf" srcId="{07CCE0A7-C1DF-4ED6-8FC2-14566EB334ED}" destId="{5F428CEC-0CD1-45AC-9176-904B17EC12FF}" srcOrd="0" destOrd="0" presId="urn:microsoft.com/office/officeart/2018/2/layout/IconVerticalSolidList"/>
    <dgm:cxn modelId="{2717FB37-7F41-4E3E-A2AD-B09BAF44CA84}" type="presParOf" srcId="{07CCE0A7-C1DF-4ED6-8FC2-14566EB334ED}" destId="{E08FA4D7-853E-4B06-A1EC-23E7798915FC}" srcOrd="1" destOrd="0" presId="urn:microsoft.com/office/officeart/2018/2/layout/IconVerticalSolidList"/>
    <dgm:cxn modelId="{E54A4AC8-0399-4F49-A955-B6E431585CC5}" type="presParOf" srcId="{07CCE0A7-C1DF-4ED6-8FC2-14566EB334ED}" destId="{79D14B4D-537E-462C-AD3C-F0B72F0851AD}" srcOrd="2" destOrd="0" presId="urn:microsoft.com/office/officeart/2018/2/layout/IconVerticalSolidList"/>
    <dgm:cxn modelId="{101357B6-A698-4E17-AD2B-8B770E9A4E59}" type="presParOf" srcId="{07CCE0A7-C1DF-4ED6-8FC2-14566EB334ED}" destId="{DA62C1F2-A006-4186-ADDD-2526F1D99346}" srcOrd="3" destOrd="0" presId="urn:microsoft.com/office/officeart/2018/2/layout/IconVerticalSolidList"/>
    <dgm:cxn modelId="{6129740E-B143-47D4-8C5C-37A8D2175BB4}" type="presParOf" srcId="{4FADE020-0D45-45EB-BB6D-0928A6292A5A}" destId="{1DDCD9F4-3AE6-4945-B924-98B08F85F600}" srcOrd="1" destOrd="0" presId="urn:microsoft.com/office/officeart/2018/2/layout/IconVerticalSolidList"/>
    <dgm:cxn modelId="{1BA11E49-0384-4772-A793-561C97A762A6}" type="presParOf" srcId="{4FADE020-0D45-45EB-BB6D-0928A6292A5A}" destId="{752E10A0-00B5-42B5-94D4-A43C1D835B75}" srcOrd="2" destOrd="0" presId="urn:microsoft.com/office/officeart/2018/2/layout/IconVerticalSolidList"/>
    <dgm:cxn modelId="{275CD223-8792-424A-8AF9-1A9943C8E61B}" type="presParOf" srcId="{752E10A0-00B5-42B5-94D4-A43C1D835B75}" destId="{551D2E47-B775-4B13-88F4-5FE4CDF98B88}" srcOrd="0" destOrd="0" presId="urn:microsoft.com/office/officeart/2018/2/layout/IconVerticalSolidList"/>
    <dgm:cxn modelId="{7533B906-9044-4851-9233-9AEFE089A2F8}" type="presParOf" srcId="{752E10A0-00B5-42B5-94D4-A43C1D835B75}" destId="{0FF8EB9F-94B1-49AB-BC37-14036E159F64}" srcOrd="1" destOrd="0" presId="urn:microsoft.com/office/officeart/2018/2/layout/IconVerticalSolidList"/>
    <dgm:cxn modelId="{C4A9B7BC-5B9C-4997-B44D-0BFD0904E5E3}" type="presParOf" srcId="{752E10A0-00B5-42B5-94D4-A43C1D835B75}" destId="{F28FFBD3-9D36-4ED8-8E42-A544CA92F9F0}" srcOrd="2" destOrd="0" presId="urn:microsoft.com/office/officeart/2018/2/layout/IconVerticalSolidList"/>
    <dgm:cxn modelId="{6706E613-1846-4ED2-90A2-D548D357F86E}" type="presParOf" srcId="{752E10A0-00B5-42B5-94D4-A43C1D835B75}" destId="{3A7F91C8-1BD0-4375-8EB8-2EAED9EDD5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4292C0-76EB-43DA-816C-CB49E564604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820DC8B-7124-4D6F-A51D-9245F39EEF31}">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Gradient descent is an algorithm to find the minimum of a function. </a:t>
          </a:r>
          <a:endParaRPr lang="en-US" dirty="0">
            <a:latin typeface="Times New Roman" panose="02020603050405020304" pitchFamily="18" charset="0"/>
            <a:cs typeface="Times New Roman" panose="02020603050405020304" pitchFamily="18" charset="0"/>
          </a:endParaRPr>
        </a:p>
      </dgm:t>
    </dgm:pt>
    <dgm:pt modelId="{D4318516-03B6-4801-966B-41C37B4F00B2}" type="parTrans" cxnId="{420AD282-B0F2-402E-A251-A4F92987341B}">
      <dgm:prSet/>
      <dgm:spPr/>
      <dgm:t>
        <a:bodyPr/>
        <a:lstStyle/>
        <a:p>
          <a:endParaRPr lang="en-US"/>
        </a:p>
      </dgm:t>
    </dgm:pt>
    <dgm:pt modelId="{457E95EE-DE73-4F1E-B72C-65A18870356E}" type="sibTrans" cxnId="{420AD282-B0F2-402E-A251-A4F92987341B}">
      <dgm:prSet/>
      <dgm:spPr/>
      <dgm:t>
        <a:bodyPr/>
        <a:lstStyle/>
        <a:p>
          <a:endParaRPr lang="en-US"/>
        </a:p>
      </dgm:t>
    </dgm:pt>
    <dgm:pt modelId="{94252F0F-470C-4D85-A129-6B0DC3AD970B}">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In machine learning, the </a:t>
          </a:r>
          <a:r>
            <a:rPr lang="en-US" b="1" i="0" dirty="0">
              <a:latin typeface="Times New Roman" panose="02020603050405020304" pitchFamily="18" charset="0"/>
              <a:cs typeface="Times New Roman" panose="02020603050405020304" pitchFamily="18" charset="0"/>
            </a:rPr>
            <a:t>difference </a:t>
          </a:r>
          <a:r>
            <a:rPr lang="en-US" b="0" i="0" dirty="0">
              <a:latin typeface="Times New Roman" panose="02020603050405020304" pitchFamily="18" charset="0"/>
              <a:cs typeface="Times New Roman" panose="02020603050405020304" pitchFamily="18" charset="0"/>
            </a:rPr>
            <a:t>between the </a:t>
          </a:r>
          <a:r>
            <a:rPr lang="en-US" b="1" i="0" dirty="0">
              <a:latin typeface="Times New Roman" panose="02020603050405020304" pitchFamily="18" charset="0"/>
              <a:cs typeface="Times New Roman" panose="02020603050405020304" pitchFamily="18" charset="0"/>
            </a:rPr>
            <a:t>predicted</a:t>
          </a:r>
          <a:r>
            <a:rPr lang="en-US" b="0" i="0" dirty="0">
              <a:latin typeface="Times New Roman" panose="02020603050405020304" pitchFamily="18" charset="0"/>
              <a:cs typeface="Times New Roman" panose="02020603050405020304" pitchFamily="18" charset="0"/>
            </a:rPr>
            <a:t> and the </a:t>
          </a:r>
          <a:r>
            <a:rPr lang="en-US" b="1" i="0" dirty="0">
              <a:latin typeface="Times New Roman" panose="02020603050405020304" pitchFamily="18" charset="0"/>
              <a:cs typeface="Times New Roman" panose="02020603050405020304" pitchFamily="18" charset="0"/>
            </a:rPr>
            <a:t>actual</a:t>
          </a:r>
          <a:r>
            <a:rPr lang="en-US" b="0" i="0" dirty="0">
              <a:latin typeface="Times New Roman" panose="02020603050405020304" pitchFamily="18" charset="0"/>
              <a:cs typeface="Times New Roman" panose="02020603050405020304" pitchFamily="18" charset="0"/>
            </a:rPr>
            <a:t> value is called </a:t>
          </a:r>
          <a:r>
            <a:rPr lang="en-US" b="1" i="0" dirty="0">
              <a:latin typeface="Times New Roman" panose="02020603050405020304" pitchFamily="18" charset="0"/>
              <a:cs typeface="Times New Roman" panose="02020603050405020304" pitchFamily="18" charset="0"/>
            </a:rPr>
            <a:t>error</a:t>
          </a:r>
          <a:r>
            <a:rPr lang="en-US" b="0" i="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dgm:t>
    </dgm:pt>
    <dgm:pt modelId="{AA598694-FC53-4ABB-812C-009B039B3FDA}" type="parTrans" cxnId="{C38968C7-42FC-4C85-BD8D-613E4C3CB526}">
      <dgm:prSet/>
      <dgm:spPr/>
      <dgm:t>
        <a:bodyPr/>
        <a:lstStyle/>
        <a:p>
          <a:endParaRPr lang="en-US"/>
        </a:p>
      </dgm:t>
    </dgm:pt>
    <dgm:pt modelId="{59C09D18-8E4B-4955-A0E2-9FBB06FF15E5}" type="sibTrans" cxnId="{C38968C7-42FC-4C85-BD8D-613E4C3CB526}">
      <dgm:prSet/>
      <dgm:spPr/>
      <dgm:t>
        <a:bodyPr/>
        <a:lstStyle/>
        <a:p>
          <a:endParaRPr lang="en-US"/>
        </a:p>
      </dgm:t>
    </dgm:pt>
    <dgm:pt modelId="{4049E4FF-836B-4CE7-998F-A527AB134A99}">
      <dgm:prSet/>
      <dgm:spPr/>
      <dgm:t>
        <a:bodyPr/>
        <a:lstStyle/>
        <a:p>
          <a:pPr>
            <a:lnSpc>
              <a:spcPct val="100000"/>
            </a:lnSpc>
          </a:pPr>
          <a:r>
            <a:rPr lang="en-US" b="0" i="0">
              <a:latin typeface="Times New Roman" panose="02020603050405020304" pitchFamily="18" charset="0"/>
              <a:cs typeface="Times New Roman" panose="02020603050405020304" pitchFamily="18" charset="0"/>
            </a:rPr>
            <a:t>All error, across all datapoints, when added together is known as the </a:t>
          </a:r>
          <a:r>
            <a:rPr lang="en-US" b="1" i="0">
              <a:latin typeface="Times New Roman" panose="02020603050405020304" pitchFamily="18" charset="0"/>
              <a:cs typeface="Times New Roman" panose="02020603050405020304" pitchFamily="18" charset="0"/>
            </a:rPr>
            <a:t>cost.</a:t>
          </a:r>
          <a:endParaRPr lang="en-US">
            <a:latin typeface="Times New Roman" panose="02020603050405020304" pitchFamily="18" charset="0"/>
            <a:cs typeface="Times New Roman" panose="02020603050405020304" pitchFamily="18" charset="0"/>
          </a:endParaRPr>
        </a:p>
      </dgm:t>
    </dgm:pt>
    <dgm:pt modelId="{BED7B0C6-CE69-48BD-BECB-C9D418B42372}" type="parTrans" cxnId="{39E20615-64E3-41F0-9119-2F9E76A625CC}">
      <dgm:prSet/>
      <dgm:spPr/>
      <dgm:t>
        <a:bodyPr/>
        <a:lstStyle/>
        <a:p>
          <a:endParaRPr lang="en-US"/>
        </a:p>
      </dgm:t>
    </dgm:pt>
    <dgm:pt modelId="{DAF541FD-74E1-4208-9A08-2CFEF3005FBE}" type="sibTrans" cxnId="{39E20615-64E3-41F0-9119-2F9E76A625CC}">
      <dgm:prSet/>
      <dgm:spPr/>
      <dgm:t>
        <a:bodyPr/>
        <a:lstStyle/>
        <a:p>
          <a:endParaRPr lang="en-US"/>
        </a:p>
      </dgm:t>
    </dgm:pt>
    <dgm:pt modelId="{D1DBEA23-6F2A-40FA-9527-05C1FF26D031}">
      <dgm:prSet/>
      <dgm:spPr/>
      <dgm:t>
        <a:bodyPr/>
        <a:lstStyle/>
        <a:p>
          <a:pPr>
            <a:lnSpc>
              <a:spcPct val="100000"/>
            </a:lnSpc>
          </a:pPr>
          <a:r>
            <a:rPr lang="en-US" b="0" i="0">
              <a:latin typeface="Times New Roman" panose="02020603050405020304" pitchFamily="18" charset="0"/>
              <a:cs typeface="Times New Roman" panose="02020603050405020304" pitchFamily="18" charset="0"/>
            </a:rPr>
            <a:t>Naturally, we would want to minimize the function that represents this cost — </a:t>
          </a:r>
          <a:r>
            <a:rPr lang="en-US" b="1" i="0">
              <a:latin typeface="Times New Roman" panose="02020603050405020304" pitchFamily="18" charset="0"/>
              <a:cs typeface="Times New Roman" panose="02020603050405020304" pitchFamily="18" charset="0"/>
            </a:rPr>
            <a:t>Cost Function.</a:t>
          </a:r>
          <a:r>
            <a:rPr lang="en-US" b="0" i="0">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dgm:t>
    </dgm:pt>
    <dgm:pt modelId="{1AB9B0BB-789B-4FF9-921A-B089ABEB60DC}" type="parTrans" cxnId="{31DC9865-D785-4787-B4B4-4C6124E53D28}">
      <dgm:prSet/>
      <dgm:spPr/>
      <dgm:t>
        <a:bodyPr/>
        <a:lstStyle/>
        <a:p>
          <a:endParaRPr lang="en-US"/>
        </a:p>
      </dgm:t>
    </dgm:pt>
    <dgm:pt modelId="{6965A1DA-8F81-42CD-9E72-3658F1DD6CE0}" type="sibTrans" cxnId="{31DC9865-D785-4787-B4B4-4C6124E53D28}">
      <dgm:prSet/>
      <dgm:spPr/>
      <dgm:t>
        <a:bodyPr/>
        <a:lstStyle/>
        <a:p>
          <a:endParaRPr lang="en-US"/>
        </a:p>
      </dgm:t>
    </dgm:pt>
    <dgm:pt modelId="{0E1BDEFD-0460-44EF-BD11-1A947C1052F8}">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When the cost function cannot be </a:t>
          </a:r>
          <a:r>
            <a:rPr lang="en-US" b="0" i="1" dirty="0">
              <a:latin typeface="Times New Roman" panose="02020603050405020304" pitchFamily="18" charset="0"/>
              <a:cs typeface="Times New Roman" panose="02020603050405020304" pitchFamily="18" charset="0"/>
            </a:rPr>
            <a:t>differentiated easily</a:t>
          </a:r>
          <a:r>
            <a:rPr lang="en-US" b="1" i="1" dirty="0">
              <a:latin typeface="Times New Roman" panose="02020603050405020304" pitchFamily="18" charset="0"/>
              <a:cs typeface="Times New Roman" panose="02020603050405020304" pitchFamily="18" charset="0"/>
            </a:rPr>
            <a:t> </a:t>
          </a:r>
          <a:r>
            <a:rPr lang="en-US" b="0" i="0" dirty="0">
              <a:latin typeface="Times New Roman" panose="02020603050405020304" pitchFamily="18" charset="0"/>
              <a:cs typeface="Times New Roman" panose="02020603050405020304" pitchFamily="18" charset="0"/>
            </a:rPr>
            <a:t>Gradient Descent does the job for us.</a:t>
          </a:r>
          <a:endParaRPr lang="en-US" dirty="0">
            <a:latin typeface="Times New Roman" panose="02020603050405020304" pitchFamily="18" charset="0"/>
            <a:cs typeface="Times New Roman" panose="02020603050405020304" pitchFamily="18" charset="0"/>
          </a:endParaRPr>
        </a:p>
      </dgm:t>
    </dgm:pt>
    <dgm:pt modelId="{6855CC0F-71E3-4EFF-A9AC-A9E30F260C23}" type="parTrans" cxnId="{AE40388F-B666-456A-AC7C-AF961C3340EC}">
      <dgm:prSet/>
      <dgm:spPr/>
      <dgm:t>
        <a:bodyPr/>
        <a:lstStyle/>
        <a:p>
          <a:endParaRPr lang="en-US"/>
        </a:p>
      </dgm:t>
    </dgm:pt>
    <dgm:pt modelId="{D7F60BBD-0BF3-40E5-9B28-714BC03FFA3B}" type="sibTrans" cxnId="{AE40388F-B666-456A-AC7C-AF961C3340EC}">
      <dgm:prSet/>
      <dgm:spPr/>
      <dgm:t>
        <a:bodyPr/>
        <a:lstStyle/>
        <a:p>
          <a:endParaRPr lang="en-US"/>
        </a:p>
      </dgm:t>
    </dgm:pt>
    <dgm:pt modelId="{7D2C81C1-D80C-4DE3-93C8-004BE1BDC61C}" type="pres">
      <dgm:prSet presAssocID="{F94292C0-76EB-43DA-816C-CB49E564604D}" presName="root" presStyleCnt="0">
        <dgm:presLayoutVars>
          <dgm:dir/>
          <dgm:resizeHandles val="exact"/>
        </dgm:presLayoutVars>
      </dgm:prSet>
      <dgm:spPr/>
    </dgm:pt>
    <dgm:pt modelId="{4B6A63D4-0E4F-4F28-B10B-94409FF5C0AB}" type="pres">
      <dgm:prSet presAssocID="{C820DC8B-7124-4D6F-A51D-9245F39EEF31}" presName="compNode" presStyleCnt="0"/>
      <dgm:spPr/>
    </dgm:pt>
    <dgm:pt modelId="{E943B3D6-A68F-4848-970B-A6E16BF65A98}" type="pres">
      <dgm:prSet presAssocID="{C820DC8B-7124-4D6F-A51D-9245F39EEF31}" presName="bgRect" presStyleLbl="bgShp" presStyleIdx="0" presStyleCnt="5"/>
      <dgm:spPr/>
    </dgm:pt>
    <dgm:pt modelId="{B82C1EDD-BC74-47B9-BE7D-3791EF6E0B5E}" type="pres">
      <dgm:prSet presAssocID="{C820DC8B-7124-4D6F-A51D-9245F39EEF3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5A940BF5-4EE1-4A24-BBE1-8B468ED4B99D}" type="pres">
      <dgm:prSet presAssocID="{C820DC8B-7124-4D6F-A51D-9245F39EEF31}" presName="spaceRect" presStyleCnt="0"/>
      <dgm:spPr/>
    </dgm:pt>
    <dgm:pt modelId="{D827DF5A-AE5E-4609-816E-FD479E4AFBA4}" type="pres">
      <dgm:prSet presAssocID="{C820DC8B-7124-4D6F-A51D-9245F39EEF31}" presName="parTx" presStyleLbl="revTx" presStyleIdx="0" presStyleCnt="5" custLinFactNeighborY="528">
        <dgm:presLayoutVars>
          <dgm:chMax val="0"/>
          <dgm:chPref val="0"/>
        </dgm:presLayoutVars>
      </dgm:prSet>
      <dgm:spPr/>
    </dgm:pt>
    <dgm:pt modelId="{D282D25D-2276-468F-ACDF-25B16CD342F0}" type="pres">
      <dgm:prSet presAssocID="{457E95EE-DE73-4F1E-B72C-65A18870356E}" presName="sibTrans" presStyleCnt="0"/>
      <dgm:spPr/>
    </dgm:pt>
    <dgm:pt modelId="{BC06FDFF-5741-41F1-969C-7FCD5152C91F}" type="pres">
      <dgm:prSet presAssocID="{94252F0F-470C-4D85-A129-6B0DC3AD970B}" presName="compNode" presStyleCnt="0"/>
      <dgm:spPr/>
    </dgm:pt>
    <dgm:pt modelId="{ADA15E12-D8A2-4D00-AD16-4D56E2AACC00}" type="pres">
      <dgm:prSet presAssocID="{94252F0F-470C-4D85-A129-6B0DC3AD970B}" presName="bgRect" presStyleLbl="bgShp" presStyleIdx="1" presStyleCnt="5"/>
      <dgm:spPr/>
    </dgm:pt>
    <dgm:pt modelId="{04FA46AE-3F51-4A4A-8810-26FD72C75224}" type="pres">
      <dgm:prSet presAssocID="{94252F0F-470C-4D85-A129-6B0DC3AD970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60AA475-AA8A-41F2-B543-E6C2AAE1D739}" type="pres">
      <dgm:prSet presAssocID="{94252F0F-470C-4D85-A129-6B0DC3AD970B}" presName="spaceRect" presStyleCnt="0"/>
      <dgm:spPr/>
    </dgm:pt>
    <dgm:pt modelId="{6C655C23-416E-45A2-8D7A-413DC662EE72}" type="pres">
      <dgm:prSet presAssocID="{94252F0F-470C-4D85-A129-6B0DC3AD970B}" presName="parTx" presStyleLbl="revTx" presStyleIdx="1" presStyleCnt="5" custLinFactNeighborY="-469">
        <dgm:presLayoutVars>
          <dgm:chMax val="0"/>
          <dgm:chPref val="0"/>
        </dgm:presLayoutVars>
      </dgm:prSet>
      <dgm:spPr/>
    </dgm:pt>
    <dgm:pt modelId="{A3DD5F3F-99BF-4604-9EFD-1D2B8AEF4741}" type="pres">
      <dgm:prSet presAssocID="{59C09D18-8E4B-4955-A0E2-9FBB06FF15E5}" presName="sibTrans" presStyleCnt="0"/>
      <dgm:spPr/>
    </dgm:pt>
    <dgm:pt modelId="{A1F6B617-1B8A-48B5-BC5C-765EF1D9DD17}" type="pres">
      <dgm:prSet presAssocID="{4049E4FF-836B-4CE7-998F-A527AB134A99}" presName="compNode" presStyleCnt="0"/>
      <dgm:spPr/>
    </dgm:pt>
    <dgm:pt modelId="{72DE4994-EE72-4D82-9F86-63449BEDC1F8}" type="pres">
      <dgm:prSet presAssocID="{4049E4FF-836B-4CE7-998F-A527AB134A99}" presName="bgRect" presStyleLbl="bgShp" presStyleIdx="2" presStyleCnt="5"/>
      <dgm:spPr/>
    </dgm:pt>
    <dgm:pt modelId="{8B449A4F-AA7E-481E-ADD6-2C19D2AD9EFD}" type="pres">
      <dgm:prSet presAssocID="{4049E4FF-836B-4CE7-998F-A527AB134A9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D793C173-FBCE-4C9D-B55F-DDABAAE1F344}" type="pres">
      <dgm:prSet presAssocID="{4049E4FF-836B-4CE7-998F-A527AB134A99}" presName="spaceRect" presStyleCnt="0"/>
      <dgm:spPr/>
    </dgm:pt>
    <dgm:pt modelId="{19852DD0-9ED2-4713-84FE-B0B93EDA3547}" type="pres">
      <dgm:prSet presAssocID="{4049E4FF-836B-4CE7-998F-A527AB134A99}" presName="parTx" presStyleLbl="revTx" presStyleIdx="2" presStyleCnt="5" custLinFactNeighborY="-469">
        <dgm:presLayoutVars>
          <dgm:chMax val="0"/>
          <dgm:chPref val="0"/>
        </dgm:presLayoutVars>
      </dgm:prSet>
      <dgm:spPr/>
    </dgm:pt>
    <dgm:pt modelId="{95262BE7-AB6C-4ED0-A796-7DA3E85B418C}" type="pres">
      <dgm:prSet presAssocID="{DAF541FD-74E1-4208-9A08-2CFEF3005FBE}" presName="sibTrans" presStyleCnt="0"/>
      <dgm:spPr/>
    </dgm:pt>
    <dgm:pt modelId="{9CF704E4-B898-48E1-8E20-061CF5E0F20B}" type="pres">
      <dgm:prSet presAssocID="{D1DBEA23-6F2A-40FA-9527-05C1FF26D031}" presName="compNode" presStyleCnt="0"/>
      <dgm:spPr/>
    </dgm:pt>
    <dgm:pt modelId="{C63F2137-708A-4B21-99B1-2A77F9BAA276}" type="pres">
      <dgm:prSet presAssocID="{D1DBEA23-6F2A-40FA-9527-05C1FF26D031}" presName="bgRect" presStyleLbl="bgShp" presStyleIdx="3" presStyleCnt="5"/>
      <dgm:spPr/>
    </dgm:pt>
    <dgm:pt modelId="{14A21E21-2BCF-4C0D-A859-AD14A8A4F26F}" type="pres">
      <dgm:prSet presAssocID="{D1DBEA23-6F2A-40FA-9527-05C1FF26D03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uro"/>
        </a:ext>
      </dgm:extLst>
    </dgm:pt>
    <dgm:pt modelId="{5F3C7CE2-265E-4885-9A3E-F8E505220B8F}" type="pres">
      <dgm:prSet presAssocID="{D1DBEA23-6F2A-40FA-9527-05C1FF26D031}" presName="spaceRect" presStyleCnt="0"/>
      <dgm:spPr/>
    </dgm:pt>
    <dgm:pt modelId="{540BA17A-D957-4728-9FED-72A0E267DE6D}" type="pres">
      <dgm:prSet presAssocID="{D1DBEA23-6F2A-40FA-9527-05C1FF26D031}" presName="parTx" presStyleLbl="revTx" presStyleIdx="3" presStyleCnt="5" custLinFactNeighborY="-469">
        <dgm:presLayoutVars>
          <dgm:chMax val="0"/>
          <dgm:chPref val="0"/>
        </dgm:presLayoutVars>
      </dgm:prSet>
      <dgm:spPr/>
    </dgm:pt>
    <dgm:pt modelId="{87556921-A80E-4337-84E5-72835FF8E6F6}" type="pres">
      <dgm:prSet presAssocID="{6965A1DA-8F81-42CD-9E72-3658F1DD6CE0}" presName="sibTrans" presStyleCnt="0"/>
      <dgm:spPr/>
    </dgm:pt>
    <dgm:pt modelId="{19151487-8063-4AD8-8004-727D89E16FC3}" type="pres">
      <dgm:prSet presAssocID="{0E1BDEFD-0460-44EF-BD11-1A947C1052F8}" presName="compNode" presStyleCnt="0"/>
      <dgm:spPr/>
    </dgm:pt>
    <dgm:pt modelId="{93AA1185-7184-4E4D-9156-B2539E86EDD9}" type="pres">
      <dgm:prSet presAssocID="{0E1BDEFD-0460-44EF-BD11-1A947C1052F8}" presName="bgRect" presStyleLbl="bgShp" presStyleIdx="4" presStyleCnt="5" custLinFactNeighborY="-469"/>
      <dgm:spPr/>
    </dgm:pt>
    <dgm:pt modelId="{F7F92E02-5615-4A3C-B3BD-40261370239C}" type="pres">
      <dgm:prSet presAssocID="{0E1BDEFD-0460-44EF-BD11-1A947C1052F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rritant"/>
        </a:ext>
      </dgm:extLst>
    </dgm:pt>
    <dgm:pt modelId="{E402E007-8D94-4FA1-9288-DF74CCFED9AB}" type="pres">
      <dgm:prSet presAssocID="{0E1BDEFD-0460-44EF-BD11-1A947C1052F8}" presName="spaceRect" presStyleCnt="0"/>
      <dgm:spPr/>
    </dgm:pt>
    <dgm:pt modelId="{0CC2277E-0DB3-4E88-97A9-7F44BF507347}" type="pres">
      <dgm:prSet presAssocID="{0E1BDEFD-0460-44EF-BD11-1A947C1052F8}" presName="parTx" presStyleLbl="revTx" presStyleIdx="4" presStyleCnt="5">
        <dgm:presLayoutVars>
          <dgm:chMax val="0"/>
          <dgm:chPref val="0"/>
        </dgm:presLayoutVars>
      </dgm:prSet>
      <dgm:spPr/>
    </dgm:pt>
  </dgm:ptLst>
  <dgm:cxnLst>
    <dgm:cxn modelId="{4ECADC06-0F94-490E-94BC-21949461D5E8}" type="presOf" srcId="{4049E4FF-836B-4CE7-998F-A527AB134A99}" destId="{19852DD0-9ED2-4713-84FE-B0B93EDA3547}" srcOrd="0" destOrd="0" presId="urn:microsoft.com/office/officeart/2018/2/layout/IconVerticalSolidList"/>
    <dgm:cxn modelId="{FB20050D-7367-427D-B8BE-261AFCD52983}" type="presOf" srcId="{D1DBEA23-6F2A-40FA-9527-05C1FF26D031}" destId="{540BA17A-D957-4728-9FED-72A0E267DE6D}" srcOrd="0" destOrd="0" presId="urn:microsoft.com/office/officeart/2018/2/layout/IconVerticalSolidList"/>
    <dgm:cxn modelId="{39E20615-64E3-41F0-9119-2F9E76A625CC}" srcId="{F94292C0-76EB-43DA-816C-CB49E564604D}" destId="{4049E4FF-836B-4CE7-998F-A527AB134A99}" srcOrd="2" destOrd="0" parTransId="{BED7B0C6-CE69-48BD-BECB-C9D418B42372}" sibTransId="{DAF541FD-74E1-4208-9A08-2CFEF3005FBE}"/>
    <dgm:cxn modelId="{51D81525-9761-4D9A-8322-B1E2650487A9}" type="presOf" srcId="{F94292C0-76EB-43DA-816C-CB49E564604D}" destId="{7D2C81C1-D80C-4DE3-93C8-004BE1BDC61C}" srcOrd="0" destOrd="0" presId="urn:microsoft.com/office/officeart/2018/2/layout/IconVerticalSolidList"/>
    <dgm:cxn modelId="{31DC9865-D785-4787-B4B4-4C6124E53D28}" srcId="{F94292C0-76EB-43DA-816C-CB49E564604D}" destId="{D1DBEA23-6F2A-40FA-9527-05C1FF26D031}" srcOrd="3" destOrd="0" parTransId="{1AB9B0BB-789B-4FF9-921A-B089ABEB60DC}" sibTransId="{6965A1DA-8F81-42CD-9E72-3658F1DD6CE0}"/>
    <dgm:cxn modelId="{67E4314D-A227-4827-B428-06DBA7BA95BF}" type="presOf" srcId="{0E1BDEFD-0460-44EF-BD11-1A947C1052F8}" destId="{0CC2277E-0DB3-4E88-97A9-7F44BF507347}" srcOrd="0" destOrd="0" presId="urn:microsoft.com/office/officeart/2018/2/layout/IconVerticalSolidList"/>
    <dgm:cxn modelId="{420AD282-B0F2-402E-A251-A4F92987341B}" srcId="{F94292C0-76EB-43DA-816C-CB49E564604D}" destId="{C820DC8B-7124-4D6F-A51D-9245F39EEF31}" srcOrd="0" destOrd="0" parTransId="{D4318516-03B6-4801-966B-41C37B4F00B2}" sibTransId="{457E95EE-DE73-4F1E-B72C-65A18870356E}"/>
    <dgm:cxn modelId="{AE40388F-B666-456A-AC7C-AF961C3340EC}" srcId="{F94292C0-76EB-43DA-816C-CB49E564604D}" destId="{0E1BDEFD-0460-44EF-BD11-1A947C1052F8}" srcOrd="4" destOrd="0" parTransId="{6855CC0F-71E3-4EFF-A9AC-A9E30F260C23}" sibTransId="{D7F60BBD-0BF3-40E5-9B28-714BC03FFA3B}"/>
    <dgm:cxn modelId="{C38968C7-42FC-4C85-BD8D-613E4C3CB526}" srcId="{F94292C0-76EB-43DA-816C-CB49E564604D}" destId="{94252F0F-470C-4D85-A129-6B0DC3AD970B}" srcOrd="1" destOrd="0" parTransId="{AA598694-FC53-4ABB-812C-009B039B3FDA}" sibTransId="{59C09D18-8E4B-4955-A0E2-9FBB06FF15E5}"/>
    <dgm:cxn modelId="{588F9ECE-80B2-49F3-8DB7-FF1E8AF260F0}" type="presOf" srcId="{C820DC8B-7124-4D6F-A51D-9245F39EEF31}" destId="{D827DF5A-AE5E-4609-816E-FD479E4AFBA4}" srcOrd="0" destOrd="0" presId="urn:microsoft.com/office/officeart/2018/2/layout/IconVerticalSolidList"/>
    <dgm:cxn modelId="{931CEFDE-F774-45BB-8CA7-99C5FBAE2990}" type="presOf" srcId="{94252F0F-470C-4D85-A129-6B0DC3AD970B}" destId="{6C655C23-416E-45A2-8D7A-413DC662EE72}" srcOrd="0" destOrd="0" presId="urn:microsoft.com/office/officeart/2018/2/layout/IconVerticalSolidList"/>
    <dgm:cxn modelId="{2BC93CE2-F0DF-44D9-9D55-940DFBB0FE7E}" type="presParOf" srcId="{7D2C81C1-D80C-4DE3-93C8-004BE1BDC61C}" destId="{4B6A63D4-0E4F-4F28-B10B-94409FF5C0AB}" srcOrd="0" destOrd="0" presId="urn:microsoft.com/office/officeart/2018/2/layout/IconVerticalSolidList"/>
    <dgm:cxn modelId="{C4F922DF-8B5B-4BB4-BAB7-FB42C466B354}" type="presParOf" srcId="{4B6A63D4-0E4F-4F28-B10B-94409FF5C0AB}" destId="{E943B3D6-A68F-4848-970B-A6E16BF65A98}" srcOrd="0" destOrd="0" presId="urn:microsoft.com/office/officeart/2018/2/layout/IconVerticalSolidList"/>
    <dgm:cxn modelId="{39AB7F04-9EA1-40D5-804B-DEDE48E4AA0D}" type="presParOf" srcId="{4B6A63D4-0E4F-4F28-B10B-94409FF5C0AB}" destId="{B82C1EDD-BC74-47B9-BE7D-3791EF6E0B5E}" srcOrd="1" destOrd="0" presId="urn:microsoft.com/office/officeart/2018/2/layout/IconVerticalSolidList"/>
    <dgm:cxn modelId="{58BAFCD8-DBFD-402E-8869-43713FDB928F}" type="presParOf" srcId="{4B6A63D4-0E4F-4F28-B10B-94409FF5C0AB}" destId="{5A940BF5-4EE1-4A24-BBE1-8B468ED4B99D}" srcOrd="2" destOrd="0" presId="urn:microsoft.com/office/officeart/2018/2/layout/IconVerticalSolidList"/>
    <dgm:cxn modelId="{01923A29-CB55-4F5B-AD7A-836EBFDFAA0C}" type="presParOf" srcId="{4B6A63D4-0E4F-4F28-B10B-94409FF5C0AB}" destId="{D827DF5A-AE5E-4609-816E-FD479E4AFBA4}" srcOrd="3" destOrd="0" presId="urn:microsoft.com/office/officeart/2018/2/layout/IconVerticalSolidList"/>
    <dgm:cxn modelId="{548092F7-4F20-4012-97AC-AD3FCA27BAE1}" type="presParOf" srcId="{7D2C81C1-D80C-4DE3-93C8-004BE1BDC61C}" destId="{D282D25D-2276-468F-ACDF-25B16CD342F0}" srcOrd="1" destOrd="0" presId="urn:microsoft.com/office/officeart/2018/2/layout/IconVerticalSolidList"/>
    <dgm:cxn modelId="{576F3A6E-AB1D-46D9-8B70-9805CDF487BD}" type="presParOf" srcId="{7D2C81C1-D80C-4DE3-93C8-004BE1BDC61C}" destId="{BC06FDFF-5741-41F1-969C-7FCD5152C91F}" srcOrd="2" destOrd="0" presId="urn:microsoft.com/office/officeart/2018/2/layout/IconVerticalSolidList"/>
    <dgm:cxn modelId="{E272995F-1841-4EF6-B38D-B26825B67C35}" type="presParOf" srcId="{BC06FDFF-5741-41F1-969C-7FCD5152C91F}" destId="{ADA15E12-D8A2-4D00-AD16-4D56E2AACC00}" srcOrd="0" destOrd="0" presId="urn:microsoft.com/office/officeart/2018/2/layout/IconVerticalSolidList"/>
    <dgm:cxn modelId="{9CCD6035-4422-4785-9B32-348BC529B6BB}" type="presParOf" srcId="{BC06FDFF-5741-41F1-969C-7FCD5152C91F}" destId="{04FA46AE-3F51-4A4A-8810-26FD72C75224}" srcOrd="1" destOrd="0" presId="urn:microsoft.com/office/officeart/2018/2/layout/IconVerticalSolidList"/>
    <dgm:cxn modelId="{091C83A8-B806-4449-BE99-D5233A609FAD}" type="presParOf" srcId="{BC06FDFF-5741-41F1-969C-7FCD5152C91F}" destId="{160AA475-AA8A-41F2-B543-E6C2AAE1D739}" srcOrd="2" destOrd="0" presId="urn:microsoft.com/office/officeart/2018/2/layout/IconVerticalSolidList"/>
    <dgm:cxn modelId="{E6440446-7839-4F81-95BF-4FC55AB21165}" type="presParOf" srcId="{BC06FDFF-5741-41F1-969C-7FCD5152C91F}" destId="{6C655C23-416E-45A2-8D7A-413DC662EE72}" srcOrd="3" destOrd="0" presId="urn:microsoft.com/office/officeart/2018/2/layout/IconVerticalSolidList"/>
    <dgm:cxn modelId="{D336E9DB-411C-4BF8-98DD-799D61EDB73C}" type="presParOf" srcId="{7D2C81C1-D80C-4DE3-93C8-004BE1BDC61C}" destId="{A3DD5F3F-99BF-4604-9EFD-1D2B8AEF4741}" srcOrd="3" destOrd="0" presId="urn:microsoft.com/office/officeart/2018/2/layout/IconVerticalSolidList"/>
    <dgm:cxn modelId="{87C85022-49D0-4393-A554-C0369C5C57CD}" type="presParOf" srcId="{7D2C81C1-D80C-4DE3-93C8-004BE1BDC61C}" destId="{A1F6B617-1B8A-48B5-BC5C-765EF1D9DD17}" srcOrd="4" destOrd="0" presId="urn:microsoft.com/office/officeart/2018/2/layout/IconVerticalSolidList"/>
    <dgm:cxn modelId="{D18F262F-9273-4503-9052-40A1EFD66DD5}" type="presParOf" srcId="{A1F6B617-1B8A-48B5-BC5C-765EF1D9DD17}" destId="{72DE4994-EE72-4D82-9F86-63449BEDC1F8}" srcOrd="0" destOrd="0" presId="urn:microsoft.com/office/officeart/2018/2/layout/IconVerticalSolidList"/>
    <dgm:cxn modelId="{E1CD9541-D26D-4ECA-8304-E17A9CA16E47}" type="presParOf" srcId="{A1F6B617-1B8A-48B5-BC5C-765EF1D9DD17}" destId="{8B449A4F-AA7E-481E-ADD6-2C19D2AD9EFD}" srcOrd="1" destOrd="0" presId="urn:microsoft.com/office/officeart/2018/2/layout/IconVerticalSolidList"/>
    <dgm:cxn modelId="{D35EC034-E574-41A9-AA91-1DE15CB7B867}" type="presParOf" srcId="{A1F6B617-1B8A-48B5-BC5C-765EF1D9DD17}" destId="{D793C173-FBCE-4C9D-B55F-DDABAAE1F344}" srcOrd="2" destOrd="0" presId="urn:microsoft.com/office/officeart/2018/2/layout/IconVerticalSolidList"/>
    <dgm:cxn modelId="{1CA87CF5-D6E6-49B3-BFD8-438319F8D230}" type="presParOf" srcId="{A1F6B617-1B8A-48B5-BC5C-765EF1D9DD17}" destId="{19852DD0-9ED2-4713-84FE-B0B93EDA3547}" srcOrd="3" destOrd="0" presId="urn:microsoft.com/office/officeart/2018/2/layout/IconVerticalSolidList"/>
    <dgm:cxn modelId="{82179170-18C3-46D7-9F53-18146934FC29}" type="presParOf" srcId="{7D2C81C1-D80C-4DE3-93C8-004BE1BDC61C}" destId="{95262BE7-AB6C-4ED0-A796-7DA3E85B418C}" srcOrd="5" destOrd="0" presId="urn:microsoft.com/office/officeart/2018/2/layout/IconVerticalSolidList"/>
    <dgm:cxn modelId="{92F02460-8A53-43FC-9A7D-48C0A0EF6FD0}" type="presParOf" srcId="{7D2C81C1-D80C-4DE3-93C8-004BE1BDC61C}" destId="{9CF704E4-B898-48E1-8E20-061CF5E0F20B}" srcOrd="6" destOrd="0" presId="urn:microsoft.com/office/officeart/2018/2/layout/IconVerticalSolidList"/>
    <dgm:cxn modelId="{EB88C6C5-2A4A-4617-B367-0925C5CFB85C}" type="presParOf" srcId="{9CF704E4-B898-48E1-8E20-061CF5E0F20B}" destId="{C63F2137-708A-4B21-99B1-2A77F9BAA276}" srcOrd="0" destOrd="0" presId="urn:microsoft.com/office/officeart/2018/2/layout/IconVerticalSolidList"/>
    <dgm:cxn modelId="{B35A8133-3E65-4A9C-BF48-E48D9860F1C3}" type="presParOf" srcId="{9CF704E4-B898-48E1-8E20-061CF5E0F20B}" destId="{14A21E21-2BCF-4C0D-A859-AD14A8A4F26F}" srcOrd="1" destOrd="0" presId="urn:microsoft.com/office/officeart/2018/2/layout/IconVerticalSolidList"/>
    <dgm:cxn modelId="{B5B98E4D-B95D-407B-AEB3-4F71B9D8ED9E}" type="presParOf" srcId="{9CF704E4-B898-48E1-8E20-061CF5E0F20B}" destId="{5F3C7CE2-265E-4885-9A3E-F8E505220B8F}" srcOrd="2" destOrd="0" presId="urn:microsoft.com/office/officeart/2018/2/layout/IconVerticalSolidList"/>
    <dgm:cxn modelId="{21678EB7-3B13-432C-967C-0D251D8D3D5E}" type="presParOf" srcId="{9CF704E4-B898-48E1-8E20-061CF5E0F20B}" destId="{540BA17A-D957-4728-9FED-72A0E267DE6D}" srcOrd="3" destOrd="0" presId="urn:microsoft.com/office/officeart/2018/2/layout/IconVerticalSolidList"/>
    <dgm:cxn modelId="{E880F4F2-5529-401A-A965-5B34A6C024C6}" type="presParOf" srcId="{7D2C81C1-D80C-4DE3-93C8-004BE1BDC61C}" destId="{87556921-A80E-4337-84E5-72835FF8E6F6}" srcOrd="7" destOrd="0" presId="urn:microsoft.com/office/officeart/2018/2/layout/IconVerticalSolidList"/>
    <dgm:cxn modelId="{AB89605F-90CD-496D-9E36-31EFC4A97DBD}" type="presParOf" srcId="{7D2C81C1-D80C-4DE3-93C8-004BE1BDC61C}" destId="{19151487-8063-4AD8-8004-727D89E16FC3}" srcOrd="8" destOrd="0" presId="urn:microsoft.com/office/officeart/2018/2/layout/IconVerticalSolidList"/>
    <dgm:cxn modelId="{A34BD6C1-F464-4306-B138-83F07194C1F9}" type="presParOf" srcId="{19151487-8063-4AD8-8004-727D89E16FC3}" destId="{93AA1185-7184-4E4D-9156-B2539E86EDD9}" srcOrd="0" destOrd="0" presId="urn:microsoft.com/office/officeart/2018/2/layout/IconVerticalSolidList"/>
    <dgm:cxn modelId="{F6895596-586B-4C60-8DC5-1A0E24F3C1DD}" type="presParOf" srcId="{19151487-8063-4AD8-8004-727D89E16FC3}" destId="{F7F92E02-5615-4A3C-B3BD-40261370239C}" srcOrd="1" destOrd="0" presId="urn:microsoft.com/office/officeart/2018/2/layout/IconVerticalSolidList"/>
    <dgm:cxn modelId="{C87CA03B-43A6-4DAD-9502-0C7B9346207F}" type="presParOf" srcId="{19151487-8063-4AD8-8004-727D89E16FC3}" destId="{E402E007-8D94-4FA1-9288-DF74CCFED9AB}" srcOrd="2" destOrd="0" presId="urn:microsoft.com/office/officeart/2018/2/layout/IconVerticalSolidList"/>
    <dgm:cxn modelId="{F91817E8-9F40-49CA-80FC-5008406E9EC8}" type="presParOf" srcId="{19151487-8063-4AD8-8004-727D89E16FC3}" destId="{0CC2277E-0DB3-4E88-97A9-7F44BF5073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C60D42-69D1-47C2-8644-BF6CB8A893C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8DC85D-7491-4899-A428-57A4DAE35CCE}">
      <dgm:prSet custT="1"/>
      <dgm:spPr/>
      <dgm:t>
        <a:bodyPr/>
        <a:lstStyle/>
        <a:p>
          <a:pPr algn="just">
            <a:lnSpc>
              <a:spcPct val="100000"/>
            </a:lnSpc>
          </a:pPr>
          <a:r>
            <a:rPr lang="en-US" sz="1800" b="0" i="0" dirty="0">
              <a:latin typeface="Times New Roman" panose="02020603050405020304" pitchFamily="18" charset="0"/>
              <a:cs typeface="Times New Roman" panose="02020603050405020304" pitchFamily="18" charset="0"/>
            </a:rPr>
            <a:t>It is easy to find the value of slope and intercept using a closed-form solution </a:t>
          </a:r>
          <a:endParaRPr lang="en-US" sz="1800" dirty="0">
            <a:latin typeface="Times New Roman" panose="02020603050405020304" pitchFamily="18" charset="0"/>
            <a:cs typeface="Times New Roman" panose="02020603050405020304" pitchFamily="18" charset="0"/>
          </a:endParaRPr>
        </a:p>
      </dgm:t>
    </dgm:pt>
    <dgm:pt modelId="{3D2E1135-117F-4316-AD57-2ADAD214BC60}" type="parTrans" cxnId="{DD437F6B-8D98-4391-A1FF-2B0AAA0F79D5}">
      <dgm:prSet/>
      <dgm:spPr/>
      <dgm:t>
        <a:bodyPr/>
        <a:lstStyle/>
        <a:p>
          <a:pPr algn="just"/>
          <a:endParaRPr lang="en-US" sz="2000"/>
        </a:p>
      </dgm:t>
    </dgm:pt>
    <dgm:pt modelId="{0D478EAC-43D5-4196-BC0E-39749C100C5A}" type="sibTrans" cxnId="{DD437F6B-8D98-4391-A1FF-2B0AAA0F79D5}">
      <dgm:prSet/>
      <dgm:spPr/>
      <dgm:t>
        <a:bodyPr/>
        <a:lstStyle/>
        <a:p>
          <a:endParaRPr lang="en-US"/>
        </a:p>
      </dgm:t>
    </dgm:pt>
    <dgm:pt modelId="{E3FEBF54-AEAF-4F32-914A-F5DB70941628}">
      <dgm:prSet custT="1"/>
      <dgm:spPr/>
      <dgm:t>
        <a:bodyPr/>
        <a:lstStyle/>
        <a:p>
          <a:pPr algn="just">
            <a:lnSpc>
              <a:spcPct val="100000"/>
            </a:lnSpc>
          </a:pPr>
          <a:r>
            <a:rPr lang="en-US" sz="1800" b="0" i="0" dirty="0">
              <a:latin typeface="Times New Roman" panose="02020603050405020304" pitchFamily="18" charset="0"/>
              <a:cs typeface="Times New Roman" panose="02020603050405020304" pitchFamily="18" charset="0"/>
            </a:rPr>
            <a:t>But when you work in Multidimensional data then the technique is so costly and takes a lot of time Thus it fails here. </a:t>
          </a:r>
          <a:endParaRPr lang="en-US" sz="1800" dirty="0">
            <a:latin typeface="Times New Roman" panose="02020603050405020304" pitchFamily="18" charset="0"/>
            <a:cs typeface="Times New Roman" panose="02020603050405020304" pitchFamily="18" charset="0"/>
          </a:endParaRPr>
        </a:p>
      </dgm:t>
    </dgm:pt>
    <dgm:pt modelId="{B26AB4AF-242F-4B93-9DE9-4FAE9314988C}" type="parTrans" cxnId="{5F311381-B016-41D3-995A-76BE29E08505}">
      <dgm:prSet/>
      <dgm:spPr/>
      <dgm:t>
        <a:bodyPr/>
        <a:lstStyle/>
        <a:p>
          <a:pPr algn="just"/>
          <a:endParaRPr lang="en-US" sz="2000"/>
        </a:p>
      </dgm:t>
    </dgm:pt>
    <dgm:pt modelId="{A1D07201-55D7-4547-A0CA-2BD09864DCE0}" type="sibTrans" cxnId="{5F311381-B016-41D3-995A-76BE29E08505}">
      <dgm:prSet/>
      <dgm:spPr/>
      <dgm:t>
        <a:bodyPr/>
        <a:lstStyle/>
        <a:p>
          <a:endParaRPr lang="en-US"/>
        </a:p>
      </dgm:t>
    </dgm:pt>
    <dgm:pt modelId="{E1707DA5-9B11-4193-99C0-EE779CD1D559}">
      <dgm:prSet custT="1"/>
      <dgm:spPr/>
      <dgm:t>
        <a:bodyPr/>
        <a:lstStyle/>
        <a:p>
          <a:pPr algn="just">
            <a:lnSpc>
              <a:spcPct val="100000"/>
            </a:lnSpc>
          </a:pPr>
          <a:r>
            <a:rPr lang="en-US" sz="1800" b="0" i="0" dirty="0">
              <a:latin typeface="Times New Roman" panose="02020603050405020304" pitchFamily="18" charset="0"/>
              <a:cs typeface="Times New Roman" panose="02020603050405020304" pitchFamily="18" charset="0"/>
            </a:rPr>
            <a:t>So, the new technique came as Gradient Descent which finds the minimum very fast.</a:t>
          </a:r>
          <a:endParaRPr lang="en-US" sz="1800" dirty="0">
            <a:latin typeface="Times New Roman" panose="02020603050405020304" pitchFamily="18" charset="0"/>
            <a:cs typeface="Times New Roman" panose="02020603050405020304" pitchFamily="18" charset="0"/>
          </a:endParaRPr>
        </a:p>
      </dgm:t>
    </dgm:pt>
    <dgm:pt modelId="{F3443493-CF6D-439C-BC8F-44DE56370D35}" type="parTrans" cxnId="{A7D471B8-E0DF-48A8-9D96-FCA5735A89C6}">
      <dgm:prSet/>
      <dgm:spPr/>
      <dgm:t>
        <a:bodyPr/>
        <a:lstStyle/>
        <a:p>
          <a:pPr algn="just"/>
          <a:endParaRPr lang="en-US" sz="2000"/>
        </a:p>
      </dgm:t>
    </dgm:pt>
    <dgm:pt modelId="{D5DA54E3-3D99-43E0-A4DB-A0872B9744FA}" type="sibTrans" cxnId="{A7D471B8-E0DF-48A8-9D96-FCA5735A89C6}">
      <dgm:prSet/>
      <dgm:spPr/>
      <dgm:t>
        <a:bodyPr/>
        <a:lstStyle/>
        <a:p>
          <a:endParaRPr lang="en-US"/>
        </a:p>
      </dgm:t>
    </dgm:pt>
    <dgm:pt modelId="{70A1C2B6-4B94-463A-B6A2-933BC866C3C9}">
      <dgm:prSet custT="1"/>
      <dgm:spPr/>
      <dgm:t>
        <a:bodyPr/>
        <a:lstStyle/>
        <a:p>
          <a:pPr algn="just">
            <a:lnSpc>
              <a:spcPct val="100000"/>
            </a:lnSpc>
          </a:pPr>
          <a:r>
            <a:rPr lang="en-US" sz="1800" b="0" i="0" dirty="0">
              <a:latin typeface="Times New Roman" panose="02020603050405020304" pitchFamily="18" charset="0"/>
              <a:cs typeface="Times New Roman" panose="02020603050405020304" pitchFamily="18" charset="0"/>
            </a:rPr>
            <a:t>Its not only up to linear regression but it is an algorithm that can be applied on any machine learning part including logistic regression, and it is the complete backbone of deep learning.</a:t>
          </a:r>
          <a:endParaRPr lang="en-US" sz="1800" dirty="0">
            <a:latin typeface="Times New Roman" panose="02020603050405020304" pitchFamily="18" charset="0"/>
            <a:cs typeface="Times New Roman" panose="02020603050405020304" pitchFamily="18" charset="0"/>
          </a:endParaRPr>
        </a:p>
      </dgm:t>
    </dgm:pt>
    <dgm:pt modelId="{D57B837D-2A85-4517-9FDE-A0218DBB6969}" type="parTrans" cxnId="{B790748E-3945-4B03-B4D9-B35CA194A442}">
      <dgm:prSet/>
      <dgm:spPr/>
      <dgm:t>
        <a:bodyPr/>
        <a:lstStyle/>
        <a:p>
          <a:pPr algn="just"/>
          <a:endParaRPr lang="en-US" sz="2000"/>
        </a:p>
      </dgm:t>
    </dgm:pt>
    <dgm:pt modelId="{86B2D88C-A055-4756-A902-C5AEF3C1742F}" type="sibTrans" cxnId="{B790748E-3945-4B03-B4D9-B35CA194A442}">
      <dgm:prSet/>
      <dgm:spPr/>
      <dgm:t>
        <a:bodyPr/>
        <a:lstStyle/>
        <a:p>
          <a:endParaRPr lang="en-US"/>
        </a:p>
      </dgm:t>
    </dgm:pt>
    <dgm:pt modelId="{6432E466-FEF7-4B8D-8833-39029EAF23FC}" type="pres">
      <dgm:prSet presAssocID="{A6C60D42-69D1-47C2-8644-BF6CB8A893CE}" presName="root" presStyleCnt="0">
        <dgm:presLayoutVars>
          <dgm:dir/>
          <dgm:resizeHandles val="exact"/>
        </dgm:presLayoutVars>
      </dgm:prSet>
      <dgm:spPr/>
    </dgm:pt>
    <dgm:pt modelId="{5077345F-A5B2-44A7-ABCB-B3182F747487}" type="pres">
      <dgm:prSet presAssocID="{978DC85D-7491-4899-A428-57A4DAE35CCE}" presName="compNode" presStyleCnt="0"/>
      <dgm:spPr/>
    </dgm:pt>
    <dgm:pt modelId="{60800236-24E9-4834-B2AC-B6FE98BB7821}" type="pres">
      <dgm:prSet presAssocID="{978DC85D-7491-4899-A428-57A4DAE35CCE}" presName="bgRect" presStyleLbl="bgShp" presStyleIdx="0" presStyleCnt="4"/>
      <dgm:spPr/>
    </dgm:pt>
    <dgm:pt modelId="{8D0ADEE0-A4EB-49EE-BB6D-B9A674E4BDB3}" type="pres">
      <dgm:prSet presAssocID="{978DC85D-7491-4899-A428-57A4DAE35CC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F7BE1A5B-34DB-44BC-A9B6-5B8922DE53BA}" type="pres">
      <dgm:prSet presAssocID="{978DC85D-7491-4899-A428-57A4DAE35CCE}" presName="spaceRect" presStyleCnt="0"/>
      <dgm:spPr/>
    </dgm:pt>
    <dgm:pt modelId="{47AC9425-7786-4309-9042-637544C251EB}" type="pres">
      <dgm:prSet presAssocID="{978DC85D-7491-4899-A428-57A4DAE35CCE}" presName="parTx" presStyleLbl="revTx" presStyleIdx="0" presStyleCnt="4">
        <dgm:presLayoutVars>
          <dgm:chMax val="0"/>
          <dgm:chPref val="0"/>
        </dgm:presLayoutVars>
      </dgm:prSet>
      <dgm:spPr/>
    </dgm:pt>
    <dgm:pt modelId="{2D0BA8A7-8229-45D6-89F1-7572F6C45FA9}" type="pres">
      <dgm:prSet presAssocID="{0D478EAC-43D5-4196-BC0E-39749C100C5A}" presName="sibTrans" presStyleCnt="0"/>
      <dgm:spPr/>
    </dgm:pt>
    <dgm:pt modelId="{4F312D00-F922-47BE-83A4-A727E87DEF9F}" type="pres">
      <dgm:prSet presAssocID="{E3FEBF54-AEAF-4F32-914A-F5DB70941628}" presName="compNode" presStyleCnt="0"/>
      <dgm:spPr/>
    </dgm:pt>
    <dgm:pt modelId="{431B0D80-3374-482C-86AA-27C462D67A54}" type="pres">
      <dgm:prSet presAssocID="{E3FEBF54-AEAF-4F32-914A-F5DB70941628}" presName="bgRect" presStyleLbl="bgShp" presStyleIdx="1" presStyleCnt="4"/>
      <dgm:spPr/>
    </dgm:pt>
    <dgm:pt modelId="{B175CE99-2801-49BF-9692-7FE295BDD50C}" type="pres">
      <dgm:prSet presAssocID="{E3FEBF54-AEAF-4F32-914A-F5DB7094162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CC8399E3-39FD-4A63-8AD1-2E4918BF4E64}" type="pres">
      <dgm:prSet presAssocID="{E3FEBF54-AEAF-4F32-914A-F5DB70941628}" presName="spaceRect" presStyleCnt="0"/>
      <dgm:spPr/>
    </dgm:pt>
    <dgm:pt modelId="{0A4DA3E9-11D2-42F8-B4D2-E3AE7DC99990}" type="pres">
      <dgm:prSet presAssocID="{E3FEBF54-AEAF-4F32-914A-F5DB70941628}" presName="parTx" presStyleLbl="revTx" presStyleIdx="1" presStyleCnt="4">
        <dgm:presLayoutVars>
          <dgm:chMax val="0"/>
          <dgm:chPref val="0"/>
        </dgm:presLayoutVars>
      </dgm:prSet>
      <dgm:spPr/>
    </dgm:pt>
    <dgm:pt modelId="{64B9B5B8-54A2-4D0F-827F-B8E9E40367C7}" type="pres">
      <dgm:prSet presAssocID="{A1D07201-55D7-4547-A0CA-2BD09864DCE0}" presName="sibTrans" presStyleCnt="0"/>
      <dgm:spPr/>
    </dgm:pt>
    <dgm:pt modelId="{0816BA59-A4DE-487A-BF95-6B1182C013CE}" type="pres">
      <dgm:prSet presAssocID="{E1707DA5-9B11-4193-99C0-EE779CD1D559}" presName="compNode" presStyleCnt="0"/>
      <dgm:spPr/>
    </dgm:pt>
    <dgm:pt modelId="{36027DA1-474B-4555-8ACA-7386DCDF1264}" type="pres">
      <dgm:prSet presAssocID="{E1707DA5-9B11-4193-99C0-EE779CD1D559}" presName="bgRect" presStyleLbl="bgShp" presStyleIdx="2" presStyleCnt="4"/>
      <dgm:spPr/>
    </dgm:pt>
    <dgm:pt modelId="{020722EE-6A33-4139-9D8E-E04A411368B9}" type="pres">
      <dgm:prSet presAssocID="{E1707DA5-9B11-4193-99C0-EE779CD1D5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5E84E115-984B-455F-8E87-0D11ED6C5353}" type="pres">
      <dgm:prSet presAssocID="{E1707DA5-9B11-4193-99C0-EE779CD1D559}" presName="spaceRect" presStyleCnt="0"/>
      <dgm:spPr/>
    </dgm:pt>
    <dgm:pt modelId="{9CA3C35F-983C-4130-BAAD-259F820064FF}" type="pres">
      <dgm:prSet presAssocID="{E1707DA5-9B11-4193-99C0-EE779CD1D559}" presName="parTx" presStyleLbl="revTx" presStyleIdx="2" presStyleCnt="4">
        <dgm:presLayoutVars>
          <dgm:chMax val="0"/>
          <dgm:chPref val="0"/>
        </dgm:presLayoutVars>
      </dgm:prSet>
      <dgm:spPr/>
    </dgm:pt>
    <dgm:pt modelId="{2B12D51C-4D75-4B9A-91FF-AD57EE2EEFBE}" type="pres">
      <dgm:prSet presAssocID="{D5DA54E3-3D99-43E0-A4DB-A0872B9744FA}" presName="sibTrans" presStyleCnt="0"/>
      <dgm:spPr/>
    </dgm:pt>
    <dgm:pt modelId="{2F5AFAB8-9BEC-46B6-B0DB-89D459FC784C}" type="pres">
      <dgm:prSet presAssocID="{70A1C2B6-4B94-463A-B6A2-933BC866C3C9}" presName="compNode" presStyleCnt="0"/>
      <dgm:spPr/>
    </dgm:pt>
    <dgm:pt modelId="{3E7A6E77-5A36-4074-9216-95A412EAF638}" type="pres">
      <dgm:prSet presAssocID="{70A1C2B6-4B94-463A-B6A2-933BC866C3C9}" presName="bgRect" presStyleLbl="bgShp" presStyleIdx="3" presStyleCnt="4"/>
      <dgm:spPr/>
    </dgm:pt>
    <dgm:pt modelId="{EE1128AC-B181-4B57-86C8-30683A4DB651}" type="pres">
      <dgm:prSet presAssocID="{70A1C2B6-4B94-463A-B6A2-933BC866C3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A6CF1A67-5958-41BD-8163-A8D3C6F73E83}" type="pres">
      <dgm:prSet presAssocID="{70A1C2B6-4B94-463A-B6A2-933BC866C3C9}" presName="spaceRect" presStyleCnt="0"/>
      <dgm:spPr/>
    </dgm:pt>
    <dgm:pt modelId="{1E21F41B-7601-4A02-8DCB-27DCF2BE358C}" type="pres">
      <dgm:prSet presAssocID="{70A1C2B6-4B94-463A-B6A2-933BC866C3C9}" presName="parTx" presStyleLbl="revTx" presStyleIdx="3" presStyleCnt="4">
        <dgm:presLayoutVars>
          <dgm:chMax val="0"/>
          <dgm:chPref val="0"/>
        </dgm:presLayoutVars>
      </dgm:prSet>
      <dgm:spPr/>
    </dgm:pt>
  </dgm:ptLst>
  <dgm:cxnLst>
    <dgm:cxn modelId="{D1B3F93C-99B2-4656-BE40-4C6A0698B347}" type="presOf" srcId="{978DC85D-7491-4899-A428-57A4DAE35CCE}" destId="{47AC9425-7786-4309-9042-637544C251EB}" srcOrd="0" destOrd="0" presId="urn:microsoft.com/office/officeart/2018/2/layout/IconVerticalSolidList"/>
    <dgm:cxn modelId="{1D45AA69-015A-45E5-AADA-6911A7926C5D}" type="presOf" srcId="{A6C60D42-69D1-47C2-8644-BF6CB8A893CE}" destId="{6432E466-FEF7-4B8D-8833-39029EAF23FC}" srcOrd="0" destOrd="0" presId="urn:microsoft.com/office/officeart/2018/2/layout/IconVerticalSolidList"/>
    <dgm:cxn modelId="{DD437F6B-8D98-4391-A1FF-2B0AAA0F79D5}" srcId="{A6C60D42-69D1-47C2-8644-BF6CB8A893CE}" destId="{978DC85D-7491-4899-A428-57A4DAE35CCE}" srcOrd="0" destOrd="0" parTransId="{3D2E1135-117F-4316-AD57-2ADAD214BC60}" sibTransId="{0D478EAC-43D5-4196-BC0E-39749C100C5A}"/>
    <dgm:cxn modelId="{5F311381-B016-41D3-995A-76BE29E08505}" srcId="{A6C60D42-69D1-47C2-8644-BF6CB8A893CE}" destId="{E3FEBF54-AEAF-4F32-914A-F5DB70941628}" srcOrd="1" destOrd="0" parTransId="{B26AB4AF-242F-4B93-9DE9-4FAE9314988C}" sibTransId="{A1D07201-55D7-4547-A0CA-2BD09864DCE0}"/>
    <dgm:cxn modelId="{B790748E-3945-4B03-B4D9-B35CA194A442}" srcId="{A6C60D42-69D1-47C2-8644-BF6CB8A893CE}" destId="{70A1C2B6-4B94-463A-B6A2-933BC866C3C9}" srcOrd="3" destOrd="0" parTransId="{D57B837D-2A85-4517-9FDE-A0218DBB6969}" sibTransId="{86B2D88C-A055-4756-A902-C5AEF3C1742F}"/>
    <dgm:cxn modelId="{30D371A5-563B-4CD8-90FB-BF6DB97D1C40}" type="presOf" srcId="{E1707DA5-9B11-4193-99C0-EE779CD1D559}" destId="{9CA3C35F-983C-4130-BAAD-259F820064FF}" srcOrd="0" destOrd="0" presId="urn:microsoft.com/office/officeart/2018/2/layout/IconVerticalSolidList"/>
    <dgm:cxn modelId="{A7D471B8-E0DF-48A8-9D96-FCA5735A89C6}" srcId="{A6C60D42-69D1-47C2-8644-BF6CB8A893CE}" destId="{E1707DA5-9B11-4193-99C0-EE779CD1D559}" srcOrd="2" destOrd="0" parTransId="{F3443493-CF6D-439C-BC8F-44DE56370D35}" sibTransId="{D5DA54E3-3D99-43E0-A4DB-A0872B9744FA}"/>
    <dgm:cxn modelId="{A74EADBE-6D40-420D-AAD8-0429F67661FA}" type="presOf" srcId="{70A1C2B6-4B94-463A-B6A2-933BC866C3C9}" destId="{1E21F41B-7601-4A02-8DCB-27DCF2BE358C}" srcOrd="0" destOrd="0" presId="urn:microsoft.com/office/officeart/2018/2/layout/IconVerticalSolidList"/>
    <dgm:cxn modelId="{0545B3F9-2572-4D59-BCEF-2CA997CFF584}" type="presOf" srcId="{E3FEBF54-AEAF-4F32-914A-F5DB70941628}" destId="{0A4DA3E9-11D2-42F8-B4D2-E3AE7DC99990}" srcOrd="0" destOrd="0" presId="urn:microsoft.com/office/officeart/2018/2/layout/IconVerticalSolidList"/>
    <dgm:cxn modelId="{17F778AA-7D48-41ED-8A81-7AEDCF067FF5}" type="presParOf" srcId="{6432E466-FEF7-4B8D-8833-39029EAF23FC}" destId="{5077345F-A5B2-44A7-ABCB-B3182F747487}" srcOrd="0" destOrd="0" presId="urn:microsoft.com/office/officeart/2018/2/layout/IconVerticalSolidList"/>
    <dgm:cxn modelId="{F289FDF6-8351-4671-8861-7F881F594047}" type="presParOf" srcId="{5077345F-A5B2-44A7-ABCB-B3182F747487}" destId="{60800236-24E9-4834-B2AC-B6FE98BB7821}" srcOrd="0" destOrd="0" presId="urn:microsoft.com/office/officeart/2018/2/layout/IconVerticalSolidList"/>
    <dgm:cxn modelId="{9B80E2F9-AAB9-4950-A50C-971CCC584D57}" type="presParOf" srcId="{5077345F-A5B2-44A7-ABCB-B3182F747487}" destId="{8D0ADEE0-A4EB-49EE-BB6D-B9A674E4BDB3}" srcOrd="1" destOrd="0" presId="urn:microsoft.com/office/officeart/2018/2/layout/IconVerticalSolidList"/>
    <dgm:cxn modelId="{CC01A3C0-3C63-4F47-B15F-3B0311A5B1B9}" type="presParOf" srcId="{5077345F-A5B2-44A7-ABCB-B3182F747487}" destId="{F7BE1A5B-34DB-44BC-A9B6-5B8922DE53BA}" srcOrd="2" destOrd="0" presId="urn:microsoft.com/office/officeart/2018/2/layout/IconVerticalSolidList"/>
    <dgm:cxn modelId="{F29BA0D1-0542-4DA3-AB21-5D280867C0F9}" type="presParOf" srcId="{5077345F-A5B2-44A7-ABCB-B3182F747487}" destId="{47AC9425-7786-4309-9042-637544C251EB}" srcOrd="3" destOrd="0" presId="urn:microsoft.com/office/officeart/2018/2/layout/IconVerticalSolidList"/>
    <dgm:cxn modelId="{35059D6A-D059-47E4-99FB-CE1AF13FE800}" type="presParOf" srcId="{6432E466-FEF7-4B8D-8833-39029EAF23FC}" destId="{2D0BA8A7-8229-45D6-89F1-7572F6C45FA9}" srcOrd="1" destOrd="0" presId="urn:microsoft.com/office/officeart/2018/2/layout/IconVerticalSolidList"/>
    <dgm:cxn modelId="{27C40145-F50D-4AE8-BB7E-F17C5AB55BBD}" type="presParOf" srcId="{6432E466-FEF7-4B8D-8833-39029EAF23FC}" destId="{4F312D00-F922-47BE-83A4-A727E87DEF9F}" srcOrd="2" destOrd="0" presId="urn:microsoft.com/office/officeart/2018/2/layout/IconVerticalSolidList"/>
    <dgm:cxn modelId="{CE641634-F300-4665-8CB5-559304429A1F}" type="presParOf" srcId="{4F312D00-F922-47BE-83A4-A727E87DEF9F}" destId="{431B0D80-3374-482C-86AA-27C462D67A54}" srcOrd="0" destOrd="0" presId="urn:microsoft.com/office/officeart/2018/2/layout/IconVerticalSolidList"/>
    <dgm:cxn modelId="{2DE269C2-66A4-4F2A-B803-4668701CAAC4}" type="presParOf" srcId="{4F312D00-F922-47BE-83A4-A727E87DEF9F}" destId="{B175CE99-2801-49BF-9692-7FE295BDD50C}" srcOrd="1" destOrd="0" presId="urn:microsoft.com/office/officeart/2018/2/layout/IconVerticalSolidList"/>
    <dgm:cxn modelId="{590BAAF6-2C61-4CC1-BF92-DD4AE9F94CFE}" type="presParOf" srcId="{4F312D00-F922-47BE-83A4-A727E87DEF9F}" destId="{CC8399E3-39FD-4A63-8AD1-2E4918BF4E64}" srcOrd="2" destOrd="0" presId="urn:microsoft.com/office/officeart/2018/2/layout/IconVerticalSolidList"/>
    <dgm:cxn modelId="{0580A3A0-646E-4858-9A83-A77ECA9428A0}" type="presParOf" srcId="{4F312D00-F922-47BE-83A4-A727E87DEF9F}" destId="{0A4DA3E9-11D2-42F8-B4D2-E3AE7DC99990}" srcOrd="3" destOrd="0" presId="urn:microsoft.com/office/officeart/2018/2/layout/IconVerticalSolidList"/>
    <dgm:cxn modelId="{E182FD38-F843-40F8-90F0-C44107317D56}" type="presParOf" srcId="{6432E466-FEF7-4B8D-8833-39029EAF23FC}" destId="{64B9B5B8-54A2-4D0F-827F-B8E9E40367C7}" srcOrd="3" destOrd="0" presId="urn:microsoft.com/office/officeart/2018/2/layout/IconVerticalSolidList"/>
    <dgm:cxn modelId="{5C2B1491-C543-4BF9-BB1C-99C61AAC05B9}" type="presParOf" srcId="{6432E466-FEF7-4B8D-8833-39029EAF23FC}" destId="{0816BA59-A4DE-487A-BF95-6B1182C013CE}" srcOrd="4" destOrd="0" presId="urn:microsoft.com/office/officeart/2018/2/layout/IconVerticalSolidList"/>
    <dgm:cxn modelId="{5B944995-2CF4-4331-A31F-CB443C128E98}" type="presParOf" srcId="{0816BA59-A4DE-487A-BF95-6B1182C013CE}" destId="{36027DA1-474B-4555-8ACA-7386DCDF1264}" srcOrd="0" destOrd="0" presId="urn:microsoft.com/office/officeart/2018/2/layout/IconVerticalSolidList"/>
    <dgm:cxn modelId="{52AC1BEC-F42C-4CD0-B3B6-935B03B882CD}" type="presParOf" srcId="{0816BA59-A4DE-487A-BF95-6B1182C013CE}" destId="{020722EE-6A33-4139-9D8E-E04A411368B9}" srcOrd="1" destOrd="0" presId="urn:microsoft.com/office/officeart/2018/2/layout/IconVerticalSolidList"/>
    <dgm:cxn modelId="{6C7F18AC-A7BF-4B64-A9A4-248DBD8A6E1A}" type="presParOf" srcId="{0816BA59-A4DE-487A-BF95-6B1182C013CE}" destId="{5E84E115-984B-455F-8E87-0D11ED6C5353}" srcOrd="2" destOrd="0" presId="urn:microsoft.com/office/officeart/2018/2/layout/IconVerticalSolidList"/>
    <dgm:cxn modelId="{C4CCA724-40D1-4751-B1D5-7A8C007F860C}" type="presParOf" srcId="{0816BA59-A4DE-487A-BF95-6B1182C013CE}" destId="{9CA3C35F-983C-4130-BAAD-259F820064FF}" srcOrd="3" destOrd="0" presId="urn:microsoft.com/office/officeart/2018/2/layout/IconVerticalSolidList"/>
    <dgm:cxn modelId="{8BCF7458-6A48-4BD2-B293-2271E0C0B895}" type="presParOf" srcId="{6432E466-FEF7-4B8D-8833-39029EAF23FC}" destId="{2B12D51C-4D75-4B9A-91FF-AD57EE2EEFBE}" srcOrd="5" destOrd="0" presId="urn:microsoft.com/office/officeart/2018/2/layout/IconVerticalSolidList"/>
    <dgm:cxn modelId="{5A153D71-E66E-4E06-8029-EB762833A5DC}" type="presParOf" srcId="{6432E466-FEF7-4B8D-8833-39029EAF23FC}" destId="{2F5AFAB8-9BEC-46B6-B0DB-89D459FC784C}" srcOrd="6" destOrd="0" presId="urn:microsoft.com/office/officeart/2018/2/layout/IconVerticalSolidList"/>
    <dgm:cxn modelId="{35764D34-468B-418F-A7C6-F61B4FF2C40D}" type="presParOf" srcId="{2F5AFAB8-9BEC-46B6-B0DB-89D459FC784C}" destId="{3E7A6E77-5A36-4074-9216-95A412EAF638}" srcOrd="0" destOrd="0" presId="urn:microsoft.com/office/officeart/2018/2/layout/IconVerticalSolidList"/>
    <dgm:cxn modelId="{8D6F2C5D-2613-4C31-A8AB-21D374B061EC}" type="presParOf" srcId="{2F5AFAB8-9BEC-46B6-B0DB-89D459FC784C}" destId="{EE1128AC-B181-4B57-86C8-30683A4DB651}" srcOrd="1" destOrd="0" presId="urn:microsoft.com/office/officeart/2018/2/layout/IconVerticalSolidList"/>
    <dgm:cxn modelId="{CB9F18D7-3944-432D-8CF2-23C16AA0D40E}" type="presParOf" srcId="{2F5AFAB8-9BEC-46B6-B0DB-89D459FC784C}" destId="{A6CF1A67-5958-41BD-8163-A8D3C6F73E83}" srcOrd="2" destOrd="0" presId="urn:microsoft.com/office/officeart/2018/2/layout/IconVerticalSolidList"/>
    <dgm:cxn modelId="{083492FE-B33E-4A1F-B47A-9E845A8703E0}" type="presParOf" srcId="{2F5AFAB8-9BEC-46B6-B0DB-89D459FC784C}" destId="{1E21F41B-7601-4A02-8DCB-27DCF2BE35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71BB7D-CA26-4554-B03B-F966B001AF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0F60FE1-9895-4190-951B-C5549BE4B352}">
      <dgm:prSet custT="1"/>
      <dgm:spPr/>
      <dgm:t>
        <a:bodyPr/>
        <a:lstStyle/>
        <a:p>
          <a:pPr algn="just">
            <a:lnSpc>
              <a:spcPct val="100000"/>
            </a:lnSpc>
          </a:pPr>
          <a:r>
            <a:rPr lang="en-US" sz="2400" dirty="0">
              <a:latin typeface="Times New Roman" panose="02020603050405020304" pitchFamily="18" charset="0"/>
              <a:cs typeface="Times New Roman" panose="02020603050405020304" pitchFamily="18" charset="0"/>
            </a:rPr>
            <a:t>Hyper parameters decide the bias-variance tradeoff. </a:t>
          </a:r>
          <a:r>
            <a:rPr lang="en-US" sz="2400" dirty="0">
              <a:solidFill>
                <a:srgbClr val="FF0000"/>
              </a:solidFill>
              <a:latin typeface="Times New Roman" panose="02020603050405020304" pitchFamily="18" charset="0"/>
              <a:cs typeface="Times New Roman" panose="02020603050405020304" pitchFamily="18" charset="0"/>
            </a:rPr>
            <a:t>When </a:t>
          </a:r>
          <a:r>
            <a:rPr lang="en-US" sz="2400" i="1" dirty="0">
              <a:solidFill>
                <a:srgbClr val="FF0000"/>
              </a:solidFill>
              <a:latin typeface="Times New Roman" panose="02020603050405020304" pitchFamily="18" charset="0"/>
              <a:cs typeface="Times New Roman" panose="02020603050405020304" pitchFamily="18" charset="0"/>
            </a:rPr>
            <a:t>r</a:t>
          </a:r>
          <a:r>
            <a:rPr lang="en-US" sz="2400" dirty="0">
              <a:solidFill>
                <a:srgbClr val="FF0000"/>
              </a:solidFill>
              <a:latin typeface="Times New Roman" panose="02020603050405020304" pitchFamily="18" charset="0"/>
              <a:cs typeface="Times New Roman" panose="02020603050405020304" pitchFamily="18" charset="0"/>
            </a:rPr>
            <a:t> value is low, it could overfit the model and cause high variance. When </a:t>
          </a:r>
          <a:r>
            <a:rPr lang="en-US" sz="2400" i="1" dirty="0">
              <a:solidFill>
                <a:srgbClr val="FF0000"/>
              </a:solidFill>
              <a:latin typeface="Times New Roman" panose="02020603050405020304" pitchFamily="18" charset="0"/>
              <a:cs typeface="Times New Roman" panose="02020603050405020304" pitchFamily="18" charset="0"/>
            </a:rPr>
            <a:t>r</a:t>
          </a:r>
          <a:r>
            <a:rPr lang="en-US" sz="2400" dirty="0">
              <a:solidFill>
                <a:srgbClr val="FF0000"/>
              </a:solidFill>
              <a:latin typeface="Times New Roman" panose="02020603050405020304" pitchFamily="18" charset="0"/>
              <a:cs typeface="Times New Roman" panose="02020603050405020304" pitchFamily="18" charset="0"/>
            </a:rPr>
            <a:t> value is high, it could underfit the model and cause high bias. </a:t>
          </a:r>
        </a:p>
      </dgm:t>
    </dgm:pt>
    <dgm:pt modelId="{5AD4F13A-6287-492D-8D08-3758CC309AB3}" type="parTrans" cxnId="{F821FD76-8228-4E78-B6DB-CEF594FBF3CF}">
      <dgm:prSet/>
      <dgm:spPr/>
      <dgm:t>
        <a:bodyPr/>
        <a:lstStyle/>
        <a:p>
          <a:endParaRPr lang="en-US"/>
        </a:p>
      </dgm:t>
    </dgm:pt>
    <dgm:pt modelId="{4790C106-8D1B-4621-B671-8BC08B4DE45D}" type="sibTrans" cxnId="{F821FD76-8228-4E78-B6DB-CEF594FBF3CF}">
      <dgm:prSet/>
      <dgm:spPr/>
      <dgm:t>
        <a:bodyPr/>
        <a:lstStyle/>
        <a:p>
          <a:endParaRPr lang="en-US"/>
        </a:p>
      </dgm:t>
    </dgm:pt>
    <dgm:pt modelId="{2FF9DE61-B30E-4299-86D4-AC5BF745F942}">
      <dgm:prSet custT="1"/>
      <dgm:spPr/>
      <dgm:t>
        <a:bodyPr/>
        <a:lstStyle/>
        <a:p>
          <a:pPr algn="just">
            <a:lnSpc>
              <a:spcPct val="100000"/>
            </a:lnSpc>
          </a:pPr>
          <a:r>
            <a:rPr lang="en-US" sz="2400" dirty="0">
              <a:solidFill>
                <a:srgbClr val="FF0000"/>
              </a:solidFill>
              <a:latin typeface="Times New Roman" panose="02020603050405020304" pitchFamily="18" charset="0"/>
              <a:cs typeface="Times New Roman" panose="02020603050405020304" pitchFamily="18" charset="0"/>
            </a:rPr>
            <a:t>We can find the correct </a:t>
          </a:r>
          <a:r>
            <a:rPr lang="en-US" sz="2400" i="1" dirty="0">
              <a:solidFill>
                <a:srgbClr val="FF0000"/>
              </a:solidFill>
              <a:latin typeface="Times New Roman" panose="02020603050405020304" pitchFamily="18" charset="0"/>
              <a:cs typeface="Times New Roman" panose="02020603050405020304" pitchFamily="18" charset="0"/>
            </a:rPr>
            <a:t>r </a:t>
          </a:r>
          <a:r>
            <a:rPr lang="en-US" sz="2400" dirty="0">
              <a:solidFill>
                <a:srgbClr val="FF0000"/>
              </a:solidFill>
              <a:latin typeface="Times New Roman" panose="02020603050405020304" pitchFamily="18" charset="0"/>
              <a:cs typeface="Times New Roman" panose="02020603050405020304" pitchFamily="18" charset="0"/>
            </a:rPr>
            <a:t>value with </a:t>
          </a:r>
          <a:r>
            <a:rPr lang="en-US" sz="2400" i="1" dirty="0">
              <a:solidFill>
                <a:srgbClr val="FF0000"/>
              </a:solidFill>
              <a:latin typeface="Times New Roman" panose="02020603050405020304" pitchFamily="18" charset="0"/>
              <a:cs typeface="Times New Roman" panose="02020603050405020304" pitchFamily="18" charset="0"/>
            </a:rPr>
            <a:t>Cross Validation</a:t>
          </a:r>
          <a:r>
            <a:rPr lang="en-US" sz="2400" dirty="0">
              <a:solidFill>
                <a:srgbClr val="FF0000"/>
              </a:solidFill>
              <a:latin typeface="Times New Roman" panose="02020603050405020304" pitchFamily="18" charset="0"/>
              <a:cs typeface="Times New Roman" panose="02020603050405020304" pitchFamily="18" charset="0"/>
            </a:rPr>
            <a:t> technique</a:t>
          </a:r>
          <a:r>
            <a:rPr lang="en-US" sz="2400" dirty="0">
              <a:latin typeface="Times New Roman" panose="02020603050405020304" pitchFamily="18" charset="0"/>
              <a:cs typeface="Times New Roman" panose="02020603050405020304" pitchFamily="18" charset="0"/>
            </a:rPr>
            <a:t>. Plot a graph with different learning rates and check for the training loss with each value and choose the one with minimum loss.</a:t>
          </a:r>
        </a:p>
      </dgm:t>
    </dgm:pt>
    <dgm:pt modelId="{B91DEE92-7565-4E6B-8239-B7CF289F33F4}" type="parTrans" cxnId="{65EC911B-2F2C-4C72-BA9D-E6DE1280FD4A}">
      <dgm:prSet/>
      <dgm:spPr/>
      <dgm:t>
        <a:bodyPr/>
        <a:lstStyle/>
        <a:p>
          <a:endParaRPr lang="en-US"/>
        </a:p>
      </dgm:t>
    </dgm:pt>
    <dgm:pt modelId="{115F601D-6BE5-4EA2-8508-6FDFA788367E}" type="sibTrans" cxnId="{65EC911B-2F2C-4C72-BA9D-E6DE1280FD4A}">
      <dgm:prSet/>
      <dgm:spPr/>
      <dgm:t>
        <a:bodyPr/>
        <a:lstStyle/>
        <a:p>
          <a:endParaRPr lang="en-US"/>
        </a:p>
      </dgm:t>
    </dgm:pt>
    <dgm:pt modelId="{C96964AC-70C9-4E95-82B5-9A260D6534B4}" type="pres">
      <dgm:prSet presAssocID="{5471BB7D-CA26-4554-B03B-F966B001AF2F}" presName="root" presStyleCnt="0">
        <dgm:presLayoutVars>
          <dgm:dir/>
          <dgm:resizeHandles val="exact"/>
        </dgm:presLayoutVars>
      </dgm:prSet>
      <dgm:spPr/>
    </dgm:pt>
    <dgm:pt modelId="{946A53F7-AABC-40D8-86A7-12ED3FC162D0}" type="pres">
      <dgm:prSet presAssocID="{70F60FE1-9895-4190-951B-C5549BE4B352}" presName="compNode" presStyleCnt="0"/>
      <dgm:spPr/>
    </dgm:pt>
    <dgm:pt modelId="{5081CCAF-832A-47A1-BA1B-B4DA5271AABB}" type="pres">
      <dgm:prSet presAssocID="{70F60FE1-9895-4190-951B-C5549BE4B352}" presName="bgRect" presStyleLbl="bgShp" presStyleIdx="0" presStyleCnt="2"/>
      <dgm:spPr/>
    </dgm:pt>
    <dgm:pt modelId="{C9B09EB7-08CC-41E8-8D7E-D09D7F6F33A4}" type="pres">
      <dgm:prSet presAssocID="{70F60FE1-9895-4190-951B-C5549BE4B35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AFE2267D-9196-49F3-8D92-F2B66B45AEF4}" type="pres">
      <dgm:prSet presAssocID="{70F60FE1-9895-4190-951B-C5549BE4B352}" presName="spaceRect" presStyleCnt="0"/>
      <dgm:spPr/>
    </dgm:pt>
    <dgm:pt modelId="{3980C134-A173-4D0D-885D-6F1DD8AC41A8}" type="pres">
      <dgm:prSet presAssocID="{70F60FE1-9895-4190-951B-C5549BE4B352}" presName="parTx" presStyleLbl="revTx" presStyleIdx="0" presStyleCnt="2">
        <dgm:presLayoutVars>
          <dgm:chMax val="0"/>
          <dgm:chPref val="0"/>
        </dgm:presLayoutVars>
      </dgm:prSet>
      <dgm:spPr/>
    </dgm:pt>
    <dgm:pt modelId="{B722D2BE-5449-42AC-9EC3-CA79ED60A7D2}" type="pres">
      <dgm:prSet presAssocID="{4790C106-8D1B-4621-B671-8BC08B4DE45D}" presName="sibTrans" presStyleCnt="0"/>
      <dgm:spPr/>
    </dgm:pt>
    <dgm:pt modelId="{95D5BE8D-E11C-49CF-A4C3-A8C99E7EF8CE}" type="pres">
      <dgm:prSet presAssocID="{2FF9DE61-B30E-4299-86D4-AC5BF745F942}" presName="compNode" presStyleCnt="0"/>
      <dgm:spPr/>
    </dgm:pt>
    <dgm:pt modelId="{010487F0-6B81-4920-B4E5-593A7030DD9F}" type="pres">
      <dgm:prSet presAssocID="{2FF9DE61-B30E-4299-86D4-AC5BF745F942}" presName="bgRect" presStyleLbl="bgShp" presStyleIdx="1" presStyleCnt="2"/>
      <dgm:spPr/>
    </dgm:pt>
    <dgm:pt modelId="{6964FBC6-EDAF-4156-9993-6A74440F1A14}" type="pres">
      <dgm:prSet presAssocID="{2FF9DE61-B30E-4299-86D4-AC5BF745F94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791654FF-9127-4EDA-87F8-D55FF670CB73}" type="pres">
      <dgm:prSet presAssocID="{2FF9DE61-B30E-4299-86D4-AC5BF745F942}" presName="spaceRect" presStyleCnt="0"/>
      <dgm:spPr/>
    </dgm:pt>
    <dgm:pt modelId="{E94DB4F5-87E7-43B7-BF0A-C4F281FA13A4}" type="pres">
      <dgm:prSet presAssocID="{2FF9DE61-B30E-4299-86D4-AC5BF745F942}" presName="parTx" presStyleLbl="revTx" presStyleIdx="1" presStyleCnt="2">
        <dgm:presLayoutVars>
          <dgm:chMax val="0"/>
          <dgm:chPref val="0"/>
        </dgm:presLayoutVars>
      </dgm:prSet>
      <dgm:spPr/>
    </dgm:pt>
  </dgm:ptLst>
  <dgm:cxnLst>
    <dgm:cxn modelId="{65EC911B-2F2C-4C72-BA9D-E6DE1280FD4A}" srcId="{5471BB7D-CA26-4554-B03B-F966B001AF2F}" destId="{2FF9DE61-B30E-4299-86D4-AC5BF745F942}" srcOrd="1" destOrd="0" parTransId="{B91DEE92-7565-4E6B-8239-B7CF289F33F4}" sibTransId="{115F601D-6BE5-4EA2-8508-6FDFA788367E}"/>
    <dgm:cxn modelId="{92A1EE73-D88E-4DA4-A11A-23CDAC2EB518}" type="presOf" srcId="{2FF9DE61-B30E-4299-86D4-AC5BF745F942}" destId="{E94DB4F5-87E7-43B7-BF0A-C4F281FA13A4}" srcOrd="0" destOrd="0" presId="urn:microsoft.com/office/officeart/2018/2/layout/IconVerticalSolidList"/>
    <dgm:cxn modelId="{F821FD76-8228-4E78-B6DB-CEF594FBF3CF}" srcId="{5471BB7D-CA26-4554-B03B-F966B001AF2F}" destId="{70F60FE1-9895-4190-951B-C5549BE4B352}" srcOrd="0" destOrd="0" parTransId="{5AD4F13A-6287-492D-8D08-3758CC309AB3}" sibTransId="{4790C106-8D1B-4621-B671-8BC08B4DE45D}"/>
    <dgm:cxn modelId="{167200D5-DD57-408E-8A30-0C55C870CEB2}" type="presOf" srcId="{70F60FE1-9895-4190-951B-C5549BE4B352}" destId="{3980C134-A173-4D0D-885D-6F1DD8AC41A8}" srcOrd="0" destOrd="0" presId="urn:microsoft.com/office/officeart/2018/2/layout/IconVerticalSolidList"/>
    <dgm:cxn modelId="{D461FADA-A32F-444B-9963-3819DAF82801}" type="presOf" srcId="{5471BB7D-CA26-4554-B03B-F966B001AF2F}" destId="{C96964AC-70C9-4E95-82B5-9A260D6534B4}" srcOrd="0" destOrd="0" presId="urn:microsoft.com/office/officeart/2018/2/layout/IconVerticalSolidList"/>
    <dgm:cxn modelId="{69B56158-464A-48C2-B731-44A4D2F28D1E}" type="presParOf" srcId="{C96964AC-70C9-4E95-82B5-9A260D6534B4}" destId="{946A53F7-AABC-40D8-86A7-12ED3FC162D0}" srcOrd="0" destOrd="0" presId="urn:microsoft.com/office/officeart/2018/2/layout/IconVerticalSolidList"/>
    <dgm:cxn modelId="{18879216-7208-419D-AF8B-C93EE4362BE8}" type="presParOf" srcId="{946A53F7-AABC-40D8-86A7-12ED3FC162D0}" destId="{5081CCAF-832A-47A1-BA1B-B4DA5271AABB}" srcOrd="0" destOrd="0" presId="urn:microsoft.com/office/officeart/2018/2/layout/IconVerticalSolidList"/>
    <dgm:cxn modelId="{4CFFA6AC-D98D-4A24-9D6F-7283D37B60FF}" type="presParOf" srcId="{946A53F7-AABC-40D8-86A7-12ED3FC162D0}" destId="{C9B09EB7-08CC-41E8-8D7E-D09D7F6F33A4}" srcOrd="1" destOrd="0" presId="urn:microsoft.com/office/officeart/2018/2/layout/IconVerticalSolidList"/>
    <dgm:cxn modelId="{42B653FC-F53C-47D3-8C6F-6DEE13C3F6B9}" type="presParOf" srcId="{946A53F7-AABC-40D8-86A7-12ED3FC162D0}" destId="{AFE2267D-9196-49F3-8D92-F2B66B45AEF4}" srcOrd="2" destOrd="0" presId="urn:microsoft.com/office/officeart/2018/2/layout/IconVerticalSolidList"/>
    <dgm:cxn modelId="{2BDD56D6-0E0A-4592-A366-92AF989C6B14}" type="presParOf" srcId="{946A53F7-AABC-40D8-86A7-12ED3FC162D0}" destId="{3980C134-A173-4D0D-885D-6F1DD8AC41A8}" srcOrd="3" destOrd="0" presId="urn:microsoft.com/office/officeart/2018/2/layout/IconVerticalSolidList"/>
    <dgm:cxn modelId="{570EEF8A-9B9A-4005-8864-2BA1101B5A7D}" type="presParOf" srcId="{C96964AC-70C9-4E95-82B5-9A260D6534B4}" destId="{B722D2BE-5449-42AC-9EC3-CA79ED60A7D2}" srcOrd="1" destOrd="0" presId="urn:microsoft.com/office/officeart/2018/2/layout/IconVerticalSolidList"/>
    <dgm:cxn modelId="{F027F97D-6361-48AD-8676-5B11CFA668AA}" type="presParOf" srcId="{C96964AC-70C9-4E95-82B5-9A260D6534B4}" destId="{95D5BE8D-E11C-49CF-A4C3-A8C99E7EF8CE}" srcOrd="2" destOrd="0" presId="urn:microsoft.com/office/officeart/2018/2/layout/IconVerticalSolidList"/>
    <dgm:cxn modelId="{66EBBABE-F9AC-4F62-AB29-58D212679F5B}" type="presParOf" srcId="{95D5BE8D-E11C-49CF-A4C3-A8C99E7EF8CE}" destId="{010487F0-6B81-4920-B4E5-593A7030DD9F}" srcOrd="0" destOrd="0" presId="urn:microsoft.com/office/officeart/2018/2/layout/IconVerticalSolidList"/>
    <dgm:cxn modelId="{95FF8E37-0C18-4315-8D16-B92C66D0C869}" type="presParOf" srcId="{95D5BE8D-E11C-49CF-A4C3-A8C99E7EF8CE}" destId="{6964FBC6-EDAF-4156-9993-6A74440F1A14}" srcOrd="1" destOrd="0" presId="urn:microsoft.com/office/officeart/2018/2/layout/IconVerticalSolidList"/>
    <dgm:cxn modelId="{963CCF4D-5D0F-4727-AB24-5AD230975FD2}" type="presParOf" srcId="{95D5BE8D-E11C-49CF-A4C3-A8C99E7EF8CE}" destId="{791654FF-9127-4EDA-87F8-D55FF670CB73}" srcOrd="2" destOrd="0" presId="urn:microsoft.com/office/officeart/2018/2/layout/IconVerticalSolidList"/>
    <dgm:cxn modelId="{60345792-494A-43DE-A963-20226AD5DCC1}" type="presParOf" srcId="{95D5BE8D-E11C-49CF-A4C3-A8C99E7EF8CE}" destId="{E94DB4F5-87E7-43B7-BF0A-C4F281FA13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28CEC-0CD1-45AC-9176-904B17EC12FF}">
      <dsp:nvSpPr>
        <dsp:cNvPr id="0" name=""/>
        <dsp:cNvSpPr/>
      </dsp:nvSpPr>
      <dsp:spPr>
        <a:xfrm>
          <a:off x="0" y="444038"/>
          <a:ext cx="5147821" cy="1488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FA4D7-853E-4B06-A1EC-23E7798915FC}">
      <dsp:nvSpPr>
        <dsp:cNvPr id="0" name=""/>
        <dsp:cNvSpPr/>
      </dsp:nvSpPr>
      <dsp:spPr>
        <a:xfrm>
          <a:off x="450372" y="779026"/>
          <a:ext cx="818859" cy="818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62C1F2-A006-4186-ADDD-2526F1D99346}">
      <dsp:nvSpPr>
        <dsp:cNvPr id="0" name=""/>
        <dsp:cNvSpPr/>
      </dsp:nvSpPr>
      <dsp:spPr>
        <a:xfrm>
          <a:off x="1719604" y="444038"/>
          <a:ext cx="3428216" cy="1488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568" tIns="157568" rIns="157568" bIns="157568"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Gradient Descent is an optimization algorithm and </a:t>
          </a:r>
          <a:r>
            <a:rPr lang="en-US" sz="1600" kern="1200" dirty="0">
              <a:highlight>
                <a:srgbClr val="FFFF00"/>
              </a:highlight>
              <a:latin typeface="Times New Roman" panose="02020603050405020304" pitchFamily="18" charset="0"/>
              <a:cs typeface="Times New Roman" panose="02020603050405020304" pitchFamily="18" charset="0"/>
            </a:rPr>
            <a:t>it finds out the local minima of a differentiable function</a:t>
          </a:r>
          <a:r>
            <a:rPr lang="en-US" sz="1600" kern="1200" dirty="0">
              <a:latin typeface="Times New Roman" panose="02020603050405020304" pitchFamily="18" charset="0"/>
              <a:cs typeface="Times New Roman" panose="02020603050405020304" pitchFamily="18" charset="0"/>
            </a:rPr>
            <a:t>. It is a minimization algorithm that minimizes a given function.</a:t>
          </a:r>
        </a:p>
      </dsp:txBody>
      <dsp:txXfrm>
        <a:off x="1719604" y="444038"/>
        <a:ext cx="3428216" cy="1488834"/>
      </dsp:txXfrm>
    </dsp:sp>
    <dsp:sp modelId="{551D2E47-B775-4B13-88F4-5FE4CDF98B88}">
      <dsp:nvSpPr>
        <dsp:cNvPr id="0" name=""/>
        <dsp:cNvSpPr/>
      </dsp:nvSpPr>
      <dsp:spPr>
        <a:xfrm>
          <a:off x="0" y="2246311"/>
          <a:ext cx="5147821" cy="1488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F8EB9F-94B1-49AB-BC37-14036E159F64}">
      <dsp:nvSpPr>
        <dsp:cNvPr id="0" name=""/>
        <dsp:cNvSpPr/>
      </dsp:nvSpPr>
      <dsp:spPr>
        <a:xfrm>
          <a:off x="450372" y="2581299"/>
          <a:ext cx="818859" cy="818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7F91C8-1BD0-4375-8EB8-2EAED9EDD560}">
      <dsp:nvSpPr>
        <dsp:cNvPr id="0" name=""/>
        <dsp:cNvSpPr/>
      </dsp:nvSpPr>
      <dsp:spPr>
        <a:xfrm>
          <a:off x="1719604" y="2246311"/>
          <a:ext cx="3428216" cy="1488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568" tIns="157568" rIns="157568" bIns="157568"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Let’s see the geometric intuition of Gradient Descent:</a:t>
          </a:r>
        </a:p>
      </dsp:txBody>
      <dsp:txXfrm>
        <a:off x="1719604" y="2246311"/>
        <a:ext cx="3428216" cy="1488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3B3D6-A68F-4848-970B-A6E16BF65A98}">
      <dsp:nvSpPr>
        <dsp:cNvPr id="0" name=""/>
        <dsp:cNvSpPr/>
      </dsp:nvSpPr>
      <dsp:spPr>
        <a:xfrm>
          <a:off x="0" y="3360"/>
          <a:ext cx="6714066" cy="71578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C1EDD-BC74-47B9-BE7D-3791EF6E0B5E}">
      <dsp:nvSpPr>
        <dsp:cNvPr id="0" name=""/>
        <dsp:cNvSpPr/>
      </dsp:nvSpPr>
      <dsp:spPr>
        <a:xfrm>
          <a:off x="216525" y="164412"/>
          <a:ext cx="393682" cy="3936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27DF5A-AE5E-4609-816E-FD479E4AFBA4}">
      <dsp:nvSpPr>
        <dsp:cNvPr id="0" name=""/>
        <dsp:cNvSpPr/>
      </dsp:nvSpPr>
      <dsp:spPr>
        <a:xfrm>
          <a:off x="826732" y="7139"/>
          <a:ext cx="5887333" cy="715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54" tIns="75754" rIns="75754" bIns="75754" numCol="1" spcCol="1270" anchor="ctr" anchorCtr="0">
          <a:noAutofit/>
        </a:bodyPr>
        <a:lstStyle/>
        <a:p>
          <a:pPr marL="0" lvl="0" indent="0" algn="l" defTabSz="844550">
            <a:lnSpc>
              <a:spcPct val="10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Gradient descent is an algorithm to find the minimum of a function. </a:t>
          </a:r>
          <a:endParaRPr lang="en-US" sz="1900" kern="1200" dirty="0">
            <a:latin typeface="Times New Roman" panose="02020603050405020304" pitchFamily="18" charset="0"/>
            <a:cs typeface="Times New Roman" panose="02020603050405020304" pitchFamily="18" charset="0"/>
          </a:endParaRPr>
        </a:p>
      </dsp:txBody>
      <dsp:txXfrm>
        <a:off x="826732" y="7139"/>
        <a:ext cx="5887333" cy="715786"/>
      </dsp:txXfrm>
    </dsp:sp>
    <dsp:sp modelId="{ADA15E12-D8A2-4D00-AD16-4D56E2AACC00}">
      <dsp:nvSpPr>
        <dsp:cNvPr id="0" name=""/>
        <dsp:cNvSpPr/>
      </dsp:nvSpPr>
      <dsp:spPr>
        <a:xfrm>
          <a:off x="0" y="898092"/>
          <a:ext cx="6714066" cy="71578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FA46AE-3F51-4A4A-8810-26FD72C75224}">
      <dsp:nvSpPr>
        <dsp:cNvPr id="0" name=""/>
        <dsp:cNvSpPr/>
      </dsp:nvSpPr>
      <dsp:spPr>
        <a:xfrm>
          <a:off x="216525" y="1059144"/>
          <a:ext cx="393682" cy="3936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655C23-416E-45A2-8D7A-413DC662EE72}">
      <dsp:nvSpPr>
        <dsp:cNvPr id="0" name=""/>
        <dsp:cNvSpPr/>
      </dsp:nvSpPr>
      <dsp:spPr>
        <a:xfrm>
          <a:off x="826732" y="894735"/>
          <a:ext cx="5887333" cy="715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54" tIns="75754" rIns="75754" bIns="75754" numCol="1" spcCol="1270" anchor="ctr" anchorCtr="0">
          <a:noAutofit/>
        </a:bodyPr>
        <a:lstStyle/>
        <a:p>
          <a:pPr marL="0" lvl="0" indent="0" algn="l" defTabSz="844550">
            <a:lnSpc>
              <a:spcPct val="10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In machine learning, the </a:t>
          </a:r>
          <a:r>
            <a:rPr lang="en-US" sz="1900" b="1" i="0" kern="1200" dirty="0">
              <a:latin typeface="Times New Roman" panose="02020603050405020304" pitchFamily="18" charset="0"/>
              <a:cs typeface="Times New Roman" panose="02020603050405020304" pitchFamily="18" charset="0"/>
            </a:rPr>
            <a:t>difference </a:t>
          </a:r>
          <a:r>
            <a:rPr lang="en-US" sz="1900" b="0" i="0" kern="1200" dirty="0">
              <a:latin typeface="Times New Roman" panose="02020603050405020304" pitchFamily="18" charset="0"/>
              <a:cs typeface="Times New Roman" panose="02020603050405020304" pitchFamily="18" charset="0"/>
            </a:rPr>
            <a:t>between the </a:t>
          </a:r>
          <a:r>
            <a:rPr lang="en-US" sz="1900" b="1" i="0" kern="1200" dirty="0">
              <a:latin typeface="Times New Roman" panose="02020603050405020304" pitchFamily="18" charset="0"/>
              <a:cs typeface="Times New Roman" panose="02020603050405020304" pitchFamily="18" charset="0"/>
            </a:rPr>
            <a:t>predicted</a:t>
          </a:r>
          <a:r>
            <a:rPr lang="en-US" sz="1900" b="0" i="0" kern="1200" dirty="0">
              <a:latin typeface="Times New Roman" panose="02020603050405020304" pitchFamily="18" charset="0"/>
              <a:cs typeface="Times New Roman" panose="02020603050405020304" pitchFamily="18" charset="0"/>
            </a:rPr>
            <a:t> and the </a:t>
          </a:r>
          <a:r>
            <a:rPr lang="en-US" sz="1900" b="1" i="0" kern="1200" dirty="0">
              <a:latin typeface="Times New Roman" panose="02020603050405020304" pitchFamily="18" charset="0"/>
              <a:cs typeface="Times New Roman" panose="02020603050405020304" pitchFamily="18" charset="0"/>
            </a:rPr>
            <a:t>actual</a:t>
          </a:r>
          <a:r>
            <a:rPr lang="en-US" sz="1900" b="0" i="0" kern="1200" dirty="0">
              <a:latin typeface="Times New Roman" panose="02020603050405020304" pitchFamily="18" charset="0"/>
              <a:cs typeface="Times New Roman" panose="02020603050405020304" pitchFamily="18" charset="0"/>
            </a:rPr>
            <a:t> value is called </a:t>
          </a:r>
          <a:r>
            <a:rPr lang="en-US" sz="1900" b="1" i="0" kern="1200" dirty="0">
              <a:latin typeface="Times New Roman" panose="02020603050405020304" pitchFamily="18" charset="0"/>
              <a:cs typeface="Times New Roman" panose="02020603050405020304" pitchFamily="18" charset="0"/>
            </a:rPr>
            <a:t>error</a:t>
          </a:r>
          <a:r>
            <a:rPr lang="en-US" sz="1900" b="0" i="0" kern="1200" dirty="0">
              <a:latin typeface="Times New Roman" panose="02020603050405020304" pitchFamily="18" charset="0"/>
              <a:cs typeface="Times New Roman" panose="02020603050405020304" pitchFamily="18" charset="0"/>
            </a:rPr>
            <a:t>. </a:t>
          </a:r>
          <a:endParaRPr lang="en-US" sz="1900" kern="1200" dirty="0">
            <a:latin typeface="Times New Roman" panose="02020603050405020304" pitchFamily="18" charset="0"/>
            <a:cs typeface="Times New Roman" panose="02020603050405020304" pitchFamily="18" charset="0"/>
          </a:endParaRPr>
        </a:p>
      </dsp:txBody>
      <dsp:txXfrm>
        <a:off x="826732" y="894735"/>
        <a:ext cx="5887333" cy="715786"/>
      </dsp:txXfrm>
    </dsp:sp>
    <dsp:sp modelId="{72DE4994-EE72-4D82-9F86-63449BEDC1F8}">
      <dsp:nvSpPr>
        <dsp:cNvPr id="0" name=""/>
        <dsp:cNvSpPr/>
      </dsp:nvSpPr>
      <dsp:spPr>
        <a:xfrm>
          <a:off x="0" y="1792825"/>
          <a:ext cx="6714066" cy="71578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49A4F-AA7E-481E-ADD6-2C19D2AD9EFD}">
      <dsp:nvSpPr>
        <dsp:cNvPr id="0" name=""/>
        <dsp:cNvSpPr/>
      </dsp:nvSpPr>
      <dsp:spPr>
        <a:xfrm>
          <a:off x="216525" y="1953877"/>
          <a:ext cx="393682" cy="3936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52DD0-9ED2-4713-84FE-B0B93EDA3547}">
      <dsp:nvSpPr>
        <dsp:cNvPr id="0" name=""/>
        <dsp:cNvSpPr/>
      </dsp:nvSpPr>
      <dsp:spPr>
        <a:xfrm>
          <a:off x="826732" y="1789468"/>
          <a:ext cx="5887333" cy="715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54" tIns="75754" rIns="75754" bIns="75754" numCol="1" spcCol="1270" anchor="ctr" anchorCtr="0">
          <a:noAutofit/>
        </a:bodyPr>
        <a:lstStyle/>
        <a:p>
          <a:pPr marL="0" lvl="0" indent="0" algn="l" defTabSz="844550">
            <a:lnSpc>
              <a:spcPct val="10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All error, across all datapoints, when added together is known as the </a:t>
          </a:r>
          <a:r>
            <a:rPr lang="en-US" sz="1900" b="1" i="0" kern="1200">
              <a:latin typeface="Times New Roman" panose="02020603050405020304" pitchFamily="18" charset="0"/>
              <a:cs typeface="Times New Roman" panose="02020603050405020304" pitchFamily="18" charset="0"/>
            </a:rPr>
            <a:t>cost.</a:t>
          </a:r>
          <a:endParaRPr lang="en-US" sz="1900" kern="1200">
            <a:latin typeface="Times New Roman" panose="02020603050405020304" pitchFamily="18" charset="0"/>
            <a:cs typeface="Times New Roman" panose="02020603050405020304" pitchFamily="18" charset="0"/>
          </a:endParaRPr>
        </a:p>
      </dsp:txBody>
      <dsp:txXfrm>
        <a:off x="826732" y="1789468"/>
        <a:ext cx="5887333" cy="715786"/>
      </dsp:txXfrm>
    </dsp:sp>
    <dsp:sp modelId="{C63F2137-708A-4B21-99B1-2A77F9BAA276}">
      <dsp:nvSpPr>
        <dsp:cNvPr id="0" name=""/>
        <dsp:cNvSpPr/>
      </dsp:nvSpPr>
      <dsp:spPr>
        <a:xfrm>
          <a:off x="0" y="2687558"/>
          <a:ext cx="6714066" cy="71578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A21E21-2BCF-4C0D-A859-AD14A8A4F26F}">
      <dsp:nvSpPr>
        <dsp:cNvPr id="0" name=""/>
        <dsp:cNvSpPr/>
      </dsp:nvSpPr>
      <dsp:spPr>
        <a:xfrm>
          <a:off x="216525" y="2848609"/>
          <a:ext cx="393682" cy="3936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0BA17A-D957-4728-9FED-72A0E267DE6D}">
      <dsp:nvSpPr>
        <dsp:cNvPr id="0" name=""/>
        <dsp:cNvSpPr/>
      </dsp:nvSpPr>
      <dsp:spPr>
        <a:xfrm>
          <a:off x="826732" y="2684200"/>
          <a:ext cx="5887333" cy="715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54" tIns="75754" rIns="75754" bIns="75754" numCol="1" spcCol="1270" anchor="ctr" anchorCtr="0">
          <a:noAutofit/>
        </a:bodyPr>
        <a:lstStyle/>
        <a:p>
          <a:pPr marL="0" lvl="0" indent="0" algn="l" defTabSz="844550">
            <a:lnSpc>
              <a:spcPct val="10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Naturally, we would want to minimize the function that represents this cost — </a:t>
          </a:r>
          <a:r>
            <a:rPr lang="en-US" sz="1900" b="1" i="0" kern="1200">
              <a:latin typeface="Times New Roman" panose="02020603050405020304" pitchFamily="18" charset="0"/>
              <a:cs typeface="Times New Roman" panose="02020603050405020304" pitchFamily="18" charset="0"/>
            </a:rPr>
            <a:t>Cost Function.</a:t>
          </a:r>
          <a:r>
            <a:rPr lang="en-US" sz="1900" b="0" i="0" kern="1200">
              <a:latin typeface="Times New Roman" panose="02020603050405020304" pitchFamily="18" charset="0"/>
              <a:cs typeface="Times New Roman" panose="02020603050405020304" pitchFamily="18" charset="0"/>
            </a:rPr>
            <a:t> </a:t>
          </a:r>
          <a:endParaRPr lang="en-US" sz="1900" kern="1200">
            <a:latin typeface="Times New Roman" panose="02020603050405020304" pitchFamily="18" charset="0"/>
            <a:cs typeface="Times New Roman" panose="02020603050405020304" pitchFamily="18" charset="0"/>
          </a:endParaRPr>
        </a:p>
      </dsp:txBody>
      <dsp:txXfrm>
        <a:off x="826732" y="2684200"/>
        <a:ext cx="5887333" cy="715786"/>
      </dsp:txXfrm>
    </dsp:sp>
    <dsp:sp modelId="{93AA1185-7184-4E4D-9156-B2539E86EDD9}">
      <dsp:nvSpPr>
        <dsp:cNvPr id="0" name=""/>
        <dsp:cNvSpPr/>
      </dsp:nvSpPr>
      <dsp:spPr>
        <a:xfrm>
          <a:off x="0" y="3578933"/>
          <a:ext cx="6714066" cy="71578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F92E02-5615-4A3C-B3BD-40261370239C}">
      <dsp:nvSpPr>
        <dsp:cNvPr id="0" name=""/>
        <dsp:cNvSpPr/>
      </dsp:nvSpPr>
      <dsp:spPr>
        <a:xfrm>
          <a:off x="216525" y="3743342"/>
          <a:ext cx="393682" cy="3936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C2277E-0DB3-4E88-97A9-7F44BF507347}">
      <dsp:nvSpPr>
        <dsp:cNvPr id="0" name=""/>
        <dsp:cNvSpPr/>
      </dsp:nvSpPr>
      <dsp:spPr>
        <a:xfrm>
          <a:off x="826732" y="3582290"/>
          <a:ext cx="5887333" cy="715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54" tIns="75754" rIns="75754" bIns="75754" numCol="1" spcCol="1270" anchor="ctr" anchorCtr="0">
          <a:noAutofit/>
        </a:bodyPr>
        <a:lstStyle/>
        <a:p>
          <a:pPr marL="0" lvl="0" indent="0" algn="l" defTabSz="844550">
            <a:lnSpc>
              <a:spcPct val="10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When the cost function cannot be </a:t>
          </a:r>
          <a:r>
            <a:rPr lang="en-US" sz="1900" b="0" i="1" kern="1200" dirty="0">
              <a:latin typeface="Times New Roman" panose="02020603050405020304" pitchFamily="18" charset="0"/>
              <a:cs typeface="Times New Roman" panose="02020603050405020304" pitchFamily="18" charset="0"/>
            </a:rPr>
            <a:t>differentiated easily</a:t>
          </a:r>
          <a:r>
            <a:rPr lang="en-US" sz="1900" b="1" i="1" kern="1200" dirty="0">
              <a:latin typeface="Times New Roman" panose="02020603050405020304" pitchFamily="18" charset="0"/>
              <a:cs typeface="Times New Roman" panose="02020603050405020304" pitchFamily="18" charset="0"/>
            </a:rPr>
            <a:t> </a:t>
          </a:r>
          <a:r>
            <a:rPr lang="en-US" sz="1900" b="0" i="0" kern="1200" dirty="0">
              <a:latin typeface="Times New Roman" panose="02020603050405020304" pitchFamily="18" charset="0"/>
              <a:cs typeface="Times New Roman" panose="02020603050405020304" pitchFamily="18" charset="0"/>
            </a:rPr>
            <a:t>Gradient Descent does the job for us.</a:t>
          </a:r>
          <a:endParaRPr lang="en-US" sz="1900" kern="1200" dirty="0">
            <a:latin typeface="Times New Roman" panose="02020603050405020304" pitchFamily="18" charset="0"/>
            <a:cs typeface="Times New Roman" panose="02020603050405020304" pitchFamily="18" charset="0"/>
          </a:endParaRPr>
        </a:p>
      </dsp:txBody>
      <dsp:txXfrm>
        <a:off x="826732" y="3582290"/>
        <a:ext cx="5887333" cy="7157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00236-24E9-4834-B2AC-B6FE98BB7821}">
      <dsp:nvSpPr>
        <dsp:cNvPr id="0" name=""/>
        <dsp:cNvSpPr/>
      </dsp:nvSpPr>
      <dsp:spPr>
        <a:xfrm>
          <a:off x="0" y="4998"/>
          <a:ext cx="6900512" cy="1006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0ADEE0-A4EB-49EE-BB6D-B9A674E4BDB3}">
      <dsp:nvSpPr>
        <dsp:cNvPr id="0" name=""/>
        <dsp:cNvSpPr/>
      </dsp:nvSpPr>
      <dsp:spPr>
        <a:xfrm>
          <a:off x="304370" y="231389"/>
          <a:ext cx="553941" cy="553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AC9425-7786-4309-9042-637544C251EB}">
      <dsp:nvSpPr>
        <dsp:cNvPr id="0" name=""/>
        <dsp:cNvSpPr/>
      </dsp:nvSpPr>
      <dsp:spPr>
        <a:xfrm>
          <a:off x="1162681" y="4998"/>
          <a:ext cx="5650681" cy="11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26" tIns="123126" rIns="123126" bIns="123126" numCol="1" spcCol="1270" anchor="ctr" anchorCtr="0">
          <a:noAutofit/>
        </a:bodyPr>
        <a:lstStyle/>
        <a:p>
          <a:pPr marL="0" lvl="0" indent="0" algn="just"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It is easy to find the value of slope and intercept using a closed-form solution </a:t>
          </a:r>
          <a:endParaRPr lang="en-US" sz="1800" kern="1200" dirty="0">
            <a:latin typeface="Times New Roman" panose="02020603050405020304" pitchFamily="18" charset="0"/>
            <a:cs typeface="Times New Roman" panose="02020603050405020304" pitchFamily="18" charset="0"/>
          </a:endParaRPr>
        </a:p>
      </dsp:txBody>
      <dsp:txXfrm>
        <a:off x="1162681" y="4998"/>
        <a:ext cx="5650681" cy="1163398"/>
      </dsp:txXfrm>
    </dsp:sp>
    <dsp:sp modelId="{431B0D80-3374-482C-86AA-27C462D67A54}">
      <dsp:nvSpPr>
        <dsp:cNvPr id="0" name=""/>
        <dsp:cNvSpPr/>
      </dsp:nvSpPr>
      <dsp:spPr>
        <a:xfrm>
          <a:off x="0" y="1459246"/>
          <a:ext cx="6900512" cy="1006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5CE99-2801-49BF-9692-7FE295BDD50C}">
      <dsp:nvSpPr>
        <dsp:cNvPr id="0" name=""/>
        <dsp:cNvSpPr/>
      </dsp:nvSpPr>
      <dsp:spPr>
        <a:xfrm>
          <a:off x="304370" y="1685638"/>
          <a:ext cx="553941" cy="553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4DA3E9-11D2-42F8-B4D2-E3AE7DC99990}">
      <dsp:nvSpPr>
        <dsp:cNvPr id="0" name=""/>
        <dsp:cNvSpPr/>
      </dsp:nvSpPr>
      <dsp:spPr>
        <a:xfrm>
          <a:off x="1162681" y="1459246"/>
          <a:ext cx="5650681" cy="11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26" tIns="123126" rIns="123126" bIns="123126" numCol="1" spcCol="1270" anchor="ctr" anchorCtr="0">
          <a:noAutofit/>
        </a:bodyPr>
        <a:lstStyle/>
        <a:p>
          <a:pPr marL="0" lvl="0" indent="0" algn="just"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But when you work in Multidimensional data then the technique is so costly and takes a lot of time Thus it fails here. </a:t>
          </a:r>
          <a:endParaRPr lang="en-US" sz="1800" kern="1200" dirty="0">
            <a:latin typeface="Times New Roman" panose="02020603050405020304" pitchFamily="18" charset="0"/>
            <a:cs typeface="Times New Roman" panose="02020603050405020304" pitchFamily="18" charset="0"/>
          </a:endParaRPr>
        </a:p>
      </dsp:txBody>
      <dsp:txXfrm>
        <a:off x="1162681" y="1459246"/>
        <a:ext cx="5650681" cy="1163398"/>
      </dsp:txXfrm>
    </dsp:sp>
    <dsp:sp modelId="{36027DA1-474B-4555-8ACA-7386DCDF1264}">
      <dsp:nvSpPr>
        <dsp:cNvPr id="0" name=""/>
        <dsp:cNvSpPr/>
      </dsp:nvSpPr>
      <dsp:spPr>
        <a:xfrm>
          <a:off x="0" y="2913495"/>
          <a:ext cx="6900512" cy="1006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722EE-6A33-4139-9D8E-E04A411368B9}">
      <dsp:nvSpPr>
        <dsp:cNvPr id="0" name=""/>
        <dsp:cNvSpPr/>
      </dsp:nvSpPr>
      <dsp:spPr>
        <a:xfrm>
          <a:off x="304370" y="3139886"/>
          <a:ext cx="553941" cy="553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A3C35F-983C-4130-BAAD-259F820064FF}">
      <dsp:nvSpPr>
        <dsp:cNvPr id="0" name=""/>
        <dsp:cNvSpPr/>
      </dsp:nvSpPr>
      <dsp:spPr>
        <a:xfrm>
          <a:off x="1162681" y="2913495"/>
          <a:ext cx="5650681" cy="11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26" tIns="123126" rIns="123126" bIns="123126" numCol="1" spcCol="1270" anchor="ctr" anchorCtr="0">
          <a:noAutofit/>
        </a:bodyPr>
        <a:lstStyle/>
        <a:p>
          <a:pPr marL="0" lvl="0" indent="0" algn="just"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So, the new technique came as Gradient Descent which finds the minimum very fast.</a:t>
          </a:r>
          <a:endParaRPr lang="en-US" sz="1800" kern="1200" dirty="0">
            <a:latin typeface="Times New Roman" panose="02020603050405020304" pitchFamily="18" charset="0"/>
            <a:cs typeface="Times New Roman" panose="02020603050405020304" pitchFamily="18" charset="0"/>
          </a:endParaRPr>
        </a:p>
      </dsp:txBody>
      <dsp:txXfrm>
        <a:off x="1162681" y="2913495"/>
        <a:ext cx="5650681" cy="1163398"/>
      </dsp:txXfrm>
    </dsp:sp>
    <dsp:sp modelId="{3E7A6E77-5A36-4074-9216-95A412EAF638}">
      <dsp:nvSpPr>
        <dsp:cNvPr id="0" name=""/>
        <dsp:cNvSpPr/>
      </dsp:nvSpPr>
      <dsp:spPr>
        <a:xfrm>
          <a:off x="0" y="4367743"/>
          <a:ext cx="6900512" cy="1006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1128AC-B181-4B57-86C8-30683A4DB651}">
      <dsp:nvSpPr>
        <dsp:cNvPr id="0" name=""/>
        <dsp:cNvSpPr/>
      </dsp:nvSpPr>
      <dsp:spPr>
        <a:xfrm>
          <a:off x="304667" y="4594134"/>
          <a:ext cx="553941" cy="5534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21F41B-7601-4A02-8DCB-27DCF2BE358C}">
      <dsp:nvSpPr>
        <dsp:cNvPr id="0" name=""/>
        <dsp:cNvSpPr/>
      </dsp:nvSpPr>
      <dsp:spPr>
        <a:xfrm>
          <a:off x="1163276" y="4367743"/>
          <a:ext cx="5555473" cy="11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26" tIns="123126" rIns="123126" bIns="123126" numCol="1" spcCol="1270" anchor="ctr" anchorCtr="0">
          <a:noAutofit/>
        </a:bodyPr>
        <a:lstStyle/>
        <a:p>
          <a:pPr marL="0" lvl="0" indent="0" algn="just"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Its not only up to linear regression but it is an algorithm that can be applied on any machine learning part including logistic regression, and it is the complete backbone of deep learning.</a:t>
          </a:r>
          <a:endParaRPr lang="en-US" sz="1800" kern="1200" dirty="0">
            <a:latin typeface="Times New Roman" panose="02020603050405020304" pitchFamily="18" charset="0"/>
            <a:cs typeface="Times New Roman" panose="02020603050405020304" pitchFamily="18" charset="0"/>
          </a:endParaRPr>
        </a:p>
      </dsp:txBody>
      <dsp:txXfrm>
        <a:off x="1163276" y="4367743"/>
        <a:ext cx="5555473" cy="11633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1CCAF-832A-47A1-BA1B-B4DA5271AABB}">
      <dsp:nvSpPr>
        <dsp:cNvPr id="0" name=""/>
        <dsp:cNvSpPr/>
      </dsp:nvSpPr>
      <dsp:spPr>
        <a:xfrm>
          <a:off x="0" y="611219"/>
          <a:ext cx="10515600" cy="13553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09EB7-08CC-41E8-8D7E-D09D7F6F33A4}">
      <dsp:nvSpPr>
        <dsp:cNvPr id="0" name=""/>
        <dsp:cNvSpPr/>
      </dsp:nvSpPr>
      <dsp:spPr>
        <a:xfrm>
          <a:off x="409981" y="916164"/>
          <a:ext cx="745421" cy="745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80C134-A173-4D0D-885D-6F1DD8AC41A8}">
      <dsp:nvSpPr>
        <dsp:cNvPr id="0" name=""/>
        <dsp:cNvSpPr/>
      </dsp:nvSpPr>
      <dsp:spPr>
        <a:xfrm>
          <a:off x="1565385" y="611219"/>
          <a:ext cx="8950214" cy="135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437" tIns="143437" rIns="143437" bIns="143437" numCol="1" spcCol="1270" anchor="ctr" anchorCtr="0">
          <a:noAutofit/>
        </a:bodyPr>
        <a:lstStyle/>
        <a:p>
          <a:pPr marL="0" lvl="0" indent="0" algn="just"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Hyper parameters decide the bias-variance tradeoff. </a:t>
          </a:r>
          <a:r>
            <a:rPr lang="en-US" sz="2400" kern="1200" dirty="0">
              <a:solidFill>
                <a:srgbClr val="FF0000"/>
              </a:solidFill>
              <a:latin typeface="Times New Roman" panose="02020603050405020304" pitchFamily="18" charset="0"/>
              <a:cs typeface="Times New Roman" panose="02020603050405020304" pitchFamily="18" charset="0"/>
            </a:rPr>
            <a:t>When </a:t>
          </a:r>
          <a:r>
            <a:rPr lang="en-US" sz="2400" i="1" kern="1200" dirty="0">
              <a:solidFill>
                <a:srgbClr val="FF0000"/>
              </a:solidFill>
              <a:latin typeface="Times New Roman" panose="02020603050405020304" pitchFamily="18" charset="0"/>
              <a:cs typeface="Times New Roman" panose="02020603050405020304" pitchFamily="18" charset="0"/>
            </a:rPr>
            <a:t>r</a:t>
          </a:r>
          <a:r>
            <a:rPr lang="en-US" sz="2400" kern="1200" dirty="0">
              <a:solidFill>
                <a:srgbClr val="FF0000"/>
              </a:solidFill>
              <a:latin typeface="Times New Roman" panose="02020603050405020304" pitchFamily="18" charset="0"/>
              <a:cs typeface="Times New Roman" panose="02020603050405020304" pitchFamily="18" charset="0"/>
            </a:rPr>
            <a:t> value is low, it could overfit the model and cause high variance. When </a:t>
          </a:r>
          <a:r>
            <a:rPr lang="en-US" sz="2400" i="1" kern="1200" dirty="0">
              <a:solidFill>
                <a:srgbClr val="FF0000"/>
              </a:solidFill>
              <a:latin typeface="Times New Roman" panose="02020603050405020304" pitchFamily="18" charset="0"/>
              <a:cs typeface="Times New Roman" panose="02020603050405020304" pitchFamily="18" charset="0"/>
            </a:rPr>
            <a:t>r</a:t>
          </a:r>
          <a:r>
            <a:rPr lang="en-US" sz="2400" kern="1200" dirty="0">
              <a:solidFill>
                <a:srgbClr val="FF0000"/>
              </a:solidFill>
              <a:latin typeface="Times New Roman" panose="02020603050405020304" pitchFamily="18" charset="0"/>
              <a:cs typeface="Times New Roman" panose="02020603050405020304" pitchFamily="18" charset="0"/>
            </a:rPr>
            <a:t> value is high, it could underfit the model and cause high bias. </a:t>
          </a:r>
        </a:p>
      </dsp:txBody>
      <dsp:txXfrm>
        <a:off x="1565385" y="611219"/>
        <a:ext cx="8950214" cy="1355312"/>
      </dsp:txXfrm>
    </dsp:sp>
    <dsp:sp modelId="{010487F0-6B81-4920-B4E5-593A7030DD9F}">
      <dsp:nvSpPr>
        <dsp:cNvPr id="0" name=""/>
        <dsp:cNvSpPr/>
      </dsp:nvSpPr>
      <dsp:spPr>
        <a:xfrm>
          <a:off x="0" y="2285428"/>
          <a:ext cx="10515600" cy="13553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64FBC6-EDAF-4156-9993-6A74440F1A14}">
      <dsp:nvSpPr>
        <dsp:cNvPr id="0" name=""/>
        <dsp:cNvSpPr/>
      </dsp:nvSpPr>
      <dsp:spPr>
        <a:xfrm>
          <a:off x="409981" y="2590373"/>
          <a:ext cx="745421" cy="745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DB4F5-87E7-43B7-BF0A-C4F281FA13A4}">
      <dsp:nvSpPr>
        <dsp:cNvPr id="0" name=""/>
        <dsp:cNvSpPr/>
      </dsp:nvSpPr>
      <dsp:spPr>
        <a:xfrm>
          <a:off x="1565385" y="2285428"/>
          <a:ext cx="8950214" cy="135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437" tIns="143437" rIns="143437" bIns="143437" numCol="1" spcCol="1270" anchor="ctr" anchorCtr="0">
          <a:noAutofit/>
        </a:bodyPr>
        <a:lstStyle/>
        <a:p>
          <a:pPr marL="0" lvl="0" indent="0" algn="just" defTabSz="1066800">
            <a:lnSpc>
              <a:spcPct val="100000"/>
            </a:lnSpc>
            <a:spcBef>
              <a:spcPct val="0"/>
            </a:spcBef>
            <a:spcAft>
              <a:spcPct val="35000"/>
            </a:spcAft>
            <a:buNone/>
          </a:pPr>
          <a:r>
            <a:rPr lang="en-US" sz="2400" kern="1200" dirty="0">
              <a:solidFill>
                <a:srgbClr val="FF0000"/>
              </a:solidFill>
              <a:latin typeface="Times New Roman" panose="02020603050405020304" pitchFamily="18" charset="0"/>
              <a:cs typeface="Times New Roman" panose="02020603050405020304" pitchFamily="18" charset="0"/>
            </a:rPr>
            <a:t>We can find the correct </a:t>
          </a:r>
          <a:r>
            <a:rPr lang="en-US" sz="2400" i="1" kern="1200" dirty="0">
              <a:solidFill>
                <a:srgbClr val="FF0000"/>
              </a:solidFill>
              <a:latin typeface="Times New Roman" panose="02020603050405020304" pitchFamily="18" charset="0"/>
              <a:cs typeface="Times New Roman" panose="02020603050405020304" pitchFamily="18" charset="0"/>
            </a:rPr>
            <a:t>r </a:t>
          </a:r>
          <a:r>
            <a:rPr lang="en-US" sz="2400" kern="1200" dirty="0">
              <a:solidFill>
                <a:srgbClr val="FF0000"/>
              </a:solidFill>
              <a:latin typeface="Times New Roman" panose="02020603050405020304" pitchFamily="18" charset="0"/>
              <a:cs typeface="Times New Roman" panose="02020603050405020304" pitchFamily="18" charset="0"/>
            </a:rPr>
            <a:t>value with </a:t>
          </a:r>
          <a:r>
            <a:rPr lang="en-US" sz="2400" i="1" kern="1200" dirty="0">
              <a:solidFill>
                <a:srgbClr val="FF0000"/>
              </a:solidFill>
              <a:latin typeface="Times New Roman" panose="02020603050405020304" pitchFamily="18" charset="0"/>
              <a:cs typeface="Times New Roman" panose="02020603050405020304" pitchFamily="18" charset="0"/>
            </a:rPr>
            <a:t>Cross Validation</a:t>
          </a:r>
          <a:r>
            <a:rPr lang="en-US" sz="2400" kern="1200" dirty="0">
              <a:solidFill>
                <a:srgbClr val="FF0000"/>
              </a:solidFill>
              <a:latin typeface="Times New Roman" panose="02020603050405020304" pitchFamily="18" charset="0"/>
              <a:cs typeface="Times New Roman" panose="02020603050405020304" pitchFamily="18" charset="0"/>
            </a:rPr>
            <a:t> technique</a:t>
          </a:r>
          <a:r>
            <a:rPr lang="en-US" sz="2400" kern="1200" dirty="0">
              <a:latin typeface="Times New Roman" panose="02020603050405020304" pitchFamily="18" charset="0"/>
              <a:cs typeface="Times New Roman" panose="02020603050405020304" pitchFamily="18" charset="0"/>
            </a:rPr>
            <a:t>. Plot a graph with different learning rates and check for the training loss with each value and choose the one with minimum loss.</a:t>
          </a:r>
        </a:p>
      </dsp:txBody>
      <dsp:txXfrm>
        <a:off x="1565385" y="2285428"/>
        <a:ext cx="8950214" cy="13553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7CF97-5104-4945-B5B2-C6A0534BD692}" type="datetimeFigureOut">
              <a:rPr lang="en-IN" smtClean="0"/>
              <a:t>03-10-2023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0DBE1-B470-4CEF-8116-5F05C75B4BFB}" type="slidenum">
              <a:rPr lang="en-IN" smtClean="0"/>
              <a:t>‹#›</a:t>
            </a:fld>
            <a:endParaRPr lang="en-IN"/>
          </a:p>
        </p:txBody>
      </p:sp>
    </p:spTree>
    <p:extLst>
      <p:ext uri="{BB962C8B-B14F-4D97-AF65-F5344CB8AC3E}">
        <p14:creationId xmlns:p14="http://schemas.microsoft.com/office/powerpoint/2010/main" val="978537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10DBE1-B470-4CEF-8116-5F05C75B4BFB}" type="slidenum">
              <a:rPr lang="en-IN" smtClean="0"/>
              <a:t>10</a:t>
            </a:fld>
            <a:endParaRPr lang="en-IN"/>
          </a:p>
        </p:txBody>
      </p:sp>
    </p:spTree>
    <p:extLst>
      <p:ext uri="{BB962C8B-B14F-4D97-AF65-F5344CB8AC3E}">
        <p14:creationId xmlns:p14="http://schemas.microsoft.com/office/powerpoint/2010/main" val="13544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5FB16D-7702-41D4-8B6B-1FFB8107D710}" type="slidenum">
              <a:rPr lang="en-US" smtClean="0"/>
              <a:t>24</a:t>
            </a:fld>
            <a:endParaRPr lang="en-US"/>
          </a:p>
        </p:txBody>
      </p:sp>
    </p:spTree>
    <p:extLst>
      <p:ext uri="{BB962C8B-B14F-4D97-AF65-F5344CB8AC3E}">
        <p14:creationId xmlns:p14="http://schemas.microsoft.com/office/powerpoint/2010/main" val="26656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10/3/2023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6704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04925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6282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7250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2140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3471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9236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5069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6293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86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73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10/3/2023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8571588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3AF9B7D7-B43E-0B19-F1E7-C7D6B1BAC2C0}"/>
              </a:ext>
            </a:extLst>
          </p:cNvPr>
          <p:cNvSpPr>
            <a:spLocks noGrp="1"/>
          </p:cNvSpPr>
          <p:nvPr>
            <p:ph type="sldNum" sz="quarter" idx="12"/>
          </p:nvPr>
        </p:nvSpPr>
        <p:spPr>
          <a:xfrm>
            <a:off x="11464121" y="160266"/>
            <a:ext cx="503830" cy="365125"/>
          </a:xfrm>
        </p:spPr>
        <p:txBody>
          <a:bodyPr/>
          <a:lstStyle/>
          <a:p>
            <a:fld id="{62CDAF6E-EDB4-45B2-B943-617D9C79B000}" type="slidenum">
              <a:rPr lang="en-US" smtClean="0"/>
              <a:pPr/>
              <a:t>1</a:t>
            </a:fld>
            <a:endParaRPr lang="en-US" dirty="0"/>
          </a:p>
        </p:txBody>
      </p:sp>
      <p:sp>
        <p:nvSpPr>
          <p:cNvPr id="6" name="TextBox 5">
            <a:extLst>
              <a:ext uri="{FF2B5EF4-FFF2-40B4-BE49-F238E27FC236}">
                <a16:creationId xmlns:a16="http://schemas.microsoft.com/office/drawing/2014/main" id="{D6F08D68-D816-D4F8-E350-B27D747DA0F5}"/>
              </a:ext>
            </a:extLst>
          </p:cNvPr>
          <p:cNvSpPr txBox="1"/>
          <p:nvPr/>
        </p:nvSpPr>
        <p:spPr>
          <a:xfrm>
            <a:off x="2754280" y="2283775"/>
            <a:ext cx="7116820" cy="523220"/>
          </a:xfrm>
          <a:prstGeom prst="rect">
            <a:avLst/>
          </a:prstGeom>
          <a:noFill/>
        </p:spPr>
        <p:txBody>
          <a:bodyPr wrap="none" rtlCol="0">
            <a:spAutoFit/>
          </a:bodyPr>
          <a:lstStyle/>
          <a:p>
            <a:r>
              <a:rPr lang="en-US" sz="2800" b="1" dirty="0">
                <a:solidFill>
                  <a:srgbClr val="323232"/>
                </a:solidFill>
                <a:latin typeface="Cambria" panose="02040503050406030204" pitchFamily="18" charset="0"/>
                <a:ea typeface="Cambria" panose="02040503050406030204" pitchFamily="18" charset="0"/>
              </a:rPr>
              <a:t>Artificial Intelligence &amp; </a:t>
            </a:r>
            <a:r>
              <a:rPr lang="en-US" sz="2800" b="1" dirty="0">
                <a:solidFill>
                  <a:srgbClr val="323232"/>
                </a:solidFill>
                <a:effectLst/>
                <a:latin typeface="Cambria" panose="02040503050406030204" pitchFamily="18" charset="0"/>
                <a:ea typeface="Cambria" panose="02040503050406030204" pitchFamily="18" charset="0"/>
              </a:rPr>
              <a:t>Machine Learning </a:t>
            </a:r>
            <a:endParaRPr lang="en-GB" sz="28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2FE6C8C2-1B09-7907-E101-936C98E57AFE}"/>
              </a:ext>
            </a:extLst>
          </p:cNvPr>
          <p:cNvSpPr txBox="1"/>
          <p:nvPr/>
        </p:nvSpPr>
        <p:spPr>
          <a:xfrm>
            <a:off x="682751" y="4874014"/>
            <a:ext cx="11259879" cy="1668214"/>
          </a:xfrm>
          <a:prstGeom prst="rect">
            <a:avLst/>
          </a:prstGeom>
          <a:noFill/>
        </p:spPr>
        <p:txBody>
          <a:bodyPr wrap="square">
            <a:spAutoFit/>
          </a:bodyPr>
          <a:lstStyle/>
          <a:p>
            <a:r>
              <a:rPr lang="en-GB" sz="1400" b="1" dirty="0">
                <a:latin typeface="Cambria" panose="02040503050406030204" pitchFamily="18" charset="0"/>
                <a:ea typeface="Cambria" panose="02040503050406030204" pitchFamily="18" charset="0"/>
              </a:rPr>
              <a:t>TEXTBOOKS/LEARNING RESOURCES:</a:t>
            </a:r>
          </a:p>
          <a:p>
            <a:pPr marL="169863">
              <a:lnSpc>
                <a:spcPct val="150000"/>
              </a:lnSpc>
            </a:pPr>
            <a:r>
              <a:rPr lang="en-GB" sz="1400" dirty="0">
                <a:latin typeface="Cambria" panose="02040503050406030204" pitchFamily="18" charset="0"/>
                <a:ea typeface="Cambria" panose="02040503050406030204" pitchFamily="18" charset="0"/>
              </a:rPr>
              <a:t>a) Masashi Sugiyama, Introduction to Statistical Machine Learning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Morgan Kaufmann, 2017. ISBN 978-0128021217.</a:t>
            </a:r>
          </a:p>
          <a:p>
            <a:pPr marL="169863">
              <a:lnSpc>
                <a:spcPct val="150000"/>
              </a:lnSpc>
            </a:pPr>
            <a:r>
              <a:rPr lang="en-GB" sz="1400" dirty="0">
                <a:latin typeface="Cambria" panose="02040503050406030204" pitchFamily="18" charset="0"/>
                <a:ea typeface="Cambria" panose="02040503050406030204" pitchFamily="18" charset="0"/>
              </a:rPr>
              <a:t>b) T. M. Mitchell, Machine Learning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McGraw Hill, 2017. ISBN 978-1259096952. </a:t>
            </a:r>
          </a:p>
          <a:p>
            <a:endParaRPr lang="en-GB" sz="1400" dirty="0">
              <a:latin typeface="Cambria" panose="02040503050406030204" pitchFamily="18" charset="0"/>
              <a:ea typeface="Cambria" panose="02040503050406030204" pitchFamily="18" charset="0"/>
            </a:endParaRPr>
          </a:p>
          <a:p>
            <a:r>
              <a:rPr lang="en-GB" sz="1400" b="1" dirty="0">
                <a:latin typeface="Cambria" panose="02040503050406030204" pitchFamily="18" charset="0"/>
                <a:ea typeface="Cambria" panose="02040503050406030204" pitchFamily="18" charset="0"/>
              </a:rPr>
              <a:t>REFERENCE BOOKS/LEARNING RESOURCES:</a:t>
            </a:r>
          </a:p>
          <a:p>
            <a:pPr marL="169863">
              <a:lnSpc>
                <a:spcPct val="150000"/>
              </a:lnSpc>
            </a:pPr>
            <a:r>
              <a:rPr lang="en-GB" sz="1400" dirty="0">
                <a:latin typeface="Cambria" panose="02040503050406030204" pitchFamily="18" charset="0"/>
                <a:ea typeface="Cambria" panose="02040503050406030204" pitchFamily="18" charset="0"/>
              </a:rPr>
              <a:t>a) Richard Golden, Statistical Machine Learning A Unified Framework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unknown, 2020.</a:t>
            </a:r>
          </a:p>
        </p:txBody>
      </p:sp>
    </p:spTree>
    <p:extLst>
      <p:ext uri="{BB962C8B-B14F-4D97-AF65-F5344CB8AC3E}">
        <p14:creationId xmlns:p14="http://schemas.microsoft.com/office/powerpoint/2010/main" val="187296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Question mark on green pastel background">
            <a:extLst>
              <a:ext uri="{FF2B5EF4-FFF2-40B4-BE49-F238E27FC236}">
                <a16:creationId xmlns:a16="http://schemas.microsoft.com/office/drawing/2014/main" id="{42ADEC3F-36F7-F223-8267-BE931DF6C887}"/>
              </a:ext>
            </a:extLst>
          </p:cNvPr>
          <p:cNvPicPr>
            <a:picLocks noChangeAspect="1"/>
          </p:cNvPicPr>
          <p:nvPr/>
        </p:nvPicPr>
        <p:blipFill rotWithShape="1">
          <a:blip r:embed="rId3"/>
          <a:srcRect l="47837" r="7844"/>
          <a:stretch/>
        </p:blipFill>
        <p:spPr>
          <a:xfrm>
            <a:off x="20" y="1"/>
            <a:ext cx="3165211"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589195"/>
          </a:solidFill>
          <a:ln w="38100" cap="rnd">
            <a:solidFill>
              <a:srgbClr val="58919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671FDB5-B6BA-38A0-5F62-51FDB218184C}"/>
              </a:ext>
            </a:extLst>
          </p:cNvPr>
          <p:cNvSpPr>
            <a:spLocks noGrp="1"/>
          </p:cNvSpPr>
          <p:nvPr>
            <p:ph type="title"/>
          </p:nvPr>
        </p:nvSpPr>
        <p:spPr>
          <a:xfrm>
            <a:off x="3784209" y="343253"/>
            <a:ext cx="6274192" cy="1790817"/>
          </a:xfrm>
        </p:spPr>
        <p:txBody>
          <a:bodyPr>
            <a:noAutofit/>
          </a:bodyPr>
          <a:lstStyle/>
          <a:p>
            <a:pPr algn="ctr"/>
            <a:r>
              <a:rPr lang="en-US" sz="3600" b="1" i="0" dirty="0">
                <a:solidFill>
                  <a:schemeClr val="tx2"/>
                </a:solidFill>
                <a:effectLst/>
                <a:latin typeface="Times New Roman" panose="02020603050405020304" pitchFamily="18" charset="0"/>
                <a:cs typeface="Times New Roman" panose="02020603050405020304" pitchFamily="18" charset="0"/>
              </a:rPr>
              <a:t>Where in Machine Learning does Gradient Descent figure out?</a:t>
            </a:r>
            <a:endParaRPr lang="en-IN" sz="3600" dirty="0">
              <a:latin typeface="Times New Roman" panose="02020603050405020304" pitchFamily="18" charset="0"/>
              <a:cs typeface="Times New Roman" panose="02020603050405020304" pitchFamily="18" charset="0"/>
            </a:endParaRPr>
          </a:p>
        </p:txBody>
      </p:sp>
      <p:sp>
        <p:nvSpPr>
          <p:cNvPr id="9" name="Content Placeholder 4">
            <a:extLst>
              <a:ext uri="{FF2B5EF4-FFF2-40B4-BE49-F238E27FC236}">
                <a16:creationId xmlns:a16="http://schemas.microsoft.com/office/drawing/2014/main" id="{D49B646E-1407-5BAC-243B-FFEB6C55F980}"/>
              </a:ext>
            </a:extLst>
          </p:cNvPr>
          <p:cNvSpPr>
            <a:spLocks noGrp="1"/>
          </p:cNvSpPr>
          <p:nvPr>
            <p:ph idx="1"/>
          </p:nvPr>
        </p:nvSpPr>
        <p:spPr>
          <a:xfrm>
            <a:off x="3671669" y="2549826"/>
            <a:ext cx="8018583" cy="1501951"/>
          </a:xfrm>
        </p:spPr>
        <p:txBody>
          <a:bodyPr anchor="t">
            <a:normAutofit/>
          </a:bodyPr>
          <a:lstStyle/>
          <a:p>
            <a:pPr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Gradient descent figures in the </a:t>
            </a:r>
            <a:r>
              <a:rPr lang="en-US" sz="1800" b="1" i="0" dirty="0">
                <a:effectLst/>
                <a:latin typeface="Times New Roman" panose="02020603050405020304" pitchFamily="18" charset="0"/>
                <a:cs typeface="Times New Roman" panose="02020603050405020304" pitchFamily="18" charset="0"/>
              </a:rPr>
              <a:t>training phase</a:t>
            </a:r>
            <a:r>
              <a:rPr lang="en-US" sz="1800" b="0" i="0" dirty="0">
                <a:effectLst/>
                <a:latin typeface="Times New Roman" panose="02020603050405020304" pitchFamily="18" charset="0"/>
                <a:cs typeface="Times New Roman" panose="02020603050405020304" pitchFamily="18" charset="0"/>
              </a:rPr>
              <a:t> of any machine learning algorithm.</a:t>
            </a:r>
          </a:p>
          <a:p>
            <a:pPr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It is a very popular method to tune the </a:t>
            </a:r>
            <a:r>
              <a:rPr lang="en-US" sz="1800" b="1" i="0" dirty="0">
                <a:effectLst/>
                <a:latin typeface="Times New Roman" panose="02020603050405020304" pitchFamily="18" charset="0"/>
                <a:cs typeface="Times New Roman" panose="02020603050405020304" pitchFamily="18" charset="0"/>
              </a:rPr>
              <a:t>parameters</a:t>
            </a:r>
            <a:r>
              <a:rPr lang="en-US" sz="1800" b="0" i="0" dirty="0">
                <a:effectLst/>
                <a:latin typeface="Times New Roman" panose="02020603050405020304" pitchFamily="18" charset="0"/>
                <a:cs typeface="Times New Roman" panose="02020603050405020304" pitchFamily="18" charset="0"/>
              </a:rPr>
              <a:t> of a machine learning model — so as to attain the minimum error state.</a:t>
            </a:r>
            <a:endParaRPr lang="en-IN" sz="1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F66E64F3-74C2-ED85-8917-8A501A2D26A3}"/>
              </a:ext>
            </a:extLst>
          </p:cNvPr>
          <p:cNvSpPr>
            <a:spLocks noChangeArrowheads="1"/>
          </p:cNvSpPr>
          <p:nvPr/>
        </p:nvSpPr>
        <p:spPr bwMode="auto">
          <a:xfrm>
            <a:off x="3671669" y="4120233"/>
            <a:ext cx="825204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A gradient measures how much the output of a function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changes if you change the inputs a little bit."</a:t>
            </a:r>
            <a:endParaRPr kumimoji="0" lang="en-US" altLang="en-US" sz="18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1B7B30B-EA95-6716-F9FA-A50D873A2D26}"/>
              </a:ext>
            </a:extLst>
          </p:cNvPr>
          <p:cNvSpPr txBox="1"/>
          <p:nvPr/>
        </p:nvSpPr>
        <p:spPr>
          <a:xfrm>
            <a:off x="3671669" y="4866007"/>
            <a:ext cx="8252045" cy="1323439"/>
          </a:xfrm>
          <a:prstGeom prst="rect">
            <a:avLst/>
          </a:prstGeom>
          <a:noFill/>
        </p:spPr>
        <p:txBody>
          <a:bodyPr wrap="square">
            <a:spAutoFit/>
          </a:bodyPr>
          <a:lstStyle/>
          <a:p>
            <a:pPr algn="ctr"/>
            <a:r>
              <a:rPr lang="en-US" sz="2000" b="1" i="0" dirty="0">
                <a:solidFill>
                  <a:srgbClr val="FF0000"/>
                </a:solidFill>
                <a:effectLst/>
                <a:latin typeface="Times New Roman" panose="02020603050405020304" pitchFamily="18" charset="0"/>
                <a:cs typeface="Times New Roman" panose="02020603050405020304" pitchFamily="18" charset="0"/>
              </a:rPr>
              <a:t>In machine learning, a gradient is a derivative of a function that has more than one input variable. Known as the slope of a function in mathematical terms, the gradient simply measures the change in all weights with regard to the change in error.</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98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4FB9-C1D6-4F05-82DA-E27E0A85BC07}"/>
              </a:ext>
            </a:extLst>
          </p:cNvPr>
          <p:cNvSpPr>
            <a:spLocks noGrp="1"/>
          </p:cNvSpPr>
          <p:nvPr>
            <p:ph type="title"/>
          </p:nvPr>
        </p:nvSpPr>
        <p:spPr>
          <a:xfrm>
            <a:off x="910753" y="321734"/>
            <a:ext cx="10905066" cy="831817"/>
          </a:xfrm>
        </p:spPr>
        <p:txBody>
          <a:bodyPr>
            <a:normAutofit/>
          </a:bodyPr>
          <a:lstStyle/>
          <a:p>
            <a:r>
              <a:rPr lang="en-IN" sz="3600" dirty="0"/>
              <a:t>GRADIENT DESCENT</a:t>
            </a:r>
          </a:p>
        </p:txBody>
      </p:sp>
      <p:pic>
        <p:nvPicPr>
          <p:cNvPr id="5" name="Picture 4">
            <a:extLst>
              <a:ext uri="{FF2B5EF4-FFF2-40B4-BE49-F238E27FC236}">
                <a16:creationId xmlns:a16="http://schemas.microsoft.com/office/drawing/2014/main" id="{689D54CE-0EBF-4AFB-AE55-8A8596982B6B}"/>
              </a:ext>
            </a:extLst>
          </p:cNvPr>
          <p:cNvPicPr>
            <a:picLocks noChangeAspect="1"/>
          </p:cNvPicPr>
          <p:nvPr/>
        </p:nvPicPr>
        <p:blipFill>
          <a:blip r:embed="rId2"/>
          <a:stretch>
            <a:fillRect/>
          </a:stretch>
        </p:blipFill>
        <p:spPr>
          <a:xfrm>
            <a:off x="801859" y="1510071"/>
            <a:ext cx="10719582" cy="4857382"/>
          </a:xfrm>
          <a:prstGeom prst="rect">
            <a:avLst/>
          </a:prstGeom>
        </p:spPr>
      </p:pic>
    </p:spTree>
    <p:extLst>
      <p:ext uri="{BB962C8B-B14F-4D97-AF65-F5344CB8AC3E}">
        <p14:creationId xmlns:p14="http://schemas.microsoft.com/office/powerpoint/2010/main" val="152744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66C4-4AE5-40F6-8114-F4E3BB4A42E8}"/>
              </a:ext>
            </a:extLst>
          </p:cNvPr>
          <p:cNvSpPr>
            <a:spLocks noGrp="1"/>
          </p:cNvSpPr>
          <p:nvPr>
            <p:ph type="title"/>
          </p:nvPr>
        </p:nvSpPr>
        <p:spPr/>
        <p:txBody>
          <a:bodyPr>
            <a:normAutofit fontScale="90000"/>
          </a:bodyPr>
          <a:lstStyle/>
          <a:p>
            <a:r>
              <a:rPr lang="en-US" dirty="0">
                <a:solidFill>
                  <a:srgbClr val="0070C0"/>
                </a:solidFill>
                <a:latin typeface="Times New Roman" panose="02020603050405020304" pitchFamily="18" charset="0"/>
                <a:cs typeface="Times New Roman" panose="02020603050405020304" pitchFamily="18" charset="0"/>
              </a:rPr>
              <a:t>“T</a:t>
            </a:r>
            <a:r>
              <a:rPr lang="en-US" b="0" i="0" dirty="0">
                <a:solidFill>
                  <a:srgbClr val="0070C0"/>
                </a:solidFill>
                <a:effectLst/>
                <a:latin typeface="Times New Roman" panose="02020603050405020304" pitchFamily="18" charset="0"/>
                <a:cs typeface="Times New Roman" panose="02020603050405020304" pitchFamily="18" charset="0"/>
              </a:rPr>
              <a:t>uning the parameters until the cost function is at its minimum”</a:t>
            </a:r>
            <a:endParaRPr lang="en-IN" dirty="0">
              <a:solidFill>
                <a:srgbClr val="0070C0"/>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949C6E6-5237-4DA9-A084-D2EB6FF495D3}"/>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4560" y="2103516"/>
            <a:ext cx="8342142" cy="438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74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Example</a:t>
            </a:r>
            <a:endParaRPr lang="en-IN" dirty="0"/>
          </a:p>
        </p:txBody>
      </p:sp>
      <p:sp>
        <p:nvSpPr>
          <p:cNvPr id="3" name="Content Placeholder 2"/>
          <p:cNvSpPr>
            <a:spLocks noGrp="1"/>
          </p:cNvSpPr>
          <p:nvPr>
            <p:ph idx="1"/>
          </p:nvPr>
        </p:nvSpPr>
        <p:spPr>
          <a:xfrm>
            <a:off x="838200" y="1929384"/>
            <a:ext cx="5666295" cy="4251960"/>
          </a:xfrm>
        </p:spPr>
        <p:txBody>
          <a:bodyPr>
            <a:normAutofit/>
          </a:bodyPr>
          <a:lstStyle/>
          <a:p>
            <a:pPr algn="just"/>
            <a:r>
              <a:rPr lang="en-US" sz="2600" dirty="0">
                <a:latin typeface="Times New Roman" panose="02020603050405020304" pitchFamily="18" charset="0"/>
                <a:cs typeface="Times New Roman" panose="02020603050405020304" pitchFamily="18" charset="0"/>
              </a:rPr>
              <a:t>Let’s take an example graph of a parabola, </a:t>
            </a:r>
            <a:r>
              <a:rPr lang="en-US" sz="2600" dirty="0">
                <a:highlight>
                  <a:srgbClr val="FFFF00"/>
                </a:highlight>
                <a:latin typeface="Times New Roman" panose="02020603050405020304" pitchFamily="18" charset="0"/>
                <a:cs typeface="Times New Roman" panose="02020603050405020304" pitchFamily="18" charset="0"/>
              </a:rPr>
              <a:t>Y=X²</a:t>
            </a:r>
          </a:p>
          <a:p>
            <a:pPr algn="just"/>
            <a:r>
              <a:rPr lang="en-US" sz="2600" dirty="0">
                <a:latin typeface="Times New Roman" panose="02020603050405020304" pitchFamily="18" charset="0"/>
                <a:cs typeface="Times New Roman" panose="02020603050405020304" pitchFamily="18" charset="0"/>
              </a:rPr>
              <a:t>Here, the </a:t>
            </a:r>
            <a:r>
              <a:rPr lang="en-US" sz="2600" dirty="0">
                <a:highlight>
                  <a:srgbClr val="FFFF00"/>
                </a:highlight>
                <a:latin typeface="Times New Roman" panose="02020603050405020304" pitchFamily="18" charset="0"/>
                <a:cs typeface="Times New Roman" panose="02020603050405020304" pitchFamily="18" charset="0"/>
              </a:rPr>
              <a:t>minima is the origin(0, 0). </a:t>
            </a:r>
            <a:r>
              <a:rPr lang="en-US" sz="2600" dirty="0">
                <a:latin typeface="Times New Roman" panose="02020603050405020304" pitchFamily="18" charset="0"/>
                <a:cs typeface="Times New Roman" panose="02020603050405020304" pitchFamily="18" charset="0"/>
              </a:rPr>
              <a:t>The </a:t>
            </a:r>
            <a:r>
              <a:rPr lang="en-US" sz="2600" dirty="0">
                <a:highlight>
                  <a:srgbClr val="FFFF00"/>
                </a:highlight>
                <a:latin typeface="Times New Roman" panose="02020603050405020304" pitchFamily="18" charset="0"/>
                <a:cs typeface="Times New Roman" panose="02020603050405020304" pitchFamily="18" charset="0"/>
              </a:rPr>
              <a:t>slope here is </a:t>
            </a:r>
            <a:r>
              <a:rPr lang="en-US" sz="2600" dirty="0" err="1">
                <a:highlight>
                  <a:srgbClr val="FFFF00"/>
                </a:highlight>
                <a:latin typeface="Times New Roman" panose="02020603050405020304" pitchFamily="18" charset="0"/>
                <a:cs typeface="Times New Roman" panose="02020603050405020304" pitchFamily="18" charset="0"/>
              </a:rPr>
              <a:t>Tanθ</a:t>
            </a:r>
            <a:r>
              <a:rPr lang="en-US" sz="2600" dirty="0">
                <a:highlight>
                  <a:srgbClr val="FFFF00"/>
                </a:highlight>
                <a:latin typeface="Times New Roman" panose="02020603050405020304" pitchFamily="18" charset="0"/>
                <a:cs typeface="Times New Roman" panose="02020603050405020304" pitchFamily="18" charset="0"/>
              </a:rPr>
              <a:t>. </a:t>
            </a:r>
          </a:p>
          <a:p>
            <a:pPr lvl="1" algn="just"/>
            <a:r>
              <a:rPr lang="en-US" sz="2200" dirty="0">
                <a:latin typeface="Times New Roman" panose="02020603050405020304" pitchFamily="18" charset="0"/>
                <a:cs typeface="Times New Roman" panose="02020603050405020304" pitchFamily="18" charset="0"/>
              </a:rPr>
              <a:t>So the slope on the right side is positive as 0&lt;θ&lt;90 and its </a:t>
            </a:r>
            <a:r>
              <a:rPr lang="en-US" sz="2200" dirty="0" err="1">
                <a:latin typeface="Times New Roman" panose="02020603050405020304" pitchFamily="18" charset="0"/>
                <a:cs typeface="Times New Roman" panose="02020603050405020304" pitchFamily="18" charset="0"/>
              </a:rPr>
              <a:t>Tanθ</a:t>
            </a:r>
            <a:r>
              <a:rPr lang="en-US" sz="2200" dirty="0">
                <a:latin typeface="Times New Roman" panose="02020603050405020304" pitchFamily="18" charset="0"/>
                <a:cs typeface="Times New Roman" panose="02020603050405020304" pitchFamily="18" charset="0"/>
              </a:rPr>
              <a:t> is a positive value. </a:t>
            </a:r>
          </a:p>
          <a:p>
            <a:pPr lvl="1" algn="just"/>
            <a:r>
              <a:rPr lang="en-US" sz="2200" dirty="0">
                <a:latin typeface="Times New Roman" panose="02020603050405020304" pitchFamily="18" charset="0"/>
                <a:cs typeface="Times New Roman" panose="02020603050405020304" pitchFamily="18" charset="0"/>
              </a:rPr>
              <a:t>The slope on the left side is negative as 90&lt;θ&lt;180 and its </a:t>
            </a:r>
            <a:r>
              <a:rPr lang="en-US" sz="2200" dirty="0" err="1">
                <a:latin typeface="Times New Roman" panose="02020603050405020304" pitchFamily="18" charset="0"/>
                <a:cs typeface="Times New Roman" panose="02020603050405020304" pitchFamily="18" charset="0"/>
              </a:rPr>
              <a:t>Tanθ</a:t>
            </a:r>
            <a:r>
              <a:rPr lang="en-US" sz="2200" dirty="0">
                <a:latin typeface="Times New Roman" panose="02020603050405020304" pitchFamily="18" charset="0"/>
                <a:cs typeface="Times New Roman" panose="02020603050405020304" pitchFamily="18" charset="0"/>
              </a:rPr>
              <a:t> is a negative value.</a:t>
            </a:r>
          </a:p>
          <a:p>
            <a:endParaRPr lang="en-IN" dirty="0"/>
          </a:p>
        </p:txBody>
      </p:sp>
      <p:pic>
        <p:nvPicPr>
          <p:cNvPr id="4" name="Picture 3"/>
          <p:cNvPicPr>
            <a:picLocks noChangeAspect="1"/>
          </p:cNvPicPr>
          <p:nvPr/>
        </p:nvPicPr>
        <p:blipFill>
          <a:blip r:embed="rId2"/>
          <a:stretch>
            <a:fillRect/>
          </a:stretch>
        </p:blipFill>
        <p:spPr>
          <a:xfrm>
            <a:off x="6653535" y="1929384"/>
            <a:ext cx="5078920" cy="4039328"/>
          </a:xfrm>
          <a:prstGeom prst="rect">
            <a:avLst/>
          </a:prstGeom>
        </p:spPr>
      </p:pic>
    </p:spTree>
    <p:extLst>
      <p:ext uri="{BB962C8B-B14F-4D97-AF65-F5344CB8AC3E}">
        <p14:creationId xmlns:p14="http://schemas.microsoft.com/office/powerpoint/2010/main" val="188585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LEARNING RATE</a:t>
            </a:r>
            <a:endParaRPr lang="en-IN" dirty="0"/>
          </a:p>
        </p:txBody>
      </p:sp>
      <p:sp>
        <p:nvSpPr>
          <p:cNvPr id="3" name="Content Placeholder 2"/>
          <p:cNvSpPr>
            <a:spLocks noGrp="1"/>
          </p:cNvSpPr>
          <p:nvPr>
            <p:ph idx="1"/>
          </p:nvPr>
        </p:nvSpPr>
        <p:spPr>
          <a:xfrm>
            <a:off x="508262" y="1901104"/>
            <a:ext cx="5694575" cy="4251960"/>
          </a:xfrm>
        </p:spPr>
        <p:txBody>
          <a:bodyPr>
            <a:normAutofit/>
          </a:bodyPr>
          <a:lstStyle/>
          <a:p>
            <a:pPr algn="just"/>
            <a:r>
              <a:rPr lang="en-US" sz="2400" dirty="0">
                <a:latin typeface="Times New Roman" panose="02020603050405020304" pitchFamily="18" charset="0"/>
                <a:cs typeface="Times New Roman" panose="02020603050405020304" pitchFamily="18" charset="0"/>
              </a:rPr>
              <a:t>Hyper parameter or </a:t>
            </a:r>
            <a:r>
              <a:rPr lang="en-US" sz="2400" dirty="0">
                <a:highlight>
                  <a:srgbClr val="FFFF00"/>
                </a:highlight>
                <a:latin typeface="Times New Roman" panose="02020603050405020304" pitchFamily="18" charset="0"/>
                <a:cs typeface="Times New Roman" panose="02020603050405020304" pitchFamily="18" charset="0"/>
              </a:rPr>
              <a:t>tuning parameter </a:t>
            </a:r>
            <a:r>
              <a:rPr lang="en-US" sz="2400" dirty="0">
                <a:latin typeface="Times New Roman" panose="02020603050405020304" pitchFamily="18" charset="0"/>
                <a:cs typeface="Times New Roman" panose="02020603050405020304" pitchFamily="18" charset="0"/>
              </a:rPr>
              <a:t>that determines the step size at each iteration </a:t>
            </a:r>
            <a:r>
              <a:rPr lang="en-US" sz="2400" dirty="0">
                <a:highlight>
                  <a:srgbClr val="FFFF00"/>
                </a:highlight>
                <a:latin typeface="Times New Roman" panose="02020603050405020304" pitchFamily="18" charset="0"/>
                <a:cs typeface="Times New Roman" panose="02020603050405020304" pitchFamily="18" charset="0"/>
              </a:rPr>
              <a:t>while moving towards minima in the function</a:t>
            </a:r>
            <a:r>
              <a:rPr lang="en-US" sz="2400" dirty="0">
                <a:latin typeface="Times New Roman" panose="02020603050405020304" pitchFamily="18" charset="0"/>
                <a:cs typeface="Times New Roman" panose="02020603050405020304" pitchFamily="18" charset="0"/>
              </a:rPr>
              <a:t>. </a:t>
            </a:r>
          </a:p>
          <a:p>
            <a:pPr algn="just"/>
            <a:r>
              <a:rPr lang="en-US" sz="2400" dirty="0">
                <a:highlight>
                  <a:srgbClr val="FFFF00"/>
                </a:highlight>
                <a:latin typeface="Times New Roman" panose="02020603050405020304" pitchFamily="18" charset="0"/>
                <a:cs typeface="Times New Roman" panose="02020603050405020304" pitchFamily="18" charset="0"/>
              </a:rPr>
              <a:t>For example, if r = 0.1 in the initial step, it can be taken as r=0.01 in the next step. </a:t>
            </a:r>
          </a:p>
          <a:p>
            <a:pPr algn="just"/>
            <a:r>
              <a:rPr lang="en-US" sz="2400" dirty="0">
                <a:latin typeface="Times New Roman" panose="02020603050405020304" pitchFamily="18" charset="0"/>
                <a:cs typeface="Times New Roman" panose="02020603050405020304" pitchFamily="18" charset="0"/>
              </a:rPr>
              <a:t>Likewise </a:t>
            </a:r>
            <a:r>
              <a:rPr lang="en-US" sz="2400" dirty="0">
                <a:highlight>
                  <a:srgbClr val="FFFF00"/>
                </a:highlight>
                <a:latin typeface="Times New Roman" panose="02020603050405020304" pitchFamily="18" charset="0"/>
                <a:cs typeface="Times New Roman" panose="02020603050405020304" pitchFamily="18" charset="0"/>
              </a:rPr>
              <a:t>it can be reduced exponentially as we iterate further</a:t>
            </a:r>
            <a:r>
              <a:rPr lang="en-US" sz="2400" dirty="0">
                <a:latin typeface="Times New Roman" panose="02020603050405020304" pitchFamily="18" charset="0"/>
                <a:cs typeface="Times New Roman" panose="02020603050405020304" pitchFamily="18" charset="0"/>
              </a:rPr>
              <a:t>. It is used more effectively in deep learning.</a:t>
            </a:r>
          </a:p>
        </p:txBody>
      </p:sp>
      <p:pic>
        <p:nvPicPr>
          <p:cNvPr id="4" name="Picture 3"/>
          <p:cNvPicPr>
            <a:picLocks noChangeAspect="1"/>
          </p:cNvPicPr>
          <p:nvPr/>
        </p:nvPicPr>
        <p:blipFill>
          <a:blip r:embed="rId2"/>
          <a:stretch>
            <a:fillRect/>
          </a:stretch>
        </p:blipFill>
        <p:spPr>
          <a:xfrm>
            <a:off x="6290820" y="1901104"/>
            <a:ext cx="5409209" cy="4065359"/>
          </a:xfrm>
          <a:prstGeom prst="rect">
            <a:avLst/>
          </a:prstGeom>
        </p:spPr>
      </p:pic>
    </p:spTree>
    <p:extLst>
      <p:ext uri="{BB962C8B-B14F-4D97-AF65-F5344CB8AC3E}">
        <p14:creationId xmlns:p14="http://schemas.microsoft.com/office/powerpoint/2010/main" val="1493532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A66C4-4AE5-40F6-8114-F4E3BB4A42E8}"/>
              </a:ext>
            </a:extLst>
          </p:cNvPr>
          <p:cNvSpPr>
            <a:spLocks noGrp="1"/>
          </p:cNvSpPr>
          <p:nvPr>
            <p:ph type="title"/>
          </p:nvPr>
        </p:nvSpPr>
        <p:spPr>
          <a:xfrm>
            <a:off x="4445390" y="964692"/>
            <a:ext cx="7272294" cy="1289304"/>
          </a:xfrm>
        </p:spPr>
        <p:txBody>
          <a:bodyPr anchor="b">
            <a:normAutofit/>
          </a:bodyPr>
          <a:lstStyle/>
          <a:p>
            <a:pPr>
              <a:lnSpc>
                <a:spcPct val="90000"/>
              </a:lnSpc>
            </a:pPr>
            <a:r>
              <a:rPr lang="en-US" sz="6100" dirty="0">
                <a:latin typeface="Times New Roman" panose="02020603050405020304" pitchFamily="18" charset="0"/>
                <a:cs typeface="Times New Roman" panose="02020603050405020304" pitchFamily="18" charset="0"/>
              </a:rPr>
              <a:t>Steps of the algorithm</a:t>
            </a:r>
            <a:endParaRPr lang="en-IN" sz="6100" dirty="0">
              <a:latin typeface="Times New Roman" panose="02020603050405020304" pitchFamily="18" charset="0"/>
              <a:cs typeface="Times New Roman" panose="02020603050405020304" pitchFamily="18" charset="0"/>
            </a:endParaRP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5806E"/>
          </a:solidFill>
          <a:ln w="38100" cap="rnd">
            <a:solidFill>
              <a:srgbClr val="C5806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271132-9962-FE41-99BF-B8E0E26318A0}"/>
              </a:ext>
            </a:extLst>
          </p:cNvPr>
          <p:cNvSpPr>
            <a:spLocks noGrp="1"/>
          </p:cNvSpPr>
          <p:nvPr>
            <p:ph idx="1"/>
          </p:nvPr>
        </p:nvSpPr>
        <p:spPr>
          <a:xfrm>
            <a:off x="3896751" y="2621514"/>
            <a:ext cx="7962314" cy="3483864"/>
          </a:xfrm>
        </p:spPr>
        <p:txBody>
          <a:bodyPr>
            <a:normAutofit fontScale="92500" lnSpcReduction="10000"/>
          </a:bodyPr>
          <a:lstStyle/>
          <a:p>
            <a:pPr indent="-228600">
              <a:lnSpc>
                <a:spcPct val="100000"/>
              </a:lnSpc>
              <a:spcAft>
                <a:spcPts val="600"/>
              </a:spcAf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Find the slope of the objective function </a:t>
            </a:r>
            <a:r>
              <a:rPr lang="en-US" sz="1900" b="1" i="0" dirty="0">
                <a:effectLst/>
                <a:latin typeface="Times New Roman" panose="02020603050405020304" pitchFamily="18" charset="0"/>
                <a:cs typeface="Times New Roman" panose="02020603050405020304" pitchFamily="18" charset="0"/>
              </a:rPr>
              <a:t>with respect to each parameter/feature</a:t>
            </a:r>
            <a:r>
              <a:rPr lang="en-US" sz="1900" b="0" i="0" dirty="0">
                <a:effectLst/>
                <a:latin typeface="Times New Roman" panose="02020603050405020304" pitchFamily="18" charset="0"/>
                <a:cs typeface="Times New Roman" panose="02020603050405020304" pitchFamily="18" charset="0"/>
              </a:rPr>
              <a:t>. In other words, compute the gradient of the function.</a:t>
            </a:r>
          </a:p>
          <a:p>
            <a:pPr indent="-228600">
              <a:lnSpc>
                <a:spcPct val="100000"/>
              </a:lnSpc>
              <a:spcAft>
                <a:spcPts val="600"/>
              </a:spcAf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Pick a random initial value for the parameters. (To clarify, in the parabola example, differentiate “y” with respect to “x”. If we had more features like x1, x2 etc., we take the partial derivative of “y” with respect to each of the features.)</a:t>
            </a:r>
          </a:p>
          <a:p>
            <a:pPr indent="-228600">
              <a:lnSpc>
                <a:spcPct val="100000"/>
              </a:lnSpc>
              <a:spcAft>
                <a:spcPts val="600"/>
              </a:spcAf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Update the gradient function by plugging in the parameter values.</a:t>
            </a:r>
          </a:p>
          <a:p>
            <a:pPr indent="-228600">
              <a:lnSpc>
                <a:spcPct val="100000"/>
              </a:lnSpc>
              <a:spcAft>
                <a:spcPts val="600"/>
              </a:spcAft>
              <a:buFont typeface="Arial" panose="020B0604020202020204" pitchFamily="34" charset="0"/>
              <a:buChar char="•"/>
            </a:pPr>
            <a:r>
              <a:rPr lang="en-US" sz="1900" b="0" i="0" dirty="0">
                <a:solidFill>
                  <a:srgbClr val="FF0000"/>
                </a:solidFill>
                <a:effectLst/>
                <a:latin typeface="Times New Roman" panose="02020603050405020304" pitchFamily="18" charset="0"/>
                <a:cs typeface="Times New Roman" panose="02020603050405020304" pitchFamily="18" charset="0"/>
              </a:rPr>
              <a:t>Calculate the step sizes for each feature as : </a:t>
            </a:r>
            <a:r>
              <a:rPr lang="en-US" sz="1900" b="1" i="0" dirty="0">
                <a:solidFill>
                  <a:srgbClr val="FF0000"/>
                </a:solidFill>
                <a:effectLst/>
                <a:latin typeface="Times New Roman" panose="02020603050405020304" pitchFamily="18" charset="0"/>
                <a:cs typeface="Times New Roman" panose="02020603050405020304" pitchFamily="18" charset="0"/>
              </a:rPr>
              <a:t>step size = gradient * learning rate.</a:t>
            </a:r>
            <a:endParaRPr lang="en-US" sz="1900" b="0" i="0" dirty="0">
              <a:solidFill>
                <a:srgbClr val="FF0000"/>
              </a:solidFill>
              <a:effectLst/>
              <a:latin typeface="Times New Roman" panose="02020603050405020304" pitchFamily="18" charset="0"/>
              <a:cs typeface="Times New Roman" panose="02020603050405020304" pitchFamily="18" charset="0"/>
            </a:endParaRPr>
          </a:p>
          <a:p>
            <a:pPr indent="-228600">
              <a:lnSpc>
                <a:spcPct val="100000"/>
              </a:lnSpc>
              <a:spcAft>
                <a:spcPts val="600"/>
              </a:spcAft>
              <a:buFont typeface="Arial" panose="020B0604020202020204" pitchFamily="34" charset="0"/>
              <a:buChar char="•"/>
            </a:pPr>
            <a:r>
              <a:rPr lang="en-US" sz="1900" b="0" i="0" dirty="0">
                <a:solidFill>
                  <a:srgbClr val="FF0000"/>
                </a:solidFill>
                <a:effectLst/>
                <a:latin typeface="Times New Roman" panose="02020603050405020304" pitchFamily="18" charset="0"/>
                <a:cs typeface="Times New Roman" panose="02020603050405020304" pitchFamily="18" charset="0"/>
              </a:rPr>
              <a:t>Calculate the new parameters as : </a:t>
            </a:r>
            <a:r>
              <a:rPr lang="en-US" sz="1900" b="1" i="0" dirty="0">
                <a:solidFill>
                  <a:srgbClr val="FF0000"/>
                </a:solidFill>
                <a:effectLst/>
                <a:latin typeface="Times New Roman" panose="02020603050405020304" pitchFamily="18" charset="0"/>
                <a:cs typeface="Times New Roman" panose="02020603050405020304" pitchFamily="18" charset="0"/>
              </a:rPr>
              <a:t>new params = old params -step size</a:t>
            </a:r>
            <a:endParaRPr lang="en-US" sz="1900" b="0" i="0" dirty="0">
              <a:solidFill>
                <a:srgbClr val="FF0000"/>
              </a:solidFill>
              <a:effectLst/>
              <a:latin typeface="Times New Roman" panose="02020603050405020304" pitchFamily="18" charset="0"/>
              <a:cs typeface="Times New Roman" panose="02020603050405020304" pitchFamily="18" charset="0"/>
            </a:endParaRPr>
          </a:p>
          <a:p>
            <a:pPr indent="-228600">
              <a:lnSpc>
                <a:spcPct val="100000"/>
              </a:lnSpc>
              <a:spcAft>
                <a:spcPts val="600"/>
              </a:spcAf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Repeat steps 3 to 5 until gradient is almost 0.</a:t>
            </a:r>
          </a:p>
          <a:p>
            <a:pPr>
              <a:lnSpc>
                <a:spcPct val="100000"/>
              </a:lnSpc>
            </a:pPr>
            <a:endParaRPr lang="en-IN" sz="1300" dirty="0"/>
          </a:p>
        </p:txBody>
      </p:sp>
      <p:pic>
        <p:nvPicPr>
          <p:cNvPr id="5" name="Picture 4" descr="A picture of an electromagnetic radiation">
            <a:extLst>
              <a:ext uri="{FF2B5EF4-FFF2-40B4-BE49-F238E27FC236}">
                <a16:creationId xmlns:a16="http://schemas.microsoft.com/office/drawing/2014/main" id="{E97B6BB1-CD35-0953-5857-B4E6944A45C1}"/>
              </a:ext>
            </a:extLst>
          </p:cNvPr>
          <p:cNvPicPr>
            <a:picLocks noChangeAspect="1"/>
          </p:cNvPicPr>
          <p:nvPr/>
        </p:nvPicPr>
        <p:blipFill rotWithShape="1">
          <a:blip r:embed="rId2"/>
          <a:srcRect l="27805" r="26695" b="2"/>
          <a:stretch/>
        </p:blipFill>
        <p:spPr>
          <a:xfrm>
            <a:off x="-66653" y="10"/>
            <a:ext cx="3636160"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74559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vert="horz" lIns="91440" tIns="45720" rIns="91440" bIns="45720" rtlCol="0" anchor="b">
            <a:normAutofit/>
          </a:bodyPr>
          <a:lstStyle/>
          <a:p>
            <a:pPr>
              <a:lnSpc>
                <a:spcPct val="90000"/>
              </a:lnSpc>
            </a:pPr>
            <a:r>
              <a:rPr lang="en-US" sz="6100"/>
              <a:t>What happens if we keep r value as constant:</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DE50C"/>
          </a:solidFill>
          <a:ln w="38100" cap="rnd">
            <a:solidFill>
              <a:srgbClr val="FDE50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185221" y="2587752"/>
            <a:ext cx="6251110" cy="3483864"/>
          </a:xfrm>
          <a:prstGeom prst="rect">
            <a:avLst/>
          </a:prstGeom>
        </p:spPr>
        <p:txBody>
          <a:bodyPr vert="horz" lIns="91440" tIns="45720" rIns="91440" bIns="45720" rtlCol="0">
            <a:normAutofit fontScale="92500" lnSpcReduction="10000"/>
          </a:bodyPr>
          <a:lstStyle/>
          <a:p>
            <a:pPr marL="571500" indent="-342900" algn="just">
              <a:lnSpc>
                <a:spcPct val="110000"/>
              </a:lnSpc>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above example, we took r=1. As we calculate the points Xᵢ, Xᵢ+₁, Xᵢ+₂,….to find the local minima, X*, we can see that it is oscillating between X = -0.5 and X = 0.5.</a:t>
            </a:r>
          </a:p>
          <a:p>
            <a:pPr marL="228600" algn="just">
              <a:lnSpc>
                <a:spcPct val="110000"/>
              </a:lnSpc>
              <a:spcAft>
                <a:spcPts val="600"/>
              </a:spcAft>
            </a:pPr>
            <a:endParaRPr lang="en-US" sz="2400" dirty="0">
              <a:latin typeface="Times New Roman" panose="02020603050405020304" pitchFamily="18" charset="0"/>
              <a:cs typeface="Times New Roman" panose="02020603050405020304" pitchFamily="18" charset="0"/>
            </a:endParaRPr>
          </a:p>
          <a:p>
            <a:pPr marL="571500" indent="-342900" algn="just">
              <a:lnSpc>
                <a:spcPct val="110000"/>
              </a:lnSpc>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we keep r as constant, we end up with an </a:t>
            </a:r>
            <a:r>
              <a:rPr lang="en-US" sz="2400" i="1" dirty="0">
                <a:latin typeface="Times New Roman" panose="02020603050405020304" pitchFamily="18" charset="0"/>
                <a:cs typeface="Times New Roman" panose="02020603050405020304" pitchFamily="18" charset="0"/>
              </a:rPr>
              <a:t>oscillation problem</a:t>
            </a:r>
            <a:r>
              <a:rPr lang="en-US" sz="2400" dirty="0">
                <a:latin typeface="Times New Roman" panose="02020603050405020304" pitchFamily="18" charset="0"/>
                <a:cs typeface="Times New Roman" panose="02020603050405020304" pitchFamily="18" charset="0"/>
              </a:rPr>
              <a:t>. So, we have to reduce the “r” value with each iteration. Reduce the </a:t>
            </a: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value as the iteration step increases.</a:t>
            </a:r>
          </a:p>
        </p:txBody>
      </p:sp>
      <p:pic>
        <p:nvPicPr>
          <p:cNvPr id="6" name="Picture 5" descr="Magnifying glass and question mark">
            <a:extLst>
              <a:ext uri="{FF2B5EF4-FFF2-40B4-BE49-F238E27FC236}">
                <a16:creationId xmlns:a16="http://schemas.microsoft.com/office/drawing/2014/main" id="{E6A86D35-B05F-5138-8744-CB2E49480E32}"/>
              </a:ext>
            </a:extLst>
          </p:cNvPr>
          <p:cNvPicPr>
            <a:picLocks noChangeAspect="1"/>
          </p:cNvPicPr>
          <p:nvPr/>
        </p:nvPicPr>
        <p:blipFill rotWithShape="1">
          <a:blip r:embed="rId2"/>
          <a:srcRect l="32724" r="2907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322231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Hyper parameters </a:t>
            </a:r>
          </a:p>
        </p:txBody>
      </p:sp>
      <p:graphicFrame>
        <p:nvGraphicFramePr>
          <p:cNvPr id="5" name="Content Placeholder 2">
            <a:extLst>
              <a:ext uri="{FF2B5EF4-FFF2-40B4-BE49-F238E27FC236}">
                <a16:creationId xmlns:a16="http://schemas.microsoft.com/office/drawing/2014/main" id="{C44FAFE9-3CED-4E54-D5AA-02AA36C5FB0A}"/>
              </a:ext>
            </a:extLst>
          </p:cNvPr>
          <p:cNvGraphicFramePr>
            <a:graphicFrameLocks noGrp="1"/>
          </p:cNvGraphicFramePr>
          <p:nvPr>
            <p:ph idx="1"/>
            <p:extLst>
              <p:ext uri="{D42A27DB-BD31-4B8C-83A1-F6EECF244321}">
                <p14:modId xmlns:p14="http://schemas.microsoft.com/office/powerpoint/2010/main" val="3695199080"/>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111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a:t>GRADIENT DESCENT IN LOGISTIC REGRESSION</a:t>
            </a:r>
            <a:endParaRPr lang="en-IN"/>
          </a:p>
        </p:txBody>
      </p:sp>
      <p:sp>
        <p:nvSpPr>
          <p:cNvPr id="3" name="Content Placeholder 2"/>
          <p:cNvSpPr>
            <a:spLocks noGrp="1"/>
          </p:cNvSpPr>
          <p:nvPr>
            <p:ph idx="1"/>
          </p:nvPr>
        </p:nvSpPr>
        <p:spPr>
          <a:xfrm>
            <a:off x="838200" y="1929384"/>
            <a:ext cx="4634132" cy="4251960"/>
          </a:xfrm>
        </p:spPr>
        <p:txBody>
          <a:bodyPr/>
          <a:lstStyle/>
          <a:p>
            <a:pPr algn="just"/>
            <a:r>
              <a:rPr lang="en-US" dirty="0">
                <a:latin typeface="Times New Roman" panose="02020603050405020304" pitchFamily="18" charset="0"/>
                <a:cs typeface="Times New Roman" panose="02020603050405020304" pitchFamily="18" charset="0"/>
              </a:rPr>
              <a:t>The formula for the optimal plane in logistic regression after applying sigmoid function is:</a:t>
            </a:r>
            <a:endParaRPr lang="en-IN" dirty="0">
              <a:latin typeface="Times New Roman" panose="02020603050405020304" pitchFamily="18" charset="0"/>
              <a:cs typeface="Times New Roman" panose="02020603050405020304" pitchFamily="18" charset="0"/>
            </a:endParaRPr>
          </a:p>
        </p:txBody>
      </p:sp>
      <p:pic>
        <p:nvPicPr>
          <p:cNvPr id="1026" name="Picture 2" descr="https://miro.medium.com/max/608/1*JkhP7Rqt_eJics53cebwt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192" y="2039480"/>
            <a:ext cx="5289088" cy="387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068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Apply Gradient Descent Algorithm on Logistic Regression:</a:t>
            </a:r>
          </a:p>
        </p:txBody>
      </p:sp>
      <p:pic>
        <p:nvPicPr>
          <p:cNvPr id="4" name="Picture 3"/>
          <p:cNvPicPr>
            <a:picLocks noChangeAspect="1"/>
          </p:cNvPicPr>
          <p:nvPr/>
        </p:nvPicPr>
        <p:blipFill>
          <a:blip r:embed="rId2"/>
          <a:stretch>
            <a:fillRect/>
          </a:stretch>
        </p:blipFill>
        <p:spPr>
          <a:xfrm>
            <a:off x="2944304" y="1797407"/>
            <a:ext cx="6774729" cy="4834693"/>
          </a:xfrm>
          <a:prstGeom prst="rect">
            <a:avLst/>
          </a:prstGeom>
        </p:spPr>
      </p:pic>
    </p:spTree>
    <p:extLst>
      <p:ext uri="{BB962C8B-B14F-4D97-AF65-F5344CB8AC3E}">
        <p14:creationId xmlns:p14="http://schemas.microsoft.com/office/powerpoint/2010/main" val="2912441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3AF9B7D7-B43E-0B19-F1E7-C7D6B1BAC2C0}"/>
              </a:ext>
            </a:extLst>
          </p:cNvPr>
          <p:cNvSpPr>
            <a:spLocks noGrp="1"/>
          </p:cNvSpPr>
          <p:nvPr>
            <p:ph type="sldNum" sz="quarter" idx="12"/>
          </p:nvPr>
        </p:nvSpPr>
        <p:spPr>
          <a:xfrm>
            <a:off x="11464121" y="160266"/>
            <a:ext cx="503830" cy="365125"/>
          </a:xfrm>
        </p:spPr>
        <p:txBody>
          <a:bodyPr/>
          <a:lstStyle/>
          <a:p>
            <a:fld id="{62CDAF6E-EDB4-45B2-B943-617D9C79B000}" type="slidenum">
              <a:rPr lang="en-US" smtClean="0"/>
              <a:pPr/>
              <a:t>2</a:t>
            </a:fld>
            <a:endParaRPr lang="en-US" dirty="0"/>
          </a:p>
        </p:txBody>
      </p:sp>
      <p:sp>
        <p:nvSpPr>
          <p:cNvPr id="8" name="Rectangle 7">
            <a:extLst>
              <a:ext uri="{FF2B5EF4-FFF2-40B4-BE49-F238E27FC236}">
                <a16:creationId xmlns:a16="http://schemas.microsoft.com/office/drawing/2014/main" id="{3A899CAD-337C-9125-9C09-C97A7BD068FD}"/>
              </a:ext>
            </a:extLst>
          </p:cNvPr>
          <p:cNvSpPr/>
          <p:nvPr/>
        </p:nvSpPr>
        <p:spPr>
          <a:xfrm>
            <a:off x="2971800" y="2163913"/>
            <a:ext cx="6543676" cy="2955424"/>
          </a:xfrm>
          <a:prstGeom prst="rect">
            <a:avLst/>
          </a:prstGeom>
          <a:noFill/>
        </p:spPr>
        <p:txBody>
          <a:bodyPr wrap="square" lIns="91440" tIns="45720" rIns="91440" bIns="45720">
            <a:spAutoFit/>
          </a:bodyPr>
          <a:lstStyle/>
          <a:p>
            <a:pPr algn="ctr">
              <a:lnSpc>
                <a:spcPct val="150000"/>
              </a:lnSpc>
            </a:pPr>
            <a:r>
              <a:rPr lang="en-US" sz="3600" b="1" dirty="0">
                <a:ln w="0"/>
                <a:solidFill>
                  <a:schemeClr val="bg2">
                    <a:lumMod val="50000"/>
                  </a:schemeClr>
                </a:solidFill>
                <a:latin typeface="Times New Roman" panose="02020603050405020304" pitchFamily="18" charset="0"/>
                <a:cs typeface="Times New Roman" panose="02020603050405020304" pitchFamily="18" charset="0"/>
              </a:rPr>
              <a:t>Optimization</a:t>
            </a:r>
          </a:p>
          <a:p>
            <a:pPr algn="ctr">
              <a:lnSpc>
                <a:spcPct val="150000"/>
              </a:lnSpc>
            </a:pPr>
            <a:r>
              <a:rPr lang="en-US" sz="3600" b="1" dirty="0">
                <a:ln w="0"/>
                <a:solidFill>
                  <a:schemeClr val="bg2">
                    <a:lumMod val="50000"/>
                  </a:schemeClr>
                </a:solidFill>
                <a:latin typeface="Times New Roman" panose="02020603050405020304" pitchFamily="18" charset="0"/>
                <a:cs typeface="Times New Roman" panose="02020603050405020304" pitchFamily="18" charset="0"/>
              </a:rPr>
              <a:t>Gradient Descent </a:t>
            </a:r>
          </a:p>
          <a:p>
            <a:pPr algn="ctr">
              <a:lnSpc>
                <a:spcPct val="150000"/>
              </a:lnSpc>
            </a:pPr>
            <a:r>
              <a:rPr lang="en-US" sz="3600" b="1" dirty="0">
                <a:ln w="0"/>
                <a:solidFill>
                  <a:schemeClr val="bg2">
                    <a:lumMod val="50000"/>
                  </a:schemeClr>
                </a:solidFill>
                <a:latin typeface="Times New Roman" panose="02020603050405020304" pitchFamily="18" charset="0"/>
                <a:cs typeface="Times New Roman" panose="02020603050405020304" pitchFamily="18" charset="0"/>
              </a:rPr>
              <a:t>Stochastic Gradient Descent  </a:t>
            </a:r>
          </a:p>
          <a:p>
            <a:pPr algn="ctr">
              <a:lnSpc>
                <a:spcPct val="150000"/>
              </a:lnSpc>
            </a:pPr>
            <a:r>
              <a:rPr lang="en-US" dirty="0">
                <a:ln w="0"/>
                <a:solidFill>
                  <a:srgbClr val="0000FF"/>
                </a:solidFill>
              </a:rPr>
              <a:t> </a:t>
            </a:r>
          </a:p>
        </p:txBody>
      </p:sp>
    </p:spTree>
    <p:extLst>
      <p:ext uri="{BB962C8B-B14F-4D97-AF65-F5344CB8AC3E}">
        <p14:creationId xmlns:p14="http://schemas.microsoft.com/office/powerpoint/2010/main" val="2984527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a:t>
            </a:r>
            <a:r>
              <a:rPr lang="en-US" dirty="0"/>
              <a:t> of Gradient Descent:</a:t>
            </a:r>
            <a:endParaRPr lang="en-IN"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We’ll calculate W₀, W₁, W₂, …., Wᵢ-₁, Wᵢ to find W*. When (Wᵢ-₁ — Wᵢ) is small i.e., when Wᵢ-₁, Wᵢ converge, we declare W* = Wᵢ</a:t>
            </a:r>
          </a:p>
          <a:p>
            <a:r>
              <a:rPr lang="en-US" dirty="0">
                <a:latin typeface="Times New Roman" panose="02020603050405020304" pitchFamily="18" charset="0"/>
                <a:cs typeface="Times New Roman" panose="02020603050405020304" pitchFamily="18" charset="0"/>
              </a:rPr>
              <a:t>When n(number of data points) is large, the time it takes for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iterations to calculate the optimum vector becomes very large.</a:t>
            </a:r>
          </a:p>
          <a:p>
            <a:r>
              <a:rPr lang="en-US" b="1" dirty="0">
                <a:solidFill>
                  <a:srgbClr val="FF0000"/>
                </a:solidFill>
                <a:latin typeface="Times New Roman" panose="02020603050405020304" pitchFamily="18" charset="0"/>
                <a:cs typeface="Times New Roman" panose="02020603050405020304" pitchFamily="18" charset="0"/>
              </a:rPr>
              <a:t>Time Complexity: O(kn²)</a:t>
            </a:r>
          </a:p>
          <a:p>
            <a:r>
              <a:rPr lang="en-US" dirty="0">
                <a:latin typeface="Times New Roman" panose="02020603050405020304" pitchFamily="18" charset="0"/>
                <a:cs typeface="Times New Roman" panose="02020603050405020304" pitchFamily="18" charset="0"/>
              </a:rPr>
              <a:t>This problem is solved with </a:t>
            </a:r>
            <a:r>
              <a:rPr lang="en-US" dirty="0">
                <a:solidFill>
                  <a:srgbClr val="FF0000"/>
                </a:solidFill>
                <a:latin typeface="Times New Roman" panose="02020603050405020304" pitchFamily="18" charset="0"/>
                <a:cs typeface="Times New Roman" panose="02020603050405020304" pitchFamily="18" charset="0"/>
              </a:rPr>
              <a:t>Stochastic Gradient Descent </a:t>
            </a:r>
            <a:r>
              <a:rPr lang="en-US" dirty="0">
                <a:latin typeface="Times New Roman" panose="02020603050405020304" pitchFamily="18" charset="0"/>
                <a:cs typeface="Times New Roman" panose="02020603050405020304" pitchFamily="18" charset="0"/>
              </a:rPr>
              <a:t>and is discussed in the next section.</a:t>
            </a:r>
          </a:p>
          <a:p>
            <a:endParaRPr lang="en-IN" dirty="0"/>
          </a:p>
        </p:txBody>
      </p:sp>
    </p:spTree>
    <p:extLst>
      <p:ext uri="{BB962C8B-B14F-4D97-AF65-F5344CB8AC3E}">
        <p14:creationId xmlns:p14="http://schemas.microsoft.com/office/powerpoint/2010/main" val="3814198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5153B1-2F2F-E82D-9385-1F7E535051FE}"/>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Stochastic Gradient Descent </a:t>
            </a:r>
            <a:br>
              <a:rPr lang="en-US" dirty="0">
                <a:latin typeface="Times New Roman" panose="02020603050405020304" pitchFamily="18" charset="0"/>
                <a:cs typeface="Times New Roman" panose="02020603050405020304" pitchFamily="18" charset="0"/>
              </a:rPr>
            </a:br>
            <a:r>
              <a:rPr lang="en-US" sz="2700" b="1" i="0" dirty="0">
                <a:solidFill>
                  <a:srgbClr val="242424"/>
                </a:solidFill>
                <a:effectLst/>
                <a:latin typeface="source-serif-pro"/>
              </a:rPr>
              <a:t>“</a:t>
            </a:r>
            <a:r>
              <a:rPr lang="en-US" sz="2700" b="1" i="0" dirty="0">
                <a:solidFill>
                  <a:srgbClr val="FF0000"/>
                </a:solidFill>
                <a:effectLst/>
                <a:latin typeface="source-serif-pro"/>
              </a:rPr>
              <a:t>Stochastic”, in plain terms means “random”.</a:t>
            </a:r>
            <a:endParaRPr lang="en-IN" dirty="0"/>
          </a:p>
        </p:txBody>
      </p:sp>
      <p:sp>
        <p:nvSpPr>
          <p:cNvPr id="4" name="TextBox 3">
            <a:extLst>
              <a:ext uri="{FF2B5EF4-FFF2-40B4-BE49-F238E27FC236}">
                <a16:creationId xmlns:a16="http://schemas.microsoft.com/office/drawing/2014/main" id="{4CF3217C-2E70-34BF-CABF-7C8227DCE84E}"/>
              </a:ext>
            </a:extLst>
          </p:cNvPr>
          <p:cNvSpPr txBox="1"/>
          <p:nvPr/>
        </p:nvSpPr>
        <p:spPr>
          <a:xfrm>
            <a:off x="542778" y="1916645"/>
            <a:ext cx="6969369" cy="4247317"/>
          </a:xfrm>
          <a:prstGeom prst="rect">
            <a:avLst/>
          </a:prstGeom>
          <a:noFill/>
        </p:spPr>
        <p:txBody>
          <a:bodyPr wrap="square">
            <a:spAutoFit/>
          </a:bodyPr>
          <a:lstStyle/>
          <a:p>
            <a:pPr marL="285750" indent="-285750" algn="just">
              <a:buFont typeface="Wingdings" panose="05000000000000000000" pitchFamily="2" charset="2"/>
              <a:buChar char="Ø"/>
            </a:pPr>
            <a:r>
              <a:rPr lang="en-US" b="1" dirty="0">
                <a:solidFill>
                  <a:srgbClr val="242424"/>
                </a:solidFill>
                <a:latin typeface="Times New Roman" panose="02020603050405020304" pitchFamily="18" charset="0"/>
                <a:cs typeface="Times New Roman" panose="02020603050405020304" pitchFamily="18" charset="0"/>
              </a:rPr>
              <a:t>O</a:t>
            </a:r>
            <a:r>
              <a:rPr lang="en-US" b="1" i="0" dirty="0">
                <a:solidFill>
                  <a:srgbClr val="242424"/>
                </a:solidFill>
                <a:effectLst/>
                <a:latin typeface="Times New Roman" panose="02020603050405020304" pitchFamily="18" charset="0"/>
                <a:cs typeface="Times New Roman" panose="02020603050405020304" pitchFamily="18" charset="0"/>
              </a:rPr>
              <a:t>ne training sample (example)</a:t>
            </a:r>
            <a:r>
              <a:rPr lang="en-US" b="0" i="0" dirty="0">
                <a:solidFill>
                  <a:srgbClr val="242424"/>
                </a:solidFill>
                <a:effectLst/>
                <a:latin typeface="Times New Roman" panose="02020603050405020304" pitchFamily="18" charset="0"/>
                <a:cs typeface="Times New Roman" panose="02020603050405020304" pitchFamily="18" charset="0"/>
              </a:rPr>
              <a:t> is passed through the neural network at a time and the parameters (weights) of each layer are updated with the computed gradient. </a:t>
            </a:r>
          </a:p>
          <a:p>
            <a:pPr marL="285750" indent="-285750" algn="just">
              <a:buFont typeface="Wingdings" panose="05000000000000000000" pitchFamily="2" charset="2"/>
              <a:buChar char="Ø"/>
            </a:pPr>
            <a:endParaRPr lang="en-US" dirty="0">
              <a:solidFill>
                <a:srgbClr val="242424"/>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242424"/>
                </a:solidFill>
                <a:effectLst/>
                <a:latin typeface="Times New Roman" panose="02020603050405020304" pitchFamily="18" charset="0"/>
                <a:cs typeface="Times New Roman" panose="02020603050405020304" pitchFamily="18" charset="0"/>
              </a:rPr>
              <a:t>So, at a time a single training sample is passed through the network and its corresponding loss is computed.</a:t>
            </a:r>
          </a:p>
          <a:p>
            <a:pPr marL="285750" indent="-285750" algn="just">
              <a:buFont typeface="Wingdings" panose="05000000000000000000" pitchFamily="2" charset="2"/>
              <a:buChar char="Ø"/>
            </a:pPr>
            <a:endParaRPr lang="en-US" dirty="0">
              <a:solidFill>
                <a:srgbClr val="242424"/>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242424"/>
                </a:solidFill>
                <a:effectLst/>
                <a:latin typeface="Times New Roman" panose="02020603050405020304" pitchFamily="18" charset="0"/>
                <a:cs typeface="Times New Roman" panose="02020603050405020304" pitchFamily="18" charset="0"/>
              </a:rPr>
              <a:t> The parameters of all the layers of the network are updated after every training sample. </a:t>
            </a:r>
          </a:p>
          <a:p>
            <a:pPr marL="285750" indent="-285750" algn="just">
              <a:buFont typeface="Wingdings" panose="05000000000000000000" pitchFamily="2" charset="2"/>
              <a:buChar char="Ø"/>
            </a:pPr>
            <a:endParaRPr lang="en-US" dirty="0">
              <a:solidFill>
                <a:srgbClr val="242424"/>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i="0" dirty="0">
                <a:solidFill>
                  <a:srgbClr val="FF0000"/>
                </a:solidFill>
                <a:effectLst/>
                <a:latin typeface="Times New Roman" panose="02020603050405020304" pitchFamily="18" charset="0"/>
                <a:cs typeface="Times New Roman" panose="02020603050405020304" pitchFamily="18" charset="0"/>
              </a:rPr>
              <a:t>For example, if the training set contains 100 samples, then the parameters are updated 100 times that is one time after every individual example is passed through the network</a:t>
            </a:r>
            <a:r>
              <a:rPr lang="en-US" b="1" i="0" dirty="0">
                <a:solidFill>
                  <a:srgbClr val="0070C0"/>
                </a:solidFill>
                <a:effectLst/>
                <a:latin typeface="Times New Roman" panose="02020603050405020304" pitchFamily="18" charset="0"/>
                <a:cs typeface="Times New Roman" panose="02020603050405020304" pitchFamily="18" charset="0"/>
              </a:rPr>
              <a:t>. Following is the gradient descent equation and for stochastic gradient descent it is iterated over ’n’ times for ’n’ training samples in the training set.</a:t>
            </a:r>
            <a:endParaRPr lang="en-IN" b="1" dirty="0">
              <a:solidFill>
                <a:srgbClr val="0070C0"/>
              </a:solidFill>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D2CB7D07-3130-FA75-2BCF-16A26BCC4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9543" y="2039669"/>
            <a:ext cx="3474673" cy="10833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C278A3D-C8FB-9525-D9CF-2826D7B0ECDA}"/>
              </a:ext>
            </a:extLst>
          </p:cNvPr>
          <p:cNvSpPr txBox="1"/>
          <p:nvPr/>
        </p:nvSpPr>
        <p:spPr>
          <a:xfrm>
            <a:off x="8125365" y="3472008"/>
            <a:ext cx="3474673" cy="2585323"/>
          </a:xfrm>
          <a:prstGeom prst="rect">
            <a:avLst/>
          </a:prstGeom>
          <a:noFill/>
        </p:spPr>
        <p:txBody>
          <a:bodyPr wrap="square">
            <a:spAutoFit/>
          </a:bodyPr>
          <a:lstStyle/>
          <a:p>
            <a:r>
              <a:rPr lang="en-US" b="0" i="0" dirty="0">
                <a:solidFill>
                  <a:srgbClr val="242424"/>
                </a:solidFill>
                <a:effectLst/>
                <a:latin typeface="source-serif-pro"/>
              </a:rPr>
              <a:t>Here, </a:t>
            </a:r>
          </a:p>
          <a:p>
            <a:pPr marL="285750" indent="-285750" algn="just">
              <a:buFont typeface="Arial" panose="020B0604020202020204" pitchFamily="34" charset="0"/>
              <a:buChar char="•"/>
            </a:pPr>
            <a:r>
              <a:rPr lang="en-US" b="0" i="0" dirty="0">
                <a:solidFill>
                  <a:srgbClr val="242424"/>
                </a:solidFill>
                <a:effectLst/>
                <a:highlight>
                  <a:srgbClr val="FFFF00"/>
                </a:highlight>
                <a:latin typeface="Times New Roman" panose="02020603050405020304" pitchFamily="18" charset="0"/>
                <a:cs typeface="Times New Roman" panose="02020603050405020304" pitchFamily="18" charset="0"/>
              </a:rPr>
              <a:t>(Theta(j)) corresponds to the parameter</a:t>
            </a:r>
            <a:endParaRPr lang="en-US" dirty="0">
              <a:solidFill>
                <a:srgbClr val="242424"/>
              </a:solidFill>
              <a:highlight>
                <a:srgbClr val="FFFF00"/>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242424"/>
                </a:solidFill>
                <a:effectLst/>
                <a:highlight>
                  <a:srgbClr val="FFFF00"/>
                </a:highlight>
                <a:latin typeface="Times New Roman" panose="02020603050405020304" pitchFamily="18" charset="0"/>
                <a:cs typeface="Times New Roman" panose="02020603050405020304" pitchFamily="18" charset="0"/>
              </a:rPr>
              <a:t>(alpha) is the learning rate </a:t>
            </a:r>
            <a:r>
              <a:rPr lang="en-US" b="0" i="0" dirty="0">
                <a:solidFill>
                  <a:srgbClr val="242424"/>
                </a:solidFill>
                <a:effectLst/>
                <a:latin typeface="Times New Roman" panose="02020603050405020304" pitchFamily="18" charset="0"/>
                <a:cs typeface="Times New Roman" panose="02020603050405020304" pitchFamily="18" charset="0"/>
              </a:rPr>
              <a:t>that is the step size multiplied by the derivative of the function by which to move on the loss function curve toward the minima.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055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5153B1-2F2F-E82D-9385-1F7E535051FE}"/>
              </a:ext>
            </a:extLst>
          </p:cNvPr>
          <p:cNvSpPr>
            <a:spLocks noGrp="1"/>
          </p:cNvSpPr>
          <p:nvPr>
            <p:ph type="title"/>
          </p:nvPr>
        </p:nvSpPr>
        <p:spPr/>
        <p:txBody>
          <a:bodyPr>
            <a:normAutofit fontScale="90000"/>
          </a:bodyPr>
          <a:lstStyle/>
          <a:p>
            <a:pPr algn="l"/>
            <a:r>
              <a:rPr lang="en-US" b="1" i="0" dirty="0">
                <a:solidFill>
                  <a:srgbClr val="242424"/>
                </a:solidFill>
                <a:effectLst/>
                <a:latin typeface="sohne"/>
              </a:rPr>
              <a:t>Advantages of Stochastic Gradient Descent</a:t>
            </a:r>
          </a:p>
        </p:txBody>
      </p:sp>
      <p:sp>
        <p:nvSpPr>
          <p:cNvPr id="7" name="TextBox 6">
            <a:extLst>
              <a:ext uri="{FF2B5EF4-FFF2-40B4-BE49-F238E27FC236}">
                <a16:creationId xmlns:a16="http://schemas.microsoft.com/office/drawing/2014/main" id="{4FBE893F-7E2A-8D5E-64D2-20CB9C7D180B}"/>
              </a:ext>
            </a:extLst>
          </p:cNvPr>
          <p:cNvSpPr txBox="1"/>
          <p:nvPr/>
        </p:nvSpPr>
        <p:spPr>
          <a:xfrm>
            <a:off x="964809" y="2091670"/>
            <a:ext cx="9993923" cy="4524315"/>
          </a:xfrm>
          <a:prstGeom prst="rect">
            <a:avLst/>
          </a:prstGeom>
          <a:noFill/>
        </p:spPr>
        <p:txBody>
          <a:bodyPr wrap="square">
            <a:spAutoFit/>
          </a:bodyPr>
          <a:lstStyle/>
          <a:p>
            <a:pPr marL="457200" indent="-457200" algn="just">
              <a:buAutoNum type="arabicPeriod"/>
            </a:pPr>
            <a:r>
              <a:rPr lang="en-US" sz="2400" b="0" i="0" dirty="0">
                <a:solidFill>
                  <a:srgbClr val="242424"/>
                </a:solidFill>
                <a:effectLst/>
                <a:latin typeface="Times New Roman" panose="02020603050405020304" pitchFamily="18" charset="0"/>
                <a:cs typeface="Times New Roman" panose="02020603050405020304" pitchFamily="18" charset="0"/>
              </a:rPr>
              <a:t>It is </a:t>
            </a:r>
            <a:r>
              <a:rPr lang="en-US" sz="2400" b="0" i="0" dirty="0">
                <a:solidFill>
                  <a:srgbClr val="242424"/>
                </a:solidFill>
                <a:effectLst/>
                <a:highlight>
                  <a:srgbClr val="FFFF00"/>
                </a:highlight>
                <a:latin typeface="Times New Roman" panose="02020603050405020304" pitchFamily="18" charset="0"/>
                <a:cs typeface="Times New Roman" panose="02020603050405020304" pitchFamily="18" charset="0"/>
              </a:rPr>
              <a:t>easier to fit into memory </a:t>
            </a:r>
            <a:r>
              <a:rPr lang="en-US" sz="2400" b="0" i="0" dirty="0">
                <a:solidFill>
                  <a:srgbClr val="242424"/>
                </a:solidFill>
                <a:effectLst/>
                <a:latin typeface="Times New Roman" panose="02020603050405020304" pitchFamily="18" charset="0"/>
                <a:cs typeface="Times New Roman" panose="02020603050405020304" pitchFamily="18" charset="0"/>
              </a:rPr>
              <a:t>due to a single training sample being processed by the network.</a:t>
            </a:r>
          </a:p>
          <a:p>
            <a:pPr marL="457200" indent="-457200" algn="just">
              <a:buAutoNum type="arabicPeriod"/>
            </a:pPr>
            <a:endParaRPr lang="en-US" sz="2400" dirty="0">
              <a:solidFill>
                <a:srgbClr val="242424"/>
              </a:solidFill>
              <a:latin typeface="Times New Roman" panose="02020603050405020304" pitchFamily="18" charset="0"/>
              <a:cs typeface="Times New Roman" panose="02020603050405020304" pitchFamily="18" charset="0"/>
            </a:endParaRPr>
          </a:p>
          <a:p>
            <a:pPr marL="457200" indent="-457200" algn="just">
              <a:buAutoNum type="arabicPeriod"/>
            </a:pPr>
            <a:r>
              <a:rPr lang="en-US" sz="2400" b="0" i="0" dirty="0">
                <a:solidFill>
                  <a:srgbClr val="242424"/>
                </a:solidFill>
                <a:effectLst/>
                <a:latin typeface="Times New Roman" panose="02020603050405020304" pitchFamily="18" charset="0"/>
                <a:cs typeface="Times New Roman" panose="02020603050405020304" pitchFamily="18" charset="0"/>
              </a:rPr>
              <a:t>It is computationally fast as only one sample is processed at a time</a:t>
            </a:r>
          </a:p>
          <a:p>
            <a:pPr marL="457200" indent="-457200" algn="just">
              <a:buAutoNum type="arabicPeriod"/>
            </a:pPr>
            <a:endParaRPr lang="en-US" sz="2400" dirty="0">
              <a:solidFill>
                <a:srgbClr val="242424"/>
              </a:solidFill>
              <a:latin typeface="Times New Roman" panose="02020603050405020304" pitchFamily="18" charset="0"/>
              <a:cs typeface="Times New Roman" panose="02020603050405020304" pitchFamily="18" charset="0"/>
            </a:endParaRPr>
          </a:p>
          <a:p>
            <a:pPr marL="457200" indent="-457200" algn="just">
              <a:buAutoNum type="arabicPeriod"/>
            </a:pPr>
            <a:r>
              <a:rPr lang="en-US" sz="2400" b="0" i="0" dirty="0">
                <a:solidFill>
                  <a:srgbClr val="242424"/>
                </a:solidFill>
                <a:effectLst/>
                <a:latin typeface="Times New Roman" panose="02020603050405020304" pitchFamily="18" charset="0"/>
                <a:cs typeface="Times New Roman" panose="02020603050405020304" pitchFamily="18" charset="0"/>
              </a:rPr>
              <a:t>For </a:t>
            </a:r>
            <a:r>
              <a:rPr lang="en-US" sz="2400" b="0" i="0" dirty="0">
                <a:solidFill>
                  <a:srgbClr val="242424"/>
                </a:solidFill>
                <a:effectLst/>
                <a:highlight>
                  <a:srgbClr val="FFFF00"/>
                </a:highlight>
                <a:latin typeface="Times New Roman" panose="02020603050405020304" pitchFamily="18" charset="0"/>
                <a:cs typeface="Times New Roman" panose="02020603050405020304" pitchFamily="18" charset="0"/>
              </a:rPr>
              <a:t>larger datasets it can converge faster </a:t>
            </a:r>
            <a:r>
              <a:rPr lang="en-US" sz="2400" b="0" i="0" dirty="0">
                <a:solidFill>
                  <a:srgbClr val="242424"/>
                </a:solidFill>
                <a:effectLst/>
                <a:latin typeface="Times New Roman" panose="02020603050405020304" pitchFamily="18" charset="0"/>
                <a:cs typeface="Times New Roman" panose="02020603050405020304" pitchFamily="18" charset="0"/>
              </a:rPr>
              <a:t>as it causes updates to the parameters more frequently. </a:t>
            </a:r>
          </a:p>
          <a:p>
            <a:pPr marL="457200" indent="-457200" algn="just">
              <a:buAutoNum type="arabicPeriod"/>
            </a:pPr>
            <a:endParaRPr lang="en-US" sz="2400" dirty="0">
              <a:solidFill>
                <a:srgbClr val="242424"/>
              </a:solidFill>
              <a:latin typeface="Times New Roman" panose="02020603050405020304" pitchFamily="18" charset="0"/>
              <a:cs typeface="Times New Roman" panose="02020603050405020304" pitchFamily="18" charset="0"/>
            </a:endParaRPr>
          </a:p>
          <a:p>
            <a:pPr marL="457200" indent="-457200" algn="just">
              <a:buAutoNum type="arabicPeriod"/>
            </a:pPr>
            <a:r>
              <a:rPr lang="en-US" sz="2400" b="0" i="0" dirty="0">
                <a:solidFill>
                  <a:srgbClr val="242424"/>
                </a:solidFill>
                <a:effectLst/>
                <a:latin typeface="Times New Roman" panose="02020603050405020304" pitchFamily="18" charset="0"/>
                <a:cs typeface="Times New Roman" panose="02020603050405020304" pitchFamily="18" charset="0"/>
              </a:rPr>
              <a:t>Due to frequent updates the steps taken towards the minima of the loss function have oscillations which can help getting out of local minimums of the loss function (in case the computed position turns out to be the local minimum)</a:t>
            </a:r>
          </a:p>
        </p:txBody>
      </p:sp>
    </p:spTree>
    <p:extLst>
      <p:ext uri="{BB962C8B-B14F-4D97-AF65-F5344CB8AC3E}">
        <p14:creationId xmlns:p14="http://schemas.microsoft.com/office/powerpoint/2010/main" val="3949832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5153B1-2F2F-E82D-9385-1F7E535051FE}"/>
              </a:ext>
            </a:extLst>
          </p:cNvPr>
          <p:cNvSpPr>
            <a:spLocks noGrp="1"/>
          </p:cNvSpPr>
          <p:nvPr>
            <p:ph type="title"/>
          </p:nvPr>
        </p:nvSpPr>
        <p:spPr/>
        <p:txBody>
          <a:bodyPr>
            <a:normAutofit fontScale="90000"/>
          </a:bodyPr>
          <a:lstStyle/>
          <a:p>
            <a:pPr algn="l"/>
            <a:r>
              <a:rPr lang="en-US" b="1" dirty="0">
                <a:solidFill>
                  <a:srgbClr val="242424"/>
                </a:solidFill>
                <a:latin typeface="sohne"/>
              </a:rPr>
              <a:t>Disa</a:t>
            </a:r>
            <a:r>
              <a:rPr lang="en-US" b="1" i="0" dirty="0">
                <a:solidFill>
                  <a:srgbClr val="242424"/>
                </a:solidFill>
                <a:effectLst/>
                <a:latin typeface="sohne"/>
              </a:rPr>
              <a:t>dvantages of Stochastic Gradient Descent</a:t>
            </a:r>
          </a:p>
        </p:txBody>
      </p:sp>
      <p:sp>
        <p:nvSpPr>
          <p:cNvPr id="7" name="TextBox 6">
            <a:extLst>
              <a:ext uri="{FF2B5EF4-FFF2-40B4-BE49-F238E27FC236}">
                <a16:creationId xmlns:a16="http://schemas.microsoft.com/office/drawing/2014/main" id="{4FBE893F-7E2A-8D5E-64D2-20CB9C7D180B}"/>
              </a:ext>
            </a:extLst>
          </p:cNvPr>
          <p:cNvSpPr txBox="1"/>
          <p:nvPr/>
        </p:nvSpPr>
        <p:spPr>
          <a:xfrm>
            <a:off x="916158" y="2060892"/>
            <a:ext cx="10359683" cy="4431983"/>
          </a:xfrm>
          <a:prstGeom prst="rect">
            <a:avLst/>
          </a:prstGeom>
          <a:noFill/>
        </p:spPr>
        <p:txBody>
          <a:bodyPr wrap="square">
            <a:spAutoFit/>
          </a:bodyPr>
          <a:lstStyle/>
          <a:p>
            <a:pPr algn="l">
              <a:buFont typeface="+mj-lt"/>
              <a:buAutoNum type="arabicPeriod"/>
            </a:pPr>
            <a:r>
              <a:rPr lang="en-US" sz="2400" dirty="0">
                <a:solidFill>
                  <a:srgbClr val="242424"/>
                </a:solidFill>
                <a:latin typeface="Times New Roman" panose="02020603050405020304" pitchFamily="18" charset="0"/>
                <a:cs typeface="Times New Roman" panose="02020603050405020304" pitchFamily="18" charset="0"/>
              </a:rPr>
              <a:t>Due to frequent updates the steps taken towards the minima are </a:t>
            </a:r>
            <a:r>
              <a:rPr lang="en-US" sz="2400" dirty="0">
                <a:solidFill>
                  <a:srgbClr val="242424"/>
                </a:solidFill>
                <a:highlight>
                  <a:srgbClr val="FFFF00"/>
                </a:highlight>
                <a:latin typeface="Times New Roman" panose="02020603050405020304" pitchFamily="18" charset="0"/>
                <a:cs typeface="Times New Roman" panose="02020603050405020304" pitchFamily="18" charset="0"/>
              </a:rPr>
              <a:t>very noisy</a:t>
            </a:r>
            <a:r>
              <a:rPr lang="en-US" sz="2400" dirty="0">
                <a:solidFill>
                  <a:srgbClr val="242424"/>
                </a:solidFill>
                <a:latin typeface="Times New Roman" panose="02020603050405020304" pitchFamily="18" charset="0"/>
                <a:cs typeface="Times New Roman" panose="02020603050405020304" pitchFamily="18" charset="0"/>
              </a:rPr>
              <a:t>. This can often lead the gradient descent into other directions.</a:t>
            </a:r>
          </a:p>
          <a:p>
            <a:pPr algn="l">
              <a:buFont typeface="+mj-lt"/>
              <a:buAutoNum type="arabicPeriod"/>
            </a:pPr>
            <a:endParaRPr lang="en-US" sz="2400" dirty="0">
              <a:solidFill>
                <a:srgbClr val="242424"/>
              </a:solidFill>
              <a:latin typeface="Times New Roman" panose="02020603050405020304" pitchFamily="18" charset="0"/>
              <a:cs typeface="Times New Roman" panose="02020603050405020304" pitchFamily="18" charset="0"/>
            </a:endParaRPr>
          </a:p>
          <a:p>
            <a:pPr algn="l">
              <a:buFont typeface="+mj-lt"/>
              <a:buAutoNum type="arabicPeriod"/>
            </a:pPr>
            <a:r>
              <a:rPr lang="en-US" sz="2400" dirty="0">
                <a:solidFill>
                  <a:srgbClr val="242424"/>
                </a:solidFill>
                <a:latin typeface="Times New Roman" panose="02020603050405020304" pitchFamily="18" charset="0"/>
                <a:cs typeface="Times New Roman" panose="02020603050405020304" pitchFamily="18" charset="0"/>
              </a:rPr>
              <a:t>Also, due to noisy steps it may take </a:t>
            </a:r>
            <a:r>
              <a:rPr lang="en-US" sz="2400" dirty="0">
                <a:solidFill>
                  <a:srgbClr val="242424"/>
                </a:solidFill>
                <a:highlight>
                  <a:srgbClr val="FFFF00"/>
                </a:highlight>
                <a:latin typeface="Times New Roman" panose="02020603050405020304" pitchFamily="18" charset="0"/>
                <a:cs typeface="Times New Roman" panose="02020603050405020304" pitchFamily="18" charset="0"/>
              </a:rPr>
              <a:t>longer to achieve convergence </a:t>
            </a:r>
            <a:r>
              <a:rPr lang="en-US" sz="2400" dirty="0">
                <a:solidFill>
                  <a:srgbClr val="242424"/>
                </a:solidFill>
                <a:latin typeface="Times New Roman" panose="02020603050405020304" pitchFamily="18" charset="0"/>
                <a:cs typeface="Times New Roman" panose="02020603050405020304" pitchFamily="18" charset="0"/>
              </a:rPr>
              <a:t>to the minima of the loss function</a:t>
            </a:r>
          </a:p>
          <a:p>
            <a:pPr algn="l">
              <a:buFont typeface="+mj-lt"/>
              <a:buAutoNum type="arabicPeriod"/>
            </a:pPr>
            <a:endParaRPr lang="en-US" sz="2400" dirty="0">
              <a:solidFill>
                <a:srgbClr val="242424"/>
              </a:solidFill>
              <a:latin typeface="Times New Roman" panose="02020603050405020304" pitchFamily="18" charset="0"/>
              <a:cs typeface="Times New Roman" panose="02020603050405020304" pitchFamily="18" charset="0"/>
            </a:endParaRPr>
          </a:p>
          <a:p>
            <a:pPr algn="l">
              <a:buFont typeface="+mj-lt"/>
              <a:buAutoNum type="arabicPeriod"/>
            </a:pPr>
            <a:r>
              <a:rPr lang="en-US" sz="2400" dirty="0">
                <a:solidFill>
                  <a:srgbClr val="242424"/>
                </a:solidFill>
                <a:latin typeface="Times New Roman" panose="02020603050405020304" pitchFamily="18" charset="0"/>
                <a:cs typeface="Times New Roman" panose="02020603050405020304" pitchFamily="18" charset="0"/>
              </a:rPr>
              <a:t>Frequent updates are </a:t>
            </a:r>
            <a:r>
              <a:rPr lang="en-US" sz="2400" dirty="0">
                <a:solidFill>
                  <a:srgbClr val="242424"/>
                </a:solidFill>
                <a:highlight>
                  <a:srgbClr val="FFFF00"/>
                </a:highlight>
                <a:latin typeface="Times New Roman" panose="02020603050405020304" pitchFamily="18" charset="0"/>
                <a:cs typeface="Times New Roman" panose="02020603050405020304" pitchFamily="18" charset="0"/>
              </a:rPr>
              <a:t>computationally expensive </a:t>
            </a:r>
            <a:r>
              <a:rPr lang="en-US" sz="2400" dirty="0">
                <a:solidFill>
                  <a:srgbClr val="242424"/>
                </a:solidFill>
                <a:latin typeface="Times New Roman" panose="02020603050405020304" pitchFamily="18" charset="0"/>
                <a:cs typeface="Times New Roman" panose="02020603050405020304" pitchFamily="18" charset="0"/>
              </a:rPr>
              <a:t>due to using all resources for processing one training sample at a time</a:t>
            </a:r>
          </a:p>
          <a:p>
            <a:pPr algn="l">
              <a:buFont typeface="+mj-lt"/>
              <a:buAutoNum type="arabicPeriod"/>
            </a:pPr>
            <a:endParaRPr lang="en-US" sz="2400" dirty="0">
              <a:solidFill>
                <a:srgbClr val="242424"/>
              </a:solidFill>
              <a:latin typeface="Times New Roman" panose="02020603050405020304" pitchFamily="18" charset="0"/>
              <a:cs typeface="Times New Roman" panose="02020603050405020304" pitchFamily="18" charset="0"/>
            </a:endParaRPr>
          </a:p>
          <a:p>
            <a:pPr algn="l">
              <a:buFont typeface="+mj-lt"/>
              <a:buAutoNum type="arabicPeriod"/>
            </a:pPr>
            <a:r>
              <a:rPr lang="en-US" sz="2400" dirty="0">
                <a:solidFill>
                  <a:srgbClr val="242424"/>
                </a:solidFill>
                <a:latin typeface="Times New Roman" panose="02020603050405020304" pitchFamily="18" charset="0"/>
                <a:cs typeface="Times New Roman" panose="02020603050405020304" pitchFamily="18" charset="0"/>
              </a:rPr>
              <a:t>It loses the advantage of vectorized operations as it deals with only a single example at a time</a:t>
            </a:r>
          </a:p>
          <a:p>
            <a:pPr algn="l"/>
            <a:endParaRPr lang="en-US" b="0" i="0" dirty="0">
              <a:solidFill>
                <a:srgbClr val="242424"/>
              </a:solidFill>
              <a:effectLst/>
              <a:latin typeface="source-serif-pro"/>
            </a:endParaRPr>
          </a:p>
        </p:txBody>
      </p:sp>
    </p:spTree>
    <p:extLst>
      <p:ext uri="{BB962C8B-B14F-4D97-AF65-F5344CB8AC3E}">
        <p14:creationId xmlns:p14="http://schemas.microsoft.com/office/powerpoint/2010/main" val="1156528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158628" y="6072963"/>
            <a:ext cx="1874744" cy="523220"/>
          </a:xfrm>
          <a:prstGeom prst="rect">
            <a:avLst/>
          </a:prstGeom>
          <a:noFill/>
        </p:spPr>
        <p:txBody>
          <a:bodyPr wrap="none" lIns="91440" tIns="45720" rIns="91440" bIns="45720">
            <a:spAutoFit/>
          </a:bodyPr>
          <a:lstStyle/>
          <a:p>
            <a:pPr algn="ctr"/>
            <a:r>
              <a:rPr lang="en-US" sz="2800" b="0" cap="none" spc="0" dirty="0">
                <a:ln w="0"/>
                <a:effectLst>
                  <a:outerShdw blurRad="38100" dist="19050" dir="2700000" algn="tl" rotWithShape="0">
                    <a:schemeClr val="dk1">
                      <a:alpha val="40000"/>
                    </a:schemeClr>
                  </a:outerShdw>
                </a:effectLst>
                <a:latin typeface="Cambria" panose="02040503050406030204" pitchFamily="18" charset="0"/>
                <a:cs typeface="Times New Roman" panose="02020603050405020304" pitchFamily="18" charset="0"/>
              </a:rPr>
              <a:t>Thank You.</a:t>
            </a:r>
          </a:p>
        </p:txBody>
      </p:sp>
      <p:sp>
        <p:nvSpPr>
          <p:cNvPr id="3" name="Slide Number Placeholder 2"/>
          <p:cNvSpPr>
            <a:spLocks noGrp="1"/>
          </p:cNvSpPr>
          <p:nvPr>
            <p:ph type="sldNum" sz="quarter" idx="12"/>
          </p:nvPr>
        </p:nvSpPr>
        <p:spPr/>
        <p:txBody>
          <a:bodyPr/>
          <a:lstStyle/>
          <a:p>
            <a:fld id="{62CDAF6E-EDB4-45B2-B943-617D9C79B000}" type="slidenum">
              <a:rPr lang="en-US" smtClean="0"/>
              <a:t>24</a:t>
            </a:fld>
            <a:endParaRPr lang="en-US"/>
          </a:p>
        </p:txBody>
      </p:sp>
      <p:sp>
        <p:nvSpPr>
          <p:cNvPr id="2" name="Rectangle 1">
            <a:extLst>
              <a:ext uri="{FF2B5EF4-FFF2-40B4-BE49-F238E27FC236}">
                <a16:creationId xmlns:a16="http://schemas.microsoft.com/office/drawing/2014/main" id="{F45CD311-C31C-440E-AE66-BC7965877668}"/>
              </a:ext>
            </a:extLst>
          </p:cNvPr>
          <p:cNvSpPr/>
          <p:nvPr/>
        </p:nvSpPr>
        <p:spPr>
          <a:xfrm>
            <a:off x="314738" y="342828"/>
            <a:ext cx="11653213" cy="584775"/>
          </a:xfrm>
          <a:prstGeom prst="rect">
            <a:avLst/>
          </a:prstGeom>
        </p:spPr>
        <p:txBody>
          <a:bodyPr wrap="square">
            <a:spAutoFit/>
          </a:bodyPr>
          <a:lstStyle/>
          <a:p>
            <a:r>
              <a:rPr lang="en-US" sz="1600" b="1" dirty="0">
                <a:latin typeface="Cambria" panose="02040503050406030204" pitchFamily="18" charset="0"/>
                <a:ea typeface="Cambria" panose="02040503050406030204" pitchFamily="18" charset="0"/>
              </a:rPr>
              <a:t>Further Readings: </a:t>
            </a:r>
          </a:p>
          <a:p>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3680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vert="horz" lIns="91440" tIns="45720" rIns="91440" bIns="45720" rtlCol="0" anchor="b">
            <a:normAutofit/>
          </a:bodyPr>
          <a:lstStyle/>
          <a:p>
            <a:pPr fontAlgn="base"/>
            <a:r>
              <a:rPr lang="en-US" sz="7200"/>
              <a:t>Optimization</a:t>
            </a:r>
            <a:endParaRPr lang="en-US" sz="7200" b="1"/>
          </a:p>
        </p:txBody>
      </p:sp>
      <p:sp>
        <p:nvSpPr>
          <p:cNvPr id="27"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6685A6"/>
          </a:solidFill>
          <a:ln w="38100" cap="rnd">
            <a:solidFill>
              <a:srgbClr val="6685A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819290" y="2615184"/>
            <a:ext cx="7067909" cy="3700506"/>
          </a:xfrm>
          <a:prstGeom prst="rect">
            <a:avLst/>
          </a:prstGeom>
        </p:spPr>
        <p:txBody>
          <a:bodyPr vert="horz" lIns="91440" tIns="45720" rIns="91440" bIns="45720" rtlCol="0">
            <a:normAutofit lnSpcReduction="10000"/>
          </a:bodyPr>
          <a:lstStyle/>
          <a:p>
            <a:pPr marL="342900" indent="-22860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process where we train the model iteratively that results in a maximum and minimum function evaluation. </a:t>
            </a:r>
          </a:p>
          <a:p>
            <a:pPr indent="-228600" algn="just">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22860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compare the results in every iteration by changing the hyper parameters in each step until we reach the optimum results. </a:t>
            </a:r>
          </a:p>
          <a:p>
            <a:pPr indent="-228600" algn="just">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22860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create an accurate model with less error rate. </a:t>
            </a:r>
          </a:p>
          <a:p>
            <a:pPr indent="-228600" algn="just">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22860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different ways using which we can optimize a model. </a:t>
            </a:r>
            <a:r>
              <a:rPr lang="en-US" sz="2000" b="1" dirty="0">
                <a:latin typeface="Times New Roman" panose="02020603050405020304" pitchFamily="18" charset="0"/>
                <a:cs typeface="Times New Roman" panose="02020603050405020304" pitchFamily="18" charset="0"/>
              </a:rPr>
              <a:t>Gradient Descent and Stochastic Gradient Descent Algorithms</a:t>
            </a:r>
            <a:endParaRPr lang="en-US" sz="2000" dirty="0">
              <a:latin typeface="Times New Roman" panose="02020603050405020304" pitchFamily="18" charset="0"/>
              <a:cs typeface="Times New Roman" panose="02020603050405020304" pitchFamily="18" charset="0"/>
            </a:endParaRPr>
          </a:p>
        </p:txBody>
      </p:sp>
      <p:pic>
        <p:nvPicPr>
          <p:cNvPr id="28" name="Picture 6" descr="Gear with compass turning gears without">
            <a:extLst>
              <a:ext uri="{FF2B5EF4-FFF2-40B4-BE49-F238E27FC236}">
                <a16:creationId xmlns:a16="http://schemas.microsoft.com/office/drawing/2014/main" id="{A390F25E-E660-3240-B94C-800435C2BA73}"/>
              </a:ext>
            </a:extLst>
          </p:cNvPr>
          <p:cNvPicPr>
            <a:picLocks noChangeAspect="1"/>
          </p:cNvPicPr>
          <p:nvPr/>
        </p:nvPicPr>
        <p:blipFill rotWithShape="1">
          <a:blip r:embed="rId2"/>
          <a:srcRect l="32215" r="2245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83449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MAXIMA AND MINIMA</a:t>
            </a:r>
            <a:endParaRPr lang="en-IN" dirty="0"/>
          </a:p>
        </p:txBody>
      </p:sp>
      <p:sp>
        <p:nvSpPr>
          <p:cNvPr id="4" name="Content Placeholder 3"/>
          <p:cNvSpPr>
            <a:spLocks noGrp="1"/>
          </p:cNvSpPr>
          <p:nvPr>
            <p:ph idx="1"/>
          </p:nvPr>
        </p:nvSpPr>
        <p:spPr>
          <a:xfrm>
            <a:off x="838200" y="1910530"/>
            <a:ext cx="5119540" cy="3924662"/>
          </a:xfrm>
        </p:spPr>
        <p:txBody>
          <a:bodyPr>
            <a:noAutofit/>
          </a:bodyPr>
          <a:lstStyle/>
          <a:p>
            <a:pPr algn="just"/>
            <a:r>
              <a:rPr lang="en-US" sz="1800" dirty="0">
                <a:latin typeface="Times New Roman" panose="02020603050405020304" pitchFamily="18" charset="0"/>
                <a:cs typeface="Times New Roman" panose="02020603050405020304" pitchFamily="18" charset="0"/>
              </a:rPr>
              <a:t>Maxima is the largest and Minima is the smallest value of a function within a given range. We represent them as below:</a:t>
            </a:r>
          </a:p>
          <a:p>
            <a:pPr algn="just"/>
            <a:r>
              <a:rPr lang="en-US" sz="1800" i="1" dirty="0">
                <a:highlight>
                  <a:srgbClr val="FFFF00"/>
                </a:highlight>
                <a:latin typeface="Times New Roman" panose="02020603050405020304" pitchFamily="18" charset="0"/>
                <a:cs typeface="Times New Roman" panose="02020603050405020304" pitchFamily="18" charset="0"/>
              </a:rPr>
              <a:t>Global Maxima and Minima</a:t>
            </a:r>
            <a:r>
              <a:rPr lang="en-US" sz="1800" dirty="0">
                <a:highlight>
                  <a:srgbClr val="FFFF00"/>
                </a:highlight>
                <a:latin typeface="Times New Roman" panose="02020603050405020304" pitchFamily="18" charset="0"/>
                <a:cs typeface="Times New Roman" panose="02020603050405020304" pitchFamily="18" charset="0"/>
              </a:rPr>
              <a:t>: It is the maximum value and minimum va</a:t>
            </a:r>
            <a:r>
              <a:rPr lang="en-US" sz="1800" dirty="0">
                <a:latin typeface="Times New Roman" panose="02020603050405020304" pitchFamily="18" charset="0"/>
                <a:cs typeface="Times New Roman" panose="02020603050405020304" pitchFamily="18" charset="0"/>
              </a:rPr>
              <a:t>lue respectively on the entire domain of the function</a:t>
            </a:r>
          </a:p>
          <a:p>
            <a:pPr algn="just"/>
            <a:r>
              <a:rPr lang="en-US" sz="1800" i="1" dirty="0">
                <a:highlight>
                  <a:srgbClr val="FFFF00"/>
                </a:highlight>
                <a:latin typeface="Times New Roman" panose="02020603050405020304" pitchFamily="18" charset="0"/>
                <a:cs typeface="Times New Roman" panose="02020603050405020304" pitchFamily="18" charset="0"/>
              </a:rPr>
              <a:t>Local Maxima and Minima</a:t>
            </a:r>
            <a:r>
              <a:rPr lang="en-US" sz="1800" dirty="0">
                <a:highlight>
                  <a:srgbClr val="FFFF00"/>
                </a:highlight>
                <a:latin typeface="Times New Roman" panose="02020603050405020304" pitchFamily="18" charset="0"/>
                <a:cs typeface="Times New Roman" panose="02020603050405020304" pitchFamily="18" charset="0"/>
              </a:rPr>
              <a:t>: It is the maximum value and minimum value </a:t>
            </a:r>
            <a:r>
              <a:rPr lang="en-US" sz="1800" dirty="0">
                <a:latin typeface="Times New Roman" panose="02020603050405020304" pitchFamily="18" charset="0"/>
                <a:cs typeface="Times New Roman" panose="02020603050405020304" pitchFamily="18" charset="0"/>
              </a:rPr>
              <a:t>respectively of the function within a given range.</a:t>
            </a:r>
          </a:p>
          <a:p>
            <a:pPr algn="just"/>
            <a:r>
              <a:rPr lang="en-US" sz="1800" dirty="0">
                <a:latin typeface="Times New Roman" panose="02020603050405020304" pitchFamily="18" charset="0"/>
                <a:cs typeface="Times New Roman" panose="02020603050405020304" pitchFamily="18" charset="0"/>
              </a:rPr>
              <a:t>There can be only one global minima and maxima but there can be more than one local minima and maxima.</a:t>
            </a:r>
          </a:p>
          <a:p>
            <a:pPr algn="just"/>
            <a:endParaRPr lang="en-US" sz="1800" dirty="0"/>
          </a:p>
          <a:p>
            <a:pPr marL="0" indent="0" algn="just">
              <a:buNone/>
            </a:pPr>
            <a:br>
              <a:rPr lang="en-US" sz="1800" dirty="0"/>
            </a:br>
            <a:endParaRPr lang="en-IN" sz="1800" dirty="0"/>
          </a:p>
        </p:txBody>
      </p:sp>
      <p:pic>
        <p:nvPicPr>
          <p:cNvPr id="6" name="Picture 5"/>
          <p:cNvPicPr>
            <a:picLocks noChangeAspect="1"/>
          </p:cNvPicPr>
          <p:nvPr/>
        </p:nvPicPr>
        <p:blipFill>
          <a:blip r:embed="rId2"/>
          <a:stretch>
            <a:fillRect/>
          </a:stretch>
        </p:blipFill>
        <p:spPr>
          <a:xfrm>
            <a:off x="6436149" y="1910530"/>
            <a:ext cx="5026843" cy="4037183"/>
          </a:xfrm>
          <a:prstGeom prst="rect">
            <a:avLst/>
          </a:prstGeom>
        </p:spPr>
      </p:pic>
    </p:spTree>
    <p:extLst>
      <p:ext uri="{BB962C8B-B14F-4D97-AF65-F5344CB8AC3E}">
        <p14:creationId xmlns:p14="http://schemas.microsoft.com/office/powerpoint/2010/main" val="48492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6C0FF-AEE4-3B6C-E7CF-BA307AA97517}"/>
              </a:ext>
            </a:extLst>
          </p:cNvPr>
          <p:cNvSpPr>
            <a:spLocks noGrp="1"/>
          </p:cNvSpPr>
          <p:nvPr>
            <p:ph type="title"/>
          </p:nvPr>
        </p:nvSpPr>
        <p:spPr/>
        <p:txBody>
          <a:bodyPr/>
          <a:lstStyle/>
          <a:p>
            <a:r>
              <a:rPr lang="en-US" b="1" i="0" dirty="0">
                <a:solidFill>
                  <a:srgbClr val="374151"/>
                </a:solidFill>
                <a:effectLst/>
                <a:latin typeface="var(--font-family-body-lesson-markdown,&quot;Droid Serif&quot;)"/>
              </a:rPr>
              <a:t>Loss functions</a:t>
            </a:r>
            <a:r>
              <a:rPr lang="en-US" b="0" i="0" dirty="0">
                <a:solidFill>
                  <a:srgbClr val="374151"/>
                </a:solidFill>
                <a:effectLst/>
                <a:latin typeface="Droid Serif"/>
              </a:rPr>
              <a:t> </a:t>
            </a:r>
            <a:endParaRPr lang="en-IN" dirty="0"/>
          </a:p>
        </p:txBody>
      </p:sp>
      <p:sp>
        <p:nvSpPr>
          <p:cNvPr id="3" name="Content Placeholder 2">
            <a:extLst>
              <a:ext uri="{FF2B5EF4-FFF2-40B4-BE49-F238E27FC236}">
                <a16:creationId xmlns:a16="http://schemas.microsoft.com/office/drawing/2014/main" id="{118D8285-E5EA-BBB7-70E6-E525087F8672}"/>
              </a:ext>
            </a:extLst>
          </p:cNvPr>
          <p:cNvSpPr>
            <a:spLocks noGrp="1"/>
          </p:cNvSpPr>
          <p:nvPr>
            <p:ph idx="1"/>
          </p:nvPr>
        </p:nvSpPr>
        <p:spPr/>
        <p:txBody>
          <a:bodyPr>
            <a:normAutofit/>
          </a:bodyPr>
          <a:lstStyle/>
          <a:p>
            <a:pPr algn="just"/>
            <a:r>
              <a:rPr lang="en-US" sz="2400" b="1" i="0" dirty="0">
                <a:solidFill>
                  <a:srgbClr val="374151"/>
                </a:solidFill>
                <a:effectLst/>
                <a:latin typeface="Times New Roman" panose="02020603050405020304" pitchFamily="18" charset="0"/>
                <a:cs typeface="Times New Roman" panose="02020603050405020304" pitchFamily="18" charset="0"/>
              </a:rPr>
              <a:t>Loss functions</a:t>
            </a:r>
            <a:r>
              <a:rPr lang="en-US" sz="2400" b="0" i="0" dirty="0">
                <a:solidFill>
                  <a:srgbClr val="374151"/>
                </a:solidFill>
                <a:effectLst/>
                <a:latin typeface="Times New Roman" panose="02020603050405020304" pitchFamily="18" charset="0"/>
                <a:cs typeface="Times New Roman" panose="02020603050405020304" pitchFamily="18" charset="0"/>
              </a:rPr>
              <a:t> (also known as cost/error functions) help us evaluate how well a model performs when it comes to predictions. </a:t>
            </a:r>
          </a:p>
          <a:p>
            <a:pPr algn="just"/>
            <a:r>
              <a:rPr lang="en-US" sz="2400" b="0" i="0" dirty="0">
                <a:solidFill>
                  <a:srgbClr val="374151"/>
                </a:solidFill>
                <a:effectLst/>
                <a:latin typeface="Times New Roman" panose="02020603050405020304" pitchFamily="18" charset="0"/>
                <a:cs typeface="Times New Roman" panose="02020603050405020304" pitchFamily="18" charset="0"/>
              </a:rPr>
              <a:t>Optimization helps us to systematically and iteratively minimize the loss and obtain a model that can generalize well on the data and therefore predict accurately.</a:t>
            </a:r>
          </a:p>
          <a:p>
            <a:pPr algn="just"/>
            <a:r>
              <a:rPr lang="en-US" sz="2400" b="0" i="0" dirty="0">
                <a:solidFill>
                  <a:srgbClr val="374151"/>
                </a:solidFill>
                <a:effectLst/>
                <a:latin typeface="Times New Roman" panose="02020603050405020304" pitchFamily="18" charset="0"/>
                <a:cs typeface="Times New Roman" panose="02020603050405020304" pitchFamily="18" charset="0"/>
              </a:rPr>
              <a:t>Two of the most common optimization algorithms used to minimize the loss function in a machine learning or deep learning model are:</a:t>
            </a:r>
          </a:p>
          <a:p>
            <a:pPr algn="just">
              <a:buFont typeface="+mj-lt"/>
              <a:buAutoNum type="arabicPeriod"/>
            </a:pPr>
            <a:r>
              <a:rPr lang="en-US" sz="2400" b="1" i="0" dirty="0">
                <a:solidFill>
                  <a:srgbClr val="374151"/>
                </a:solidFill>
                <a:effectLst/>
                <a:highlight>
                  <a:srgbClr val="FFFF00"/>
                </a:highlight>
                <a:latin typeface="Times New Roman" panose="02020603050405020304" pitchFamily="18" charset="0"/>
                <a:cs typeface="Times New Roman" panose="02020603050405020304" pitchFamily="18" charset="0"/>
              </a:rPr>
              <a:t>Gradient descent</a:t>
            </a:r>
          </a:p>
          <a:p>
            <a:pPr algn="just">
              <a:buFont typeface="+mj-lt"/>
              <a:buAutoNum type="arabicPeriod"/>
            </a:pPr>
            <a:r>
              <a:rPr lang="en-US" sz="2400" b="1" i="0" dirty="0">
                <a:solidFill>
                  <a:srgbClr val="374151"/>
                </a:solidFill>
                <a:effectLst/>
                <a:highlight>
                  <a:srgbClr val="FFFF00"/>
                </a:highlight>
                <a:latin typeface="Times New Roman" panose="02020603050405020304" pitchFamily="18" charset="0"/>
                <a:cs typeface="Times New Roman" panose="02020603050405020304" pitchFamily="18" charset="0"/>
              </a:rPr>
              <a:t>Stochastic gradient descent</a:t>
            </a:r>
          </a:p>
          <a:p>
            <a:endParaRPr lang="en-IN" dirty="0"/>
          </a:p>
        </p:txBody>
      </p:sp>
    </p:spTree>
    <p:extLst>
      <p:ext uri="{BB962C8B-B14F-4D97-AF65-F5344CB8AC3E}">
        <p14:creationId xmlns:p14="http://schemas.microsoft.com/office/powerpoint/2010/main" val="388171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GRADIENT DESCENT</a:t>
            </a:r>
            <a:endParaRPr lang="en-IN" dirty="0"/>
          </a:p>
        </p:txBody>
      </p:sp>
      <p:graphicFrame>
        <p:nvGraphicFramePr>
          <p:cNvPr id="8" name="Content Placeholder 2">
            <a:extLst>
              <a:ext uri="{FF2B5EF4-FFF2-40B4-BE49-F238E27FC236}">
                <a16:creationId xmlns:a16="http://schemas.microsoft.com/office/drawing/2014/main" id="{EDF149F9-2B5E-D0B7-2895-9A1173533C66}"/>
              </a:ext>
            </a:extLst>
          </p:cNvPr>
          <p:cNvGraphicFramePr>
            <a:graphicFrameLocks noGrp="1"/>
          </p:cNvGraphicFramePr>
          <p:nvPr>
            <p:ph idx="1"/>
            <p:extLst>
              <p:ext uri="{D42A27DB-BD31-4B8C-83A1-F6EECF244321}">
                <p14:modId xmlns:p14="http://schemas.microsoft.com/office/powerpoint/2010/main" val="4260803080"/>
              </p:ext>
            </p:extLst>
          </p:nvPr>
        </p:nvGraphicFramePr>
        <p:xfrm>
          <a:off x="733490" y="1929384"/>
          <a:ext cx="5147821" cy="4179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graph of a function&#10;&#10;Description automatically generated"/>
          <p:cNvPicPr>
            <a:picLocks noChangeAspect="1"/>
          </p:cNvPicPr>
          <p:nvPr/>
        </p:nvPicPr>
        <p:blipFill>
          <a:blip r:embed="rId7"/>
          <a:stretch>
            <a:fillRect/>
          </a:stretch>
        </p:blipFill>
        <p:spPr>
          <a:xfrm>
            <a:off x="6191054" y="1929384"/>
            <a:ext cx="5162746" cy="4218931"/>
          </a:xfrm>
          <a:prstGeom prst="rect">
            <a:avLst/>
          </a:prstGeom>
        </p:spPr>
      </p:pic>
    </p:spTree>
    <p:extLst>
      <p:ext uri="{BB962C8B-B14F-4D97-AF65-F5344CB8AC3E}">
        <p14:creationId xmlns:p14="http://schemas.microsoft.com/office/powerpoint/2010/main" val="1936915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3286-D961-46FB-8580-5CE0D2B2D67B}"/>
              </a:ext>
            </a:extLst>
          </p:cNvPr>
          <p:cNvSpPr>
            <a:spLocks noGrp="1"/>
          </p:cNvSpPr>
          <p:nvPr>
            <p:ph type="title"/>
          </p:nvPr>
        </p:nvSpPr>
        <p:spPr>
          <a:xfrm>
            <a:off x="838200" y="365126"/>
            <a:ext cx="10515600" cy="1306440"/>
          </a:xfrm>
        </p:spPr>
        <p:txBody>
          <a:bodyPr>
            <a:normAutofit/>
          </a:bodyPr>
          <a:lstStyle/>
          <a:p>
            <a:r>
              <a:rPr lang="en-IN" b="1"/>
              <a:t>What is gradient descent</a:t>
            </a:r>
            <a:r>
              <a:rPr lang="en-IN" sz="4000" b="1"/>
              <a:t>?</a:t>
            </a:r>
            <a:endParaRPr lang="en-IN" sz="4000" b="1" dirty="0"/>
          </a:p>
        </p:txBody>
      </p:sp>
      <p:graphicFrame>
        <p:nvGraphicFramePr>
          <p:cNvPr id="5" name="Content Placeholder 2">
            <a:extLst>
              <a:ext uri="{FF2B5EF4-FFF2-40B4-BE49-F238E27FC236}">
                <a16:creationId xmlns:a16="http://schemas.microsoft.com/office/drawing/2014/main" id="{BD42E87C-4DBF-BBD0-8619-750D6BE54D49}"/>
              </a:ext>
            </a:extLst>
          </p:cNvPr>
          <p:cNvGraphicFramePr>
            <a:graphicFrameLocks noGrp="1"/>
          </p:cNvGraphicFramePr>
          <p:nvPr>
            <p:ph idx="1"/>
            <p:extLst>
              <p:ext uri="{D42A27DB-BD31-4B8C-83A1-F6EECF244321}">
                <p14:modId xmlns:p14="http://schemas.microsoft.com/office/powerpoint/2010/main" val="3906435407"/>
              </p:ext>
            </p:extLst>
          </p:nvPr>
        </p:nvGraphicFramePr>
        <p:xfrm>
          <a:off x="838200" y="1825625"/>
          <a:ext cx="6714066" cy="430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4">
            <a:extLst>
              <a:ext uri="{FF2B5EF4-FFF2-40B4-BE49-F238E27FC236}">
                <a16:creationId xmlns:a16="http://schemas.microsoft.com/office/drawing/2014/main" id="{145D5833-D103-2770-5492-702E0FED38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8793" y="2448349"/>
            <a:ext cx="4292814" cy="30559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35C625A-259F-3CF1-7A05-C04BC062E7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1578717"/>
            <a:ext cx="11245948" cy="4548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52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DAF4B2-D495-4ECF-890A-F415FA3779F4}"/>
              </a:ext>
            </a:extLst>
          </p:cNvPr>
          <p:cNvSpPr>
            <a:spLocks noGrp="1"/>
          </p:cNvSpPr>
          <p:nvPr>
            <p:ph type="title"/>
          </p:nvPr>
        </p:nvSpPr>
        <p:spPr>
          <a:xfrm>
            <a:off x="635001" y="640823"/>
            <a:ext cx="3103194" cy="5583148"/>
          </a:xfrm>
        </p:spPr>
        <p:txBody>
          <a:bodyPr anchor="ctr">
            <a:normAutofit/>
          </a:bodyPr>
          <a:lstStyle/>
          <a:p>
            <a:r>
              <a:rPr lang="en-IN">
                <a:solidFill>
                  <a:schemeClr val="bg1"/>
                </a:solidFill>
              </a:rPr>
              <a:t>Why Gradient Descent??</a:t>
            </a:r>
          </a:p>
        </p:txBody>
      </p:sp>
      <p:graphicFrame>
        <p:nvGraphicFramePr>
          <p:cNvPr id="5" name="Content Placeholder 2">
            <a:extLst>
              <a:ext uri="{FF2B5EF4-FFF2-40B4-BE49-F238E27FC236}">
                <a16:creationId xmlns:a16="http://schemas.microsoft.com/office/drawing/2014/main" id="{38BE1C4A-04E6-9685-322F-FE52383C11DF}"/>
              </a:ext>
            </a:extLst>
          </p:cNvPr>
          <p:cNvGraphicFramePr>
            <a:graphicFrameLocks noGrp="1"/>
          </p:cNvGraphicFramePr>
          <p:nvPr>
            <p:ph idx="1"/>
            <p:extLst>
              <p:ext uri="{D42A27DB-BD31-4B8C-83A1-F6EECF244321}">
                <p14:modId xmlns:p14="http://schemas.microsoft.com/office/powerpoint/2010/main" val="112837963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00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375D-0FAB-4DC7-854F-7A447CE9C7FB}"/>
              </a:ext>
            </a:extLst>
          </p:cNvPr>
          <p:cNvSpPr>
            <a:spLocks noGrp="1"/>
          </p:cNvSpPr>
          <p:nvPr>
            <p:ph type="title"/>
          </p:nvPr>
        </p:nvSpPr>
        <p:spPr>
          <a:xfrm>
            <a:off x="940255" y="298537"/>
            <a:ext cx="10189604" cy="1262977"/>
          </a:xfrm>
        </p:spPr>
        <p:txBody>
          <a:bodyPr>
            <a:normAutofit/>
          </a:bodyPr>
          <a:lstStyle/>
          <a:p>
            <a:r>
              <a:rPr lang="en-US" sz="2800" b="1" i="0" dirty="0">
                <a:solidFill>
                  <a:schemeClr val="tx2"/>
                </a:solidFill>
                <a:effectLst/>
                <a:latin typeface="sohne"/>
              </a:rPr>
              <a:t>Where in Machine Learning does Gradient Descent figure out?</a:t>
            </a:r>
            <a:endParaRPr lang="en-IN" sz="2800" dirty="0">
              <a:solidFill>
                <a:schemeClr val="tx2"/>
              </a:solidFill>
            </a:endParaRPr>
          </a:p>
        </p:txBody>
      </p:sp>
      <p:sp>
        <p:nvSpPr>
          <p:cNvPr id="5" name="Content Placeholder 4">
            <a:extLst>
              <a:ext uri="{FF2B5EF4-FFF2-40B4-BE49-F238E27FC236}">
                <a16:creationId xmlns:a16="http://schemas.microsoft.com/office/drawing/2014/main" id="{33DD9FE5-7EFE-4673-A262-A4F00C49AC12}"/>
              </a:ext>
            </a:extLst>
          </p:cNvPr>
          <p:cNvSpPr>
            <a:spLocks noGrp="1"/>
          </p:cNvSpPr>
          <p:nvPr>
            <p:ph idx="1"/>
          </p:nvPr>
        </p:nvSpPr>
        <p:spPr>
          <a:xfrm>
            <a:off x="621325" y="1927049"/>
            <a:ext cx="6567265" cy="1501951"/>
          </a:xfrm>
        </p:spPr>
        <p:txBody>
          <a:bodyPr anchor="t">
            <a:normAutofit/>
          </a:bodyPr>
          <a:lstStyle/>
          <a:p>
            <a:pPr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Gradient descent figures in the </a:t>
            </a:r>
            <a:r>
              <a:rPr lang="en-US" sz="1800" b="1" i="0" dirty="0">
                <a:effectLst/>
                <a:latin typeface="Times New Roman" panose="02020603050405020304" pitchFamily="18" charset="0"/>
                <a:cs typeface="Times New Roman" panose="02020603050405020304" pitchFamily="18" charset="0"/>
              </a:rPr>
              <a:t>training phase</a:t>
            </a:r>
            <a:r>
              <a:rPr lang="en-US" sz="1800" b="0" i="0" dirty="0">
                <a:effectLst/>
                <a:latin typeface="Times New Roman" panose="02020603050405020304" pitchFamily="18" charset="0"/>
                <a:cs typeface="Times New Roman" panose="02020603050405020304" pitchFamily="18" charset="0"/>
              </a:rPr>
              <a:t> of any machine learning algorithm.</a:t>
            </a:r>
          </a:p>
          <a:p>
            <a:pPr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It is a very popular method to tune the </a:t>
            </a:r>
            <a:r>
              <a:rPr lang="en-US" sz="1800" b="1" i="0" dirty="0">
                <a:effectLst/>
                <a:latin typeface="Times New Roman" panose="02020603050405020304" pitchFamily="18" charset="0"/>
                <a:cs typeface="Times New Roman" panose="02020603050405020304" pitchFamily="18" charset="0"/>
              </a:rPr>
              <a:t>parameters</a:t>
            </a:r>
            <a:r>
              <a:rPr lang="en-US" sz="1800" b="0" i="0" dirty="0">
                <a:effectLst/>
                <a:latin typeface="Times New Roman" panose="02020603050405020304" pitchFamily="18" charset="0"/>
                <a:cs typeface="Times New Roman" panose="02020603050405020304" pitchFamily="18" charset="0"/>
              </a:rPr>
              <a:t> of a machine learning model — so as to attain the minimum error state.</a:t>
            </a:r>
            <a:endParaRPr lang="en-IN" sz="1800" dirty="0">
              <a:latin typeface="Times New Roman" panose="02020603050405020304" pitchFamily="18" charset="0"/>
              <a:cs typeface="Times New Roman" panose="02020603050405020304" pitchFamily="18" charset="0"/>
            </a:endParaRPr>
          </a:p>
        </p:txBody>
      </p:sp>
      <p:pic>
        <p:nvPicPr>
          <p:cNvPr id="8" name="Picture 2">
            <a:extLst>
              <a:ext uri="{FF2B5EF4-FFF2-40B4-BE49-F238E27FC236}">
                <a16:creationId xmlns:a16="http://schemas.microsoft.com/office/drawing/2014/main" id="{8BDBCE08-8258-4070-993D-DF6C95AE8CB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7652122" y="1896696"/>
            <a:ext cx="4142232" cy="23279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B3623BE5-ACF6-47FD-A85B-FCC0F7A1E7C6}"/>
              </a:ext>
            </a:extLst>
          </p:cNvPr>
          <p:cNvSpPr>
            <a:spLocks noChangeArrowheads="1"/>
          </p:cNvSpPr>
          <p:nvPr/>
        </p:nvSpPr>
        <p:spPr bwMode="auto">
          <a:xfrm>
            <a:off x="940255" y="4051778"/>
            <a:ext cx="708670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A gradient measures how much the output of a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changes if you change the inputs a little bit."</a:t>
            </a:r>
            <a:endParaRPr kumimoji="0" lang="en-US" altLang="en-US" sz="18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75E1F94-60B0-4529-8633-57AF01CC5495}"/>
              </a:ext>
            </a:extLst>
          </p:cNvPr>
          <p:cNvSpPr txBox="1"/>
          <p:nvPr/>
        </p:nvSpPr>
        <p:spPr>
          <a:xfrm>
            <a:off x="2082018" y="5264809"/>
            <a:ext cx="8173329" cy="1200329"/>
          </a:xfrm>
          <a:prstGeom prst="rect">
            <a:avLst/>
          </a:prstGeom>
          <a:noFill/>
        </p:spPr>
        <p:txBody>
          <a:bodyPr wrap="square">
            <a:spAutoFit/>
          </a:bodyPr>
          <a:lstStyle/>
          <a:p>
            <a:pPr algn="ctr"/>
            <a:r>
              <a:rPr lang="en-US" b="1" i="0" dirty="0">
                <a:solidFill>
                  <a:srgbClr val="FF0000"/>
                </a:solidFill>
                <a:effectLst/>
                <a:latin typeface="Times New Roman" panose="02020603050405020304" pitchFamily="18" charset="0"/>
                <a:cs typeface="Times New Roman" panose="02020603050405020304" pitchFamily="18" charset="0"/>
              </a:rPr>
              <a:t>In machine learning, a gradient is a derivative of a function that has more than one input variable. Known as the slope of a function in mathematical terms, the gradient simply measures the change in all weights with regard to the change in error.</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401043"/>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4501</TotalTime>
  <Words>1767</Words>
  <Application>Microsoft Office PowerPoint</Application>
  <PresentationFormat>Widescreen</PresentationFormat>
  <Paragraphs>127</Paragraphs>
  <Slides>24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Calibri</vt:lpstr>
      <vt:lpstr>Cambria</vt:lpstr>
      <vt:lpstr>Droid Serif</vt:lpstr>
      <vt:lpstr>sohne</vt:lpstr>
      <vt:lpstr>source-serif-pro</vt:lpstr>
      <vt:lpstr>The Hand Bold</vt:lpstr>
      <vt:lpstr>The Serif Hand Black</vt:lpstr>
      <vt:lpstr>Times New Roman</vt:lpstr>
      <vt:lpstr>var(--font-family-body-lesson-markdown,"Droid Serif")</vt:lpstr>
      <vt:lpstr>Wingdings</vt:lpstr>
      <vt:lpstr>SketchyVTI</vt:lpstr>
      <vt:lpstr>PowerPoint Presentation</vt:lpstr>
      <vt:lpstr>PowerPoint Presentation</vt:lpstr>
      <vt:lpstr>Optimization</vt:lpstr>
      <vt:lpstr>MAXIMA AND MINIMA</vt:lpstr>
      <vt:lpstr>Loss functions </vt:lpstr>
      <vt:lpstr>GRADIENT DESCENT</vt:lpstr>
      <vt:lpstr>What is gradient descent?</vt:lpstr>
      <vt:lpstr>Why Gradient Descent??</vt:lpstr>
      <vt:lpstr>Where in Machine Learning does Gradient Descent figure out?</vt:lpstr>
      <vt:lpstr>Where in Machine Learning does Gradient Descent figure out?</vt:lpstr>
      <vt:lpstr>GRADIENT DESCENT</vt:lpstr>
      <vt:lpstr>“Tuning the parameters until the cost function is at its minimum”</vt:lpstr>
      <vt:lpstr>Example</vt:lpstr>
      <vt:lpstr>LEARNING RATE</vt:lpstr>
      <vt:lpstr>Steps of the algorithm</vt:lpstr>
      <vt:lpstr>What happens if we keep r value as constant:</vt:lpstr>
      <vt:lpstr>Hyper parameters </vt:lpstr>
      <vt:lpstr>GRADIENT DESCENT IN LOGISTIC REGRESSION</vt:lpstr>
      <vt:lpstr>Apply Gradient Descent Algorithm on Logistic Regression:</vt:lpstr>
      <vt:lpstr>Disadvantage of Gradient Descent:</vt:lpstr>
      <vt:lpstr>Stochastic Gradient Descent  “Stochastic”, in plain terms means “random”.</vt:lpstr>
      <vt:lpstr>Advantages of Stochastic Gradient Descent</vt:lpstr>
      <vt:lpstr>Disadvantages of Stochastic Gradient Descent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Sanchali Das</dc:creator>
  <cp:lastModifiedBy>Sanchali Das</cp:lastModifiedBy>
  <cp:revision>361</cp:revision>
  <dcterms:created xsi:type="dcterms:W3CDTF">2022-08-24T04:30:30Z</dcterms:created>
  <dcterms:modified xsi:type="dcterms:W3CDTF">2023-10-03T08:42:24Z</dcterms:modified>
</cp:coreProperties>
</file>