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90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34" r:id="rId18"/>
    <p:sldId id="436" r:id="rId19"/>
    <p:sldId id="435" r:id="rId20"/>
    <p:sldId id="437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33CC"/>
    <a:srgbClr val="CC3300"/>
    <a:srgbClr val="FFCCCC"/>
    <a:srgbClr val="CCFFCC"/>
    <a:srgbClr val="FFF9E7"/>
    <a:srgbClr val="0097CC"/>
    <a:srgbClr val="8AB2D6"/>
    <a:srgbClr val="7AB850"/>
    <a:srgbClr val="EC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F5A21-8D79-4CCB-9D1E-EAA1D25AD941}" v="1" dt="2023-08-04T07:09:56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0664" autoAdjust="0"/>
  </p:normalViewPr>
  <p:slideViewPr>
    <p:cSldViewPr snapToGrid="0">
      <p:cViewPr varScale="1">
        <p:scale>
          <a:sx n="65" d="100"/>
          <a:sy n="65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 Chandra" userId="fd16bead-a7d5-4d61-a87b-b6fc5f95769a" providerId="ADAL" clId="{63EE4A32-046C-4F89-AED7-E0147793BFDC}"/>
    <pc:docChg chg="addSld delSld modSld">
      <pc:chgData name="Tej Chandra" userId="fd16bead-a7d5-4d61-a87b-b6fc5f95769a" providerId="ADAL" clId="{63EE4A32-046C-4F89-AED7-E0147793BFDC}" dt="2022-10-02T13:44:08.638" v="7" actId="47"/>
      <pc:docMkLst>
        <pc:docMk/>
      </pc:docMkLst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1712840139" sldId="345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4251584535" sldId="362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3255650172" sldId="363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425197626" sldId="364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3162873271" sldId="364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323307072" sldId="365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741790690" sldId="366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3886709614" sldId="366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2521123211" sldId="367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4176837015" sldId="367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2000745830" sldId="368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1376697447" sldId="369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2042188780" sldId="369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679873857" sldId="370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2469866885" sldId="370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4138481237" sldId="371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1569661427" sldId="372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2452444483" sldId="373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2790565143" sldId="373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524168985" sldId="374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2663225259" sldId="374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2504630490" sldId="375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946984139" sldId="376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2950677720" sldId="377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3541290549" sldId="377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754171409" sldId="378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2937188836" sldId="379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2989380134" sldId="379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3403379221" sldId="380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2958713658" sldId="381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3719042127" sldId="382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3925883299" sldId="383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1507128162" sldId="384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3427607379" sldId="385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4136001769" sldId="386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3291583851" sldId="391"/>
        </pc:sldMkLst>
      </pc:sldChg>
      <pc:sldChg chg="modSp del mod">
        <pc:chgData name="Tej Chandra" userId="fd16bead-a7d5-4d61-a87b-b6fc5f95769a" providerId="ADAL" clId="{63EE4A32-046C-4F89-AED7-E0147793BFDC}" dt="2022-10-02T13:44:08.638" v="7" actId="47"/>
        <pc:sldMkLst>
          <pc:docMk/>
          <pc:sldMk cId="2769854078" sldId="392"/>
        </pc:sldMkLst>
        <pc:spChg chg="mod">
          <ac:chgData name="Tej Chandra" userId="fd16bead-a7d5-4d61-a87b-b6fc5f95769a" providerId="ADAL" clId="{63EE4A32-046C-4F89-AED7-E0147793BFDC}" dt="2022-10-02T13:37:43.820" v="3" actId="6549"/>
          <ac:spMkLst>
            <pc:docMk/>
            <pc:sldMk cId="2769854078" sldId="392"/>
            <ac:spMk id="5" creationId="{00000000-0000-0000-0000-000000000000}"/>
          </ac:spMkLst>
        </pc:spChg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1251016998" sldId="394"/>
        </pc:sldMkLst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4152176897" sldId="395"/>
        </pc:sldMkLst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2716156468" sldId="400"/>
        </pc:sldMkLst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3945803186" sldId="401"/>
        </pc:sldMkLst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3114200279" sldId="402"/>
        </pc:sldMkLst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2254131575" sldId="403"/>
        </pc:sldMkLst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1389032584" sldId="406"/>
        </pc:sldMkLst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1586901269" sldId="407"/>
        </pc:sldMkLst>
      </pc:sldChg>
      <pc:sldChg chg="del">
        <pc:chgData name="Tej Chandra" userId="fd16bead-a7d5-4d61-a87b-b6fc5f95769a" providerId="ADAL" clId="{63EE4A32-046C-4F89-AED7-E0147793BFDC}" dt="2022-10-02T13:43:39.741" v="5" actId="47"/>
        <pc:sldMkLst>
          <pc:docMk/>
          <pc:sldMk cId="3637064660" sldId="408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2185005235" sldId="412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183979620" sldId="414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1162466894" sldId="415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2124135031" sldId="417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71297968" sldId="418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1967141904" sldId="418"/>
        </pc:sldMkLst>
      </pc:sldChg>
      <pc:sldChg chg="add">
        <pc:chgData name="Tej Chandra" userId="fd16bead-a7d5-4d61-a87b-b6fc5f95769a" providerId="ADAL" clId="{63EE4A32-046C-4F89-AED7-E0147793BFDC}" dt="2022-10-02T13:43:42.124" v="6"/>
        <pc:sldMkLst>
          <pc:docMk/>
          <pc:sldMk cId="345258132" sldId="420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2056613984" sldId="420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3579967410" sldId="421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2803751599" sldId="422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4201519868" sldId="423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1631358983" sldId="425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3490151106" sldId="426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490404437" sldId="427"/>
        </pc:sldMkLst>
      </pc:sldChg>
      <pc:sldChg chg="del">
        <pc:chgData name="Tej Chandra" userId="fd16bead-a7d5-4d61-a87b-b6fc5f95769a" providerId="ADAL" clId="{63EE4A32-046C-4F89-AED7-E0147793BFDC}" dt="2022-10-02T13:38:33.901" v="4" actId="47"/>
        <pc:sldMkLst>
          <pc:docMk/>
          <pc:sldMk cId="2072195423" sldId="430"/>
        </pc:sldMkLst>
      </pc:sldChg>
      <pc:sldChg chg="del">
        <pc:chgData name="Tej Chandra" userId="fd16bead-a7d5-4d61-a87b-b6fc5f95769a" providerId="ADAL" clId="{63EE4A32-046C-4F89-AED7-E0147793BFDC}" dt="2022-10-02T13:37:39.331" v="2" actId="47"/>
        <pc:sldMkLst>
          <pc:docMk/>
          <pc:sldMk cId="1855191005" sldId="432"/>
        </pc:sldMkLst>
      </pc:sldChg>
      <pc:sldChg chg="del">
        <pc:chgData name="Tej Chandra" userId="fd16bead-a7d5-4d61-a87b-b6fc5f95769a" providerId="ADAL" clId="{63EE4A32-046C-4F89-AED7-E0147793BFDC}" dt="2022-10-02T13:37:37.703" v="1" actId="47"/>
        <pc:sldMkLst>
          <pc:docMk/>
          <pc:sldMk cId="3578945576" sldId="434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593564098" sldId="435"/>
        </pc:sldMkLst>
      </pc:sldChg>
      <pc:sldChg chg="del">
        <pc:chgData name="Tej Chandra" userId="fd16bead-a7d5-4d61-a87b-b6fc5f95769a" providerId="ADAL" clId="{63EE4A32-046C-4F89-AED7-E0147793BFDC}" dt="2022-10-02T13:37:34.930" v="0" actId="47"/>
        <pc:sldMkLst>
          <pc:docMk/>
          <pc:sldMk cId="761404543" sldId="436"/>
        </pc:sldMkLst>
      </pc:sldChg>
    </pc:docChg>
  </pc:docChgLst>
  <pc:docChgLst>
    <pc:chgData name="Tej Chandra" userId="fd16bead-a7d5-4d61-a87b-b6fc5f95769a" providerId="ADAL" clId="{56DD8D67-5A87-4A05-8553-77622A1059EC}"/>
    <pc:docChg chg="undo custSel addSld delSld modSld sldOrd">
      <pc:chgData name="Tej Chandra" userId="fd16bead-a7d5-4d61-a87b-b6fc5f95769a" providerId="ADAL" clId="{56DD8D67-5A87-4A05-8553-77622A1059EC}" dt="2022-10-02T13:28:43.151" v="269" actId="47"/>
      <pc:docMkLst>
        <pc:docMk/>
      </pc:docMkLst>
      <pc:sldChg chg="del">
        <pc:chgData name="Tej Chandra" userId="fd16bead-a7d5-4d61-a87b-b6fc5f95769a" providerId="ADAL" clId="{56DD8D67-5A87-4A05-8553-77622A1059EC}" dt="2022-10-02T12:30:36.925" v="0" actId="47"/>
        <pc:sldMkLst>
          <pc:docMk/>
          <pc:sldMk cId="4290821488" sldId="256"/>
        </pc:sldMkLst>
      </pc:sldChg>
      <pc:sldChg chg="del">
        <pc:chgData name="Tej Chandra" userId="fd16bead-a7d5-4d61-a87b-b6fc5f95769a" providerId="ADAL" clId="{56DD8D67-5A87-4A05-8553-77622A1059EC}" dt="2022-10-02T13:24:45.478" v="220" actId="47"/>
        <pc:sldMkLst>
          <pc:docMk/>
          <pc:sldMk cId="3143258880" sldId="319"/>
        </pc:sldMkLst>
      </pc:sldChg>
      <pc:sldChg chg="del">
        <pc:chgData name="Tej Chandra" userId="fd16bead-a7d5-4d61-a87b-b6fc5f95769a" providerId="ADAL" clId="{56DD8D67-5A87-4A05-8553-77622A1059EC}" dt="2022-10-02T13:24:27.721" v="219" actId="47"/>
        <pc:sldMkLst>
          <pc:docMk/>
          <pc:sldMk cId="1313403750" sldId="321"/>
        </pc:sldMkLst>
      </pc:sldChg>
      <pc:sldChg chg="del">
        <pc:chgData name="Tej Chandra" userId="fd16bead-a7d5-4d61-a87b-b6fc5f95769a" providerId="ADAL" clId="{56DD8D67-5A87-4A05-8553-77622A1059EC}" dt="2022-10-02T12:32:42.221" v="9" actId="47"/>
        <pc:sldMkLst>
          <pc:docMk/>
          <pc:sldMk cId="227973320" sldId="324"/>
        </pc:sldMkLst>
      </pc:sldChg>
      <pc:sldChg chg="del">
        <pc:chgData name="Tej Chandra" userId="fd16bead-a7d5-4d61-a87b-b6fc5f95769a" providerId="ADAL" clId="{56DD8D67-5A87-4A05-8553-77622A1059EC}" dt="2022-10-02T12:33:23.506" v="11" actId="47"/>
        <pc:sldMkLst>
          <pc:docMk/>
          <pc:sldMk cId="1657228700" sldId="328"/>
        </pc:sldMkLst>
      </pc:sldChg>
      <pc:sldChg chg="del">
        <pc:chgData name="Tej Chandra" userId="fd16bead-a7d5-4d61-a87b-b6fc5f95769a" providerId="ADAL" clId="{56DD8D67-5A87-4A05-8553-77622A1059EC}" dt="2022-10-02T12:33:23.506" v="11" actId="47"/>
        <pc:sldMkLst>
          <pc:docMk/>
          <pc:sldMk cId="2771690168" sldId="329"/>
        </pc:sldMkLst>
      </pc:sldChg>
      <pc:sldChg chg="del">
        <pc:chgData name="Tej Chandra" userId="fd16bead-a7d5-4d61-a87b-b6fc5f95769a" providerId="ADAL" clId="{56DD8D67-5A87-4A05-8553-77622A1059EC}" dt="2022-10-02T12:33:10.821" v="10" actId="47"/>
        <pc:sldMkLst>
          <pc:docMk/>
          <pc:sldMk cId="2612455807" sldId="330"/>
        </pc:sldMkLst>
      </pc:sldChg>
      <pc:sldChg chg="del">
        <pc:chgData name="Tej Chandra" userId="fd16bead-a7d5-4d61-a87b-b6fc5f95769a" providerId="ADAL" clId="{56DD8D67-5A87-4A05-8553-77622A1059EC}" dt="2022-10-02T12:33:23.506" v="11" actId="47"/>
        <pc:sldMkLst>
          <pc:docMk/>
          <pc:sldMk cId="2739927768" sldId="331"/>
        </pc:sldMkLst>
      </pc:sldChg>
      <pc:sldChg chg="del">
        <pc:chgData name="Tej Chandra" userId="fd16bead-a7d5-4d61-a87b-b6fc5f95769a" providerId="ADAL" clId="{56DD8D67-5A87-4A05-8553-77622A1059EC}" dt="2022-10-02T12:33:23.506" v="11" actId="47"/>
        <pc:sldMkLst>
          <pc:docMk/>
          <pc:sldMk cId="1384708166" sldId="332"/>
        </pc:sldMkLst>
      </pc:sldChg>
      <pc:sldChg chg="del">
        <pc:chgData name="Tej Chandra" userId="fd16bead-a7d5-4d61-a87b-b6fc5f95769a" providerId="ADAL" clId="{56DD8D67-5A87-4A05-8553-77622A1059EC}" dt="2022-10-02T12:32:42.221" v="9" actId="47"/>
        <pc:sldMkLst>
          <pc:docMk/>
          <pc:sldMk cId="4056034658" sldId="333"/>
        </pc:sldMkLst>
      </pc:sldChg>
      <pc:sldChg chg="del">
        <pc:chgData name="Tej Chandra" userId="fd16bead-a7d5-4d61-a87b-b6fc5f95769a" providerId="ADAL" clId="{56DD8D67-5A87-4A05-8553-77622A1059EC}" dt="2022-10-02T12:32:42.221" v="9" actId="47"/>
        <pc:sldMkLst>
          <pc:docMk/>
          <pc:sldMk cId="566399069" sldId="334"/>
        </pc:sldMkLst>
      </pc:sldChg>
      <pc:sldChg chg="del">
        <pc:chgData name="Tej Chandra" userId="fd16bead-a7d5-4d61-a87b-b6fc5f95769a" providerId="ADAL" clId="{56DD8D67-5A87-4A05-8553-77622A1059EC}" dt="2022-10-02T12:32:42.221" v="9" actId="47"/>
        <pc:sldMkLst>
          <pc:docMk/>
          <pc:sldMk cId="1667865229" sldId="335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3329974643" sldId="336"/>
        </pc:sldMkLst>
      </pc:sldChg>
      <pc:sldChg chg="del">
        <pc:chgData name="Tej Chandra" userId="fd16bead-a7d5-4d61-a87b-b6fc5f95769a" providerId="ADAL" clId="{56DD8D67-5A87-4A05-8553-77622A1059EC}" dt="2022-10-02T12:33:23.506" v="11" actId="47"/>
        <pc:sldMkLst>
          <pc:docMk/>
          <pc:sldMk cId="2386793184" sldId="337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3021370246" sldId="338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1002158556" sldId="340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2515255124" sldId="342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795055463" sldId="343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4275844201" sldId="344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966954382" sldId="346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2544721145" sldId="347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943061302" sldId="348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2153651047" sldId="349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3703311460" sldId="351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2416597898" sldId="352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3647229981" sldId="353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1974275400" sldId="358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1928458717" sldId="359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805953286" sldId="360"/>
        </pc:sldMkLst>
      </pc:sldChg>
      <pc:sldChg chg="delSp modSp del mod">
        <pc:chgData name="Tej Chandra" userId="fd16bead-a7d5-4d61-a87b-b6fc5f95769a" providerId="ADAL" clId="{56DD8D67-5A87-4A05-8553-77622A1059EC}" dt="2022-10-02T13:28:43.151" v="269" actId="47"/>
        <pc:sldMkLst>
          <pc:docMk/>
          <pc:sldMk cId="2968378395" sldId="361"/>
        </pc:sldMkLst>
        <pc:spChg chg="mod">
          <ac:chgData name="Tej Chandra" userId="fd16bead-a7d5-4d61-a87b-b6fc5f95769a" providerId="ADAL" clId="{56DD8D67-5A87-4A05-8553-77622A1059EC}" dt="2022-10-02T13:26:51.460" v="223" actId="6549"/>
          <ac:spMkLst>
            <pc:docMk/>
            <pc:sldMk cId="2968378395" sldId="361"/>
            <ac:spMk id="4" creationId="{00000000-0000-0000-0000-000000000000}"/>
          </ac:spMkLst>
        </pc:spChg>
        <pc:spChg chg="del">
          <ac:chgData name="Tej Chandra" userId="fd16bead-a7d5-4d61-a87b-b6fc5f95769a" providerId="ADAL" clId="{56DD8D67-5A87-4A05-8553-77622A1059EC}" dt="2022-10-02T13:26:54.169" v="224" actId="478"/>
          <ac:spMkLst>
            <pc:docMk/>
            <pc:sldMk cId="2968378395" sldId="361"/>
            <ac:spMk id="42" creationId="{00000000-0000-0000-0000-000000000000}"/>
          </ac:spMkLst>
        </pc:spChg>
        <pc:grpChg chg="mod">
          <ac:chgData name="Tej Chandra" userId="fd16bead-a7d5-4d61-a87b-b6fc5f95769a" providerId="ADAL" clId="{56DD8D67-5A87-4A05-8553-77622A1059EC}" dt="2022-10-02T13:26:58.175" v="226" actId="14100"/>
          <ac:grpSpMkLst>
            <pc:docMk/>
            <pc:sldMk cId="2968378395" sldId="361"/>
            <ac:grpSpMk id="49" creationId="{00000000-0000-0000-0000-000000000000}"/>
          </ac:grpSpMkLst>
        </pc:grpChg>
        <pc:cxnChg chg="mod">
          <ac:chgData name="Tej Chandra" userId="fd16bead-a7d5-4d61-a87b-b6fc5f95769a" providerId="ADAL" clId="{56DD8D67-5A87-4A05-8553-77622A1059EC}" dt="2022-10-02T13:27:07.448" v="249" actId="1035"/>
          <ac:cxnSpMkLst>
            <pc:docMk/>
            <pc:sldMk cId="2968378395" sldId="361"/>
            <ac:cxnSpMk id="37" creationId="{00000000-0000-0000-0000-000000000000}"/>
          </ac:cxnSpMkLst>
        </pc:cxnChg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3844318667" sldId="362"/>
        </pc:sldMkLst>
      </pc:sldChg>
      <pc:sldChg chg="del">
        <pc:chgData name="Tej Chandra" userId="fd16bead-a7d5-4d61-a87b-b6fc5f95769a" providerId="ADAL" clId="{56DD8D67-5A87-4A05-8553-77622A1059EC}" dt="2022-10-02T13:26:25.741" v="221" actId="47"/>
        <pc:sldMkLst>
          <pc:docMk/>
          <pc:sldMk cId="3097175749" sldId="363"/>
        </pc:sldMkLst>
      </pc:sldChg>
      <pc:sldChg chg="del">
        <pc:chgData name="Tej Chandra" userId="fd16bead-a7d5-4d61-a87b-b6fc5f95769a" providerId="ADAL" clId="{56DD8D67-5A87-4A05-8553-77622A1059EC}" dt="2022-10-02T12:32:42.221" v="9" actId="47"/>
        <pc:sldMkLst>
          <pc:docMk/>
          <pc:sldMk cId="1539493035" sldId="424"/>
        </pc:sldMkLst>
      </pc:sldChg>
      <pc:sldChg chg="del">
        <pc:chgData name="Tej Chandra" userId="fd16bead-a7d5-4d61-a87b-b6fc5f95769a" providerId="ADAL" clId="{56DD8D67-5A87-4A05-8553-77622A1059EC}" dt="2022-10-02T12:32:42.221" v="9" actId="47"/>
        <pc:sldMkLst>
          <pc:docMk/>
          <pc:sldMk cId="304809508" sldId="428"/>
        </pc:sldMkLst>
      </pc:sldChg>
      <pc:sldChg chg="del">
        <pc:chgData name="Tej Chandra" userId="fd16bead-a7d5-4d61-a87b-b6fc5f95769a" providerId="ADAL" clId="{56DD8D67-5A87-4A05-8553-77622A1059EC}" dt="2022-10-02T13:26:32.076" v="222" actId="47"/>
        <pc:sldMkLst>
          <pc:docMk/>
          <pc:sldMk cId="3549534885" sldId="429"/>
        </pc:sldMkLst>
      </pc:sldChg>
      <pc:sldChg chg="del">
        <pc:chgData name="Tej Chandra" userId="fd16bead-a7d5-4d61-a87b-b6fc5f95769a" providerId="ADAL" clId="{56DD8D67-5A87-4A05-8553-77622A1059EC}" dt="2022-10-02T12:32:42.221" v="9" actId="47"/>
        <pc:sldMkLst>
          <pc:docMk/>
          <pc:sldMk cId="2084093962" sldId="431"/>
        </pc:sldMkLst>
      </pc:sldChg>
      <pc:sldChg chg="addSp delSp modSp new mod ord">
        <pc:chgData name="Tej Chandra" userId="fd16bead-a7d5-4d61-a87b-b6fc5f95769a" providerId="ADAL" clId="{56DD8D67-5A87-4A05-8553-77622A1059EC}" dt="2022-10-02T13:21:03.948" v="182" actId="20577"/>
        <pc:sldMkLst>
          <pc:docMk/>
          <pc:sldMk cId="1855191005" sldId="432"/>
        </pc:sldMkLst>
        <pc:spChg chg="add mod">
          <ac:chgData name="Tej Chandra" userId="fd16bead-a7d5-4d61-a87b-b6fc5f95769a" providerId="ADAL" clId="{56DD8D67-5A87-4A05-8553-77622A1059EC}" dt="2022-10-02T12:31:25.231" v="4"/>
          <ac:spMkLst>
            <pc:docMk/>
            <pc:sldMk cId="1855191005" sldId="432"/>
            <ac:spMk id="3" creationId="{8E0BD55A-5E47-49F0-BAB3-E3691BC7AA9F}"/>
          </ac:spMkLst>
        </pc:spChg>
        <pc:spChg chg="add mod">
          <ac:chgData name="Tej Chandra" userId="fd16bead-a7d5-4d61-a87b-b6fc5f95769a" providerId="ADAL" clId="{56DD8D67-5A87-4A05-8553-77622A1059EC}" dt="2022-10-02T13:21:03.948" v="182" actId="20577"/>
          <ac:spMkLst>
            <pc:docMk/>
            <pc:sldMk cId="1855191005" sldId="432"/>
            <ac:spMk id="4" creationId="{DFED0734-62AC-4EE7-9CD4-8CA01D2A2885}"/>
          </ac:spMkLst>
        </pc:spChg>
        <pc:spChg chg="add del">
          <ac:chgData name="Tej Chandra" userId="fd16bead-a7d5-4d61-a87b-b6fc5f95769a" providerId="ADAL" clId="{56DD8D67-5A87-4A05-8553-77622A1059EC}" dt="2022-10-02T12:47:22.588" v="55" actId="22"/>
          <ac:spMkLst>
            <pc:docMk/>
            <pc:sldMk cId="1855191005" sldId="432"/>
            <ac:spMk id="6" creationId="{2734E729-9C59-4186-A3CF-501E01E9DB60}"/>
          </ac:spMkLst>
        </pc:spChg>
      </pc:sldChg>
      <pc:sldChg chg="addSp modSp new mod ord">
        <pc:chgData name="Tej Chandra" userId="fd16bead-a7d5-4d61-a87b-b6fc5f95769a" providerId="ADAL" clId="{56DD8D67-5A87-4A05-8553-77622A1059EC}" dt="2022-10-02T12:39:02.635" v="31" actId="1076"/>
        <pc:sldMkLst>
          <pc:docMk/>
          <pc:sldMk cId="1872966570" sldId="433"/>
        </pc:sldMkLst>
        <pc:spChg chg="add mod">
          <ac:chgData name="Tej Chandra" userId="fd16bead-a7d5-4d61-a87b-b6fc5f95769a" providerId="ADAL" clId="{56DD8D67-5A87-4A05-8553-77622A1059EC}" dt="2022-10-02T12:39:02.635" v="31" actId="1076"/>
          <ac:spMkLst>
            <pc:docMk/>
            <pc:sldMk cId="1872966570" sldId="433"/>
            <ac:spMk id="3" creationId="{F8FD0EE2-EB06-4921-B8C1-B998778618D2}"/>
          </ac:spMkLst>
        </pc:spChg>
        <pc:spChg chg="add mod">
          <ac:chgData name="Tej Chandra" userId="fd16bead-a7d5-4d61-a87b-b6fc5f95769a" providerId="ADAL" clId="{56DD8D67-5A87-4A05-8553-77622A1059EC}" dt="2022-10-02T12:31:38.556" v="6"/>
          <ac:spMkLst>
            <pc:docMk/>
            <pc:sldMk cId="1872966570" sldId="433"/>
            <ac:spMk id="4" creationId="{5E68E974-0105-4B51-B865-CDFBAA25BD08}"/>
          </ac:spMkLst>
        </pc:spChg>
      </pc:sldChg>
      <pc:sldChg chg="addSp delSp modSp add mod delAnim">
        <pc:chgData name="Tej Chandra" userId="fd16bead-a7d5-4d61-a87b-b6fc5f95769a" providerId="ADAL" clId="{56DD8D67-5A87-4A05-8553-77622A1059EC}" dt="2022-10-02T13:19:49.293" v="174" actId="20577"/>
        <pc:sldMkLst>
          <pc:docMk/>
          <pc:sldMk cId="3578945576" sldId="434"/>
        </pc:sldMkLst>
        <pc:spChg chg="del">
          <ac:chgData name="Tej Chandra" userId="fd16bead-a7d5-4d61-a87b-b6fc5f95769a" providerId="ADAL" clId="{56DD8D67-5A87-4A05-8553-77622A1059EC}" dt="2022-10-02T12:59:31.587" v="85" actId="478"/>
          <ac:spMkLst>
            <pc:docMk/>
            <pc:sldMk cId="3578945576" sldId="434"/>
            <ac:spMk id="11" creationId="{00000000-0000-0000-0000-000000000000}"/>
          </ac:spMkLst>
        </pc:spChg>
        <pc:spChg chg="add mod">
          <ac:chgData name="Tej Chandra" userId="fd16bead-a7d5-4d61-a87b-b6fc5f95769a" providerId="ADAL" clId="{56DD8D67-5A87-4A05-8553-77622A1059EC}" dt="2022-10-02T13:00:36.551" v="89"/>
          <ac:spMkLst>
            <pc:docMk/>
            <pc:sldMk cId="3578945576" sldId="434"/>
            <ac:spMk id="15" creationId="{84AFD15D-D2F7-451E-9A59-F1E4547105FE}"/>
          </ac:spMkLst>
        </pc:spChg>
        <pc:spChg chg="add mod">
          <ac:chgData name="Tej Chandra" userId="fd16bead-a7d5-4d61-a87b-b6fc5f95769a" providerId="ADAL" clId="{56DD8D67-5A87-4A05-8553-77622A1059EC}" dt="2022-10-02T13:00:36.551" v="89"/>
          <ac:spMkLst>
            <pc:docMk/>
            <pc:sldMk cId="3578945576" sldId="434"/>
            <ac:spMk id="17" creationId="{AC3F3ABE-4683-400E-9272-0653AD29EB6E}"/>
          </ac:spMkLst>
        </pc:spChg>
        <pc:spChg chg="add mod">
          <ac:chgData name="Tej Chandra" userId="fd16bead-a7d5-4d61-a87b-b6fc5f95769a" providerId="ADAL" clId="{56DD8D67-5A87-4A05-8553-77622A1059EC}" dt="2022-10-02T13:00:36.551" v="89"/>
          <ac:spMkLst>
            <pc:docMk/>
            <pc:sldMk cId="3578945576" sldId="434"/>
            <ac:spMk id="18" creationId="{28584E73-74B3-47DF-AE2B-2FD27A21B058}"/>
          </ac:spMkLst>
        </pc:spChg>
        <pc:spChg chg="add mod">
          <ac:chgData name="Tej Chandra" userId="fd16bead-a7d5-4d61-a87b-b6fc5f95769a" providerId="ADAL" clId="{56DD8D67-5A87-4A05-8553-77622A1059EC}" dt="2022-10-02T13:00:36.551" v="89"/>
          <ac:spMkLst>
            <pc:docMk/>
            <pc:sldMk cId="3578945576" sldId="434"/>
            <ac:spMk id="19" creationId="{B5F837AA-7B2C-4757-B5EA-4930DDEC255E}"/>
          </ac:spMkLst>
        </pc:spChg>
        <pc:spChg chg="add del mod">
          <ac:chgData name="Tej Chandra" userId="fd16bead-a7d5-4d61-a87b-b6fc5f95769a" providerId="ADAL" clId="{56DD8D67-5A87-4A05-8553-77622A1059EC}" dt="2022-10-02T13:18:44.407" v="130" actId="478"/>
          <ac:spMkLst>
            <pc:docMk/>
            <pc:sldMk cId="3578945576" sldId="434"/>
            <ac:spMk id="24" creationId="{04D20791-700C-448A-8216-9EC9332BE3EA}"/>
          </ac:spMkLst>
        </pc:spChg>
        <pc:spChg chg="add mod">
          <ac:chgData name="Tej Chandra" userId="fd16bead-a7d5-4d61-a87b-b6fc5f95769a" providerId="ADAL" clId="{56DD8D67-5A87-4A05-8553-77622A1059EC}" dt="2022-10-02T13:18:34.981" v="128"/>
          <ac:spMkLst>
            <pc:docMk/>
            <pc:sldMk cId="3578945576" sldId="434"/>
            <ac:spMk id="25" creationId="{92FD5F32-270A-49E5-8A44-C09F4A35B6AF}"/>
          </ac:spMkLst>
        </pc:spChg>
        <pc:spChg chg="add mod">
          <ac:chgData name="Tej Chandra" userId="fd16bead-a7d5-4d61-a87b-b6fc5f95769a" providerId="ADAL" clId="{56DD8D67-5A87-4A05-8553-77622A1059EC}" dt="2022-10-02T13:19:00.087" v="135" actId="1076"/>
          <ac:spMkLst>
            <pc:docMk/>
            <pc:sldMk cId="3578945576" sldId="434"/>
            <ac:spMk id="28" creationId="{DF6D5501-8463-4E39-B0BC-F0F3E2D913E7}"/>
          </ac:spMkLst>
        </pc:spChg>
        <pc:spChg chg="add mod">
          <ac:chgData name="Tej Chandra" userId="fd16bead-a7d5-4d61-a87b-b6fc5f95769a" providerId="ADAL" clId="{56DD8D67-5A87-4A05-8553-77622A1059EC}" dt="2022-10-02T13:19:49.293" v="174" actId="20577"/>
          <ac:spMkLst>
            <pc:docMk/>
            <pc:sldMk cId="3578945576" sldId="434"/>
            <ac:spMk id="29" creationId="{F4B6E335-EBFA-4F5A-9E46-C3BE256DD0C4}"/>
          </ac:spMkLst>
        </pc:spChg>
        <pc:grpChg chg="del">
          <ac:chgData name="Tej Chandra" userId="fd16bead-a7d5-4d61-a87b-b6fc5f95769a" providerId="ADAL" clId="{56DD8D67-5A87-4A05-8553-77622A1059EC}" dt="2022-10-02T12:49:46.945" v="84" actId="478"/>
          <ac:grpSpMkLst>
            <pc:docMk/>
            <pc:sldMk cId="3578945576" sldId="434"/>
            <ac:grpSpMk id="64" creationId="{00000000-0000-0000-0000-000000000000}"/>
          </ac:grpSpMkLst>
        </pc:grpChg>
        <pc:graphicFrameChg chg="mod">
          <ac:chgData name="Tej Chandra" userId="fd16bead-a7d5-4d61-a87b-b6fc5f95769a" providerId="ADAL" clId="{56DD8D67-5A87-4A05-8553-77622A1059EC}" dt="2022-10-02T13:18:38.877" v="129" actId="20577"/>
          <ac:graphicFrameMkLst>
            <pc:docMk/>
            <pc:sldMk cId="3578945576" sldId="434"/>
            <ac:graphicFrameMk id="16" creationId="{00000000-0000-0000-0000-000000000000}"/>
          </ac:graphicFrameMkLst>
        </pc:graphicFrameChg>
        <pc:picChg chg="add del mod">
          <ac:chgData name="Tej Chandra" userId="fd16bead-a7d5-4d61-a87b-b6fc5f95769a" providerId="ADAL" clId="{56DD8D67-5A87-4A05-8553-77622A1059EC}" dt="2022-10-02T13:00:36.064" v="88" actId="478"/>
          <ac:picMkLst>
            <pc:docMk/>
            <pc:sldMk cId="3578945576" sldId="434"/>
            <ac:picMk id="14" creationId="{450A949B-462E-486D-9E2B-5158CE3DEA05}"/>
          </ac:picMkLst>
        </pc:picChg>
        <pc:picChg chg="add mod">
          <ac:chgData name="Tej Chandra" userId="fd16bead-a7d5-4d61-a87b-b6fc5f95769a" providerId="ADAL" clId="{56DD8D67-5A87-4A05-8553-77622A1059EC}" dt="2022-10-02T13:00:36.551" v="89"/>
          <ac:picMkLst>
            <pc:docMk/>
            <pc:sldMk cId="3578945576" sldId="434"/>
            <ac:picMk id="20" creationId="{96C53AA3-C770-4E4A-972B-0B46268FAF65}"/>
          </ac:picMkLst>
        </pc:picChg>
        <pc:cxnChg chg="add mod">
          <ac:chgData name="Tej Chandra" userId="fd16bead-a7d5-4d61-a87b-b6fc5f95769a" providerId="ADAL" clId="{56DD8D67-5A87-4A05-8553-77622A1059EC}" dt="2022-10-02T13:00:47.204" v="90"/>
          <ac:cxnSpMkLst>
            <pc:docMk/>
            <pc:sldMk cId="3578945576" sldId="434"/>
            <ac:cxnSpMk id="27" creationId="{634A9E76-B1C2-407D-B52D-41E2DDEFFA7E}"/>
          </ac:cxnSpMkLst>
        </pc:cxnChg>
      </pc:sldChg>
      <pc:sldChg chg="addSp modSp new mod">
        <pc:chgData name="Tej Chandra" userId="fd16bead-a7d5-4d61-a87b-b6fc5f95769a" providerId="ADAL" clId="{56DD8D67-5A87-4A05-8553-77622A1059EC}" dt="2022-10-02T13:24:01.957" v="215" actId="114"/>
        <pc:sldMkLst>
          <pc:docMk/>
          <pc:sldMk cId="593564098" sldId="435"/>
        </pc:sldMkLst>
        <pc:spChg chg="add mod">
          <ac:chgData name="Tej Chandra" userId="fd16bead-a7d5-4d61-a87b-b6fc5f95769a" providerId="ADAL" clId="{56DD8D67-5A87-4A05-8553-77622A1059EC}" dt="2022-10-02T13:24:01.957" v="215" actId="114"/>
          <ac:spMkLst>
            <pc:docMk/>
            <pc:sldMk cId="593564098" sldId="435"/>
            <ac:spMk id="3" creationId="{60DBB63C-8ED7-4F86-84D3-7CE852F194BD}"/>
          </ac:spMkLst>
        </pc:spChg>
        <pc:graphicFrameChg chg="add mod">
          <ac:chgData name="Tej Chandra" userId="fd16bead-a7d5-4d61-a87b-b6fc5f95769a" providerId="ADAL" clId="{56DD8D67-5A87-4A05-8553-77622A1059EC}" dt="2022-10-02T13:22:15.408" v="184"/>
          <ac:graphicFrameMkLst>
            <pc:docMk/>
            <pc:sldMk cId="593564098" sldId="435"/>
            <ac:graphicFrameMk id="5" creationId="{7718D2B6-8436-45F8-AA76-D8D51B880B4F}"/>
          </ac:graphicFrameMkLst>
        </pc:graphicFrameChg>
        <pc:picChg chg="add mod">
          <ac:chgData name="Tej Chandra" userId="fd16bead-a7d5-4d61-a87b-b6fc5f95769a" providerId="ADAL" clId="{56DD8D67-5A87-4A05-8553-77622A1059EC}" dt="2022-10-02T13:22:15.408" v="184"/>
          <ac:picMkLst>
            <pc:docMk/>
            <pc:sldMk cId="593564098" sldId="435"/>
            <ac:picMk id="4" creationId="{A400B2B9-1594-45CC-A296-0D8C5DF635BF}"/>
          </ac:picMkLst>
        </pc:picChg>
      </pc:sldChg>
      <pc:sldChg chg="delSp modSp add del mod">
        <pc:chgData name="Tej Chandra" userId="fd16bead-a7d5-4d61-a87b-b6fc5f95769a" providerId="ADAL" clId="{56DD8D67-5A87-4A05-8553-77622A1059EC}" dt="2022-10-02T13:19:54.490" v="175" actId="47"/>
        <pc:sldMkLst>
          <pc:docMk/>
          <pc:sldMk cId="1340944586" sldId="435"/>
        </pc:sldMkLst>
        <pc:spChg chg="mod">
          <ac:chgData name="Tej Chandra" userId="fd16bead-a7d5-4d61-a87b-b6fc5f95769a" providerId="ADAL" clId="{56DD8D67-5A87-4A05-8553-77622A1059EC}" dt="2022-10-02T13:18:52.647" v="133" actId="14100"/>
          <ac:spMkLst>
            <pc:docMk/>
            <pc:sldMk cId="1340944586" sldId="435"/>
            <ac:spMk id="15" creationId="{84AFD15D-D2F7-451E-9A59-F1E4547105FE}"/>
          </ac:spMkLst>
        </pc:spChg>
        <pc:spChg chg="mod">
          <ac:chgData name="Tej Chandra" userId="fd16bead-a7d5-4d61-a87b-b6fc5f95769a" providerId="ADAL" clId="{56DD8D67-5A87-4A05-8553-77622A1059EC}" dt="2022-10-02T13:18:50.112" v="132" actId="20577"/>
          <ac:spMkLst>
            <pc:docMk/>
            <pc:sldMk cId="1340944586" sldId="435"/>
            <ac:spMk id="17" creationId="{AC3F3ABE-4683-400E-9272-0653AD29EB6E}"/>
          </ac:spMkLst>
        </pc:spChg>
        <pc:spChg chg="del">
          <ac:chgData name="Tej Chandra" userId="fd16bead-a7d5-4d61-a87b-b6fc5f95769a" providerId="ADAL" clId="{56DD8D67-5A87-4A05-8553-77622A1059EC}" dt="2022-10-02T13:14:05.231" v="107" actId="478"/>
          <ac:spMkLst>
            <pc:docMk/>
            <pc:sldMk cId="1340944586" sldId="435"/>
            <ac:spMk id="18" creationId="{28584E73-74B3-47DF-AE2B-2FD27A21B058}"/>
          </ac:spMkLst>
        </pc:spChg>
        <pc:spChg chg="del">
          <ac:chgData name="Tej Chandra" userId="fd16bead-a7d5-4d61-a87b-b6fc5f95769a" providerId="ADAL" clId="{56DD8D67-5A87-4A05-8553-77622A1059EC}" dt="2022-10-02T13:14:06.905" v="108" actId="478"/>
          <ac:spMkLst>
            <pc:docMk/>
            <pc:sldMk cId="1340944586" sldId="435"/>
            <ac:spMk id="19" creationId="{B5F837AA-7B2C-4757-B5EA-4930DDEC255E}"/>
          </ac:spMkLst>
        </pc:spChg>
        <pc:spChg chg="del mod">
          <ac:chgData name="Tej Chandra" userId="fd16bead-a7d5-4d61-a87b-b6fc5f95769a" providerId="ADAL" clId="{56DD8D67-5A87-4A05-8553-77622A1059EC}" dt="2022-10-02T13:14:09.127" v="111" actId="478"/>
          <ac:spMkLst>
            <pc:docMk/>
            <pc:sldMk cId="1340944586" sldId="435"/>
            <ac:spMk id="24" creationId="{04D20791-700C-448A-8216-9EC9332BE3EA}"/>
          </ac:spMkLst>
        </pc:spChg>
        <pc:spChg chg="mod">
          <ac:chgData name="Tej Chandra" userId="fd16bead-a7d5-4d61-a87b-b6fc5f95769a" providerId="ADAL" clId="{56DD8D67-5A87-4A05-8553-77622A1059EC}" dt="2022-10-02T13:01:41.320" v="106"/>
          <ac:spMkLst>
            <pc:docMk/>
            <pc:sldMk cId="1340944586" sldId="435"/>
            <ac:spMk id="25" creationId="{92FD5F32-270A-49E5-8A44-C09F4A35B6AF}"/>
          </ac:spMkLst>
        </pc:spChg>
        <pc:graphicFrameChg chg="mod">
          <ac:chgData name="Tej Chandra" userId="fd16bead-a7d5-4d61-a87b-b6fc5f95769a" providerId="ADAL" clId="{56DD8D67-5A87-4A05-8553-77622A1059EC}" dt="2022-10-02T13:01:34.749" v="105" actId="20577"/>
          <ac:graphicFrameMkLst>
            <pc:docMk/>
            <pc:sldMk cId="1340944586" sldId="435"/>
            <ac:graphicFrameMk id="16" creationId="{00000000-0000-0000-0000-000000000000}"/>
          </ac:graphicFrameMkLst>
        </pc:graphicFrameChg>
        <pc:picChg chg="del">
          <ac:chgData name="Tej Chandra" userId="fd16bead-a7d5-4d61-a87b-b6fc5f95769a" providerId="ADAL" clId="{56DD8D67-5A87-4A05-8553-77622A1059EC}" dt="2022-10-02T13:14:07.412" v="109" actId="478"/>
          <ac:picMkLst>
            <pc:docMk/>
            <pc:sldMk cId="1340944586" sldId="435"/>
            <ac:picMk id="20" creationId="{96C53AA3-C770-4E4A-972B-0B46268FAF65}"/>
          </ac:picMkLst>
        </pc:picChg>
      </pc:sldChg>
      <pc:sldChg chg="addSp delSp modSp new mod">
        <pc:chgData name="Tej Chandra" userId="fd16bead-a7d5-4d61-a87b-b6fc5f95769a" providerId="ADAL" clId="{56DD8D67-5A87-4A05-8553-77622A1059EC}" dt="2022-10-02T13:28:30.915" v="268"/>
        <pc:sldMkLst>
          <pc:docMk/>
          <pc:sldMk cId="761404543" sldId="436"/>
        </pc:sldMkLst>
        <pc:spChg chg="add mod">
          <ac:chgData name="Tej Chandra" userId="fd16bead-a7d5-4d61-a87b-b6fc5f95769a" providerId="ADAL" clId="{56DD8D67-5A87-4A05-8553-77622A1059EC}" dt="2022-10-02T13:24:11.684" v="218"/>
          <ac:spMkLst>
            <pc:docMk/>
            <pc:sldMk cId="761404543" sldId="436"/>
            <ac:spMk id="3" creationId="{73F84A63-94F1-455C-9C39-F9BF3457ED9D}"/>
          </ac:spMkLst>
        </pc:spChg>
        <pc:graphicFrameChg chg="add mod">
          <ac:chgData name="Tej Chandra" userId="fd16bead-a7d5-4d61-a87b-b6fc5f95769a" providerId="ADAL" clId="{56DD8D67-5A87-4A05-8553-77622A1059EC}" dt="2022-10-02T13:23:22.832" v="205"/>
          <ac:graphicFrameMkLst>
            <pc:docMk/>
            <pc:sldMk cId="761404543" sldId="436"/>
            <ac:graphicFrameMk id="4" creationId="{5F8654E2-FCF2-436B-8266-650DEAC374E5}"/>
          </ac:graphicFrameMkLst>
        </pc:graphicFrameChg>
        <pc:graphicFrameChg chg="add mod">
          <ac:chgData name="Tej Chandra" userId="fd16bead-a7d5-4d61-a87b-b6fc5f95769a" providerId="ADAL" clId="{56DD8D67-5A87-4A05-8553-77622A1059EC}" dt="2022-10-02T13:28:30.915" v="268"/>
          <ac:graphicFrameMkLst>
            <pc:docMk/>
            <pc:sldMk cId="761404543" sldId="436"/>
            <ac:graphicFrameMk id="5" creationId="{7F7E1BB0-271B-444D-9649-A3815DFFF2A3}"/>
          </ac:graphicFrameMkLst>
        </pc:graphicFrameChg>
        <pc:picChg chg="add mod">
          <ac:chgData name="Tej Chandra" userId="fd16bead-a7d5-4d61-a87b-b6fc5f95769a" providerId="ADAL" clId="{56DD8D67-5A87-4A05-8553-77622A1059EC}" dt="2022-10-02T13:23:22.832" v="205"/>
          <ac:picMkLst>
            <pc:docMk/>
            <pc:sldMk cId="761404543" sldId="436"/>
            <ac:picMk id="7" creationId="{2318E166-DD77-4916-B551-5860D1B242D0}"/>
          </ac:picMkLst>
        </pc:picChg>
        <pc:cxnChg chg="add del mod">
          <ac:chgData name="Tej Chandra" userId="fd16bead-a7d5-4d61-a87b-b6fc5f95769a" providerId="ADAL" clId="{56DD8D67-5A87-4A05-8553-77622A1059EC}" dt="2022-10-02T13:23:41.686" v="206" actId="478"/>
          <ac:cxnSpMkLst>
            <pc:docMk/>
            <pc:sldMk cId="761404543" sldId="436"/>
            <ac:cxnSpMk id="6" creationId="{A65DBC80-E44E-4BDD-817C-52DA1422775C}"/>
          </ac:cxnSpMkLst>
        </pc:cxnChg>
      </pc:sldChg>
    </pc:docChg>
  </pc:docChgLst>
  <pc:docChgLst>
    <pc:chgData name="Tej Chandra" userId="fd16bead-a7d5-4d61-a87b-b6fc5f95769a" providerId="ADAL" clId="{2DC3D52E-A81F-4B3A-B1E5-F40A28E46CBA}"/>
    <pc:docChg chg="addSld delSld modSld">
      <pc:chgData name="Tej Chandra" userId="fd16bead-a7d5-4d61-a87b-b6fc5f95769a" providerId="ADAL" clId="{2DC3D52E-A81F-4B3A-B1E5-F40A28E46CBA}" dt="2022-10-02T13:47:11.348" v="4" actId="6549"/>
      <pc:docMkLst>
        <pc:docMk/>
      </pc:docMkLst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4251584535" sldId="362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3255650172" sldId="363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3162873271" sldId="364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323307072" sldId="365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741790690" sldId="366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4176837015" sldId="367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2000745830" sldId="368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1376697447" sldId="369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2469866885" sldId="370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4138481237" sldId="371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1569661427" sldId="372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2790565143" sldId="373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524168985" sldId="374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2504630490" sldId="375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946984139" sldId="376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3541290549" sldId="377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754171409" sldId="378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2989380134" sldId="379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3403379221" sldId="380"/>
        </pc:sldMkLst>
      </pc:sldChg>
      <pc:sldChg chg="modSp add mod">
        <pc:chgData name="Tej Chandra" userId="fd16bead-a7d5-4d61-a87b-b6fc5f95769a" providerId="ADAL" clId="{2DC3D52E-A81F-4B3A-B1E5-F40A28E46CBA}" dt="2022-10-02T13:47:11.348" v="4" actId="6549"/>
        <pc:sldMkLst>
          <pc:docMk/>
          <pc:sldMk cId="2266904572" sldId="402"/>
        </pc:sldMkLst>
        <pc:spChg chg="mod">
          <ac:chgData name="Tej Chandra" userId="fd16bead-a7d5-4d61-a87b-b6fc5f95769a" providerId="ADAL" clId="{2DC3D52E-A81F-4B3A-B1E5-F40A28E46CBA}" dt="2022-10-02T13:47:11.348" v="4" actId="6549"/>
          <ac:spMkLst>
            <pc:docMk/>
            <pc:sldMk cId="2266904572" sldId="402"/>
            <ac:spMk id="5" creationId="{00000000-0000-0000-0000-000000000000}"/>
          </ac:spMkLst>
        </pc:spChg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2157526119" sldId="403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1194877935" sldId="404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3098907240" sldId="405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2772916691" sldId="406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584258573" sldId="407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4015774187" sldId="408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1421738359" sldId="409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815263353" sldId="410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1814552046" sldId="411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2628614845" sldId="412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1101104921" sldId="413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1320135023" sldId="414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2569635624" sldId="415"/>
        </pc:sldMkLst>
      </pc:sldChg>
      <pc:sldChg chg="add">
        <pc:chgData name="Tej Chandra" userId="fd16bead-a7d5-4d61-a87b-b6fc5f95769a" providerId="ADAL" clId="{2DC3D52E-A81F-4B3A-B1E5-F40A28E46CBA}" dt="2022-10-02T13:47:06.597" v="1"/>
        <pc:sldMkLst>
          <pc:docMk/>
          <pc:sldMk cId="2450614112" sldId="416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1967141904" sldId="418"/>
        </pc:sldMkLst>
      </pc:sldChg>
      <pc:sldChg chg="del">
        <pc:chgData name="Tej Chandra" userId="fd16bead-a7d5-4d61-a87b-b6fc5f95769a" providerId="ADAL" clId="{2DC3D52E-A81F-4B3A-B1E5-F40A28E46CBA}" dt="2022-10-02T13:46:58.333" v="0" actId="47"/>
        <pc:sldMkLst>
          <pc:docMk/>
          <pc:sldMk cId="345258132" sldId="420"/>
        </pc:sldMkLst>
      </pc:sldChg>
    </pc:docChg>
  </pc:docChgLst>
  <pc:docChgLst>
    <pc:chgData name="Sanchali Das" userId="7d1d7627-035a-4aaf-9094-4aa36b0df96a" providerId="ADAL" clId="{CACF5A21-8D79-4CCB-9D1E-EAA1D25AD941}"/>
    <pc:docChg chg="undo custSel addSld delSld modSld sldOrd">
      <pc:chgData name="Sanchali Das" userId="7d1d7627-035a-4aaf-9094-4aa36b0df96a" providerId="ADAL" clId="{CACF5A21-8D79-4CCB-9D1E-EAA1D25AD941}" dt="2023-08-07T09:18:25.946" v="68" actId="26606"/>
      <pc:docMkLst>
        <pc:docMk/>
      </pc:docMkLst>
      <pc:sldChg chg="add ord">
        <pc:chgData name="Sanchali Das" userId="7d1d7627-035a-4aaf-9094-4aa36b0df96a" providerId="ADAL" clId="{CACF5A21-8D79-4CCB-9D1E-EAA1D25AD941}" dt="2023-08-04T07:09:57.902" v="3"/>
        <pc:sldMkLst>
          <pc:docMk/>
          <pc:sldMk cId="2557928424" sldId="290"/>
        </pc:sldMkLst>
      </pc:sldChg>
      <pc:sldChg chg="del">
        <pc:chgData name="Sanchali Das" userId="7d1d7627-035a-4aaf-9094-4aa36b0df96a" providerId="ADAL" clId="{CACF5A21-8D79-4CCB-9D1E-EAA1D25AD941}" dt="2023-08-04T07:09:33.376" v="0" actId="47"/>
        <pc:sldMkLst>
          <pc:docMk/>
          <pc:sldMk cId="1872966570" sldId="433"/>
        </pc:sldMkLst>
      </pc:sldChg>
      <pc:sldChg chg="addSp delSp modSp add mod setBg">
        <pc:chgData name="Sanchali Das" userId="7d1d7627-035a-4aaf-9094-4aa36b0df96a" providerId="ADAL" clId="{CACF5A21-8D79-4CCB-9D1E-EAA1D25AD941}" dt="2023-08-07T09:18:25.946" v="68" actId="26606"/>
        <pc:sldMkLst>
          <pc:docMk/>
          <pc:sldMk cId="3733474585" sldId="437"/>
        </pc:sldMkLst>
        <pc:spChg chg="mod ord">
          <ac:chgData name="Sanchali Das" userId="7d1d7627-035a-4aaf-9094-4aa36b0df96a" providerId="ADAL" clId="{CACF5A21-8D79-4CCB-9D1E-EAA1D25AD941}" dt="2023-08-07T09:18:25.946" v="68" actId="26606"/>
          <ac:spMkLst>
            <pc:docMk/>
            <pc:sldMk cId="3733474585" sldId="437"/>
            <ac:spMk id="2" creationId="{F97EC7A7-5FBA-483F-B2F7-43C1C8E3919B}"/>
          </ac:spMkLst>
        </pc:spChg>
        <pc:spChg chg="mod">
          <ac:chgData name="Sanchali Das" userId="7d1d7627-035a-4aaf-9094-4aa36b0df96a" providerId="ADAL" clId="{CACF5A21-8D79-4CCB-9D1E-EAA1D25AD941}" dt="2023-08-07T09:18:25.946" v="68" actId="26606"/>
          <ac:spMkLst>
            <pc:docMk/>
            <pc:sldMk cId="3733474585" sldId="437"/>
            <ac:spMk id="3" creationId="{7DFE23C1-88EA-4CB6-8CB4-1CE83A515650}"/>
          </ac:spMkLst>
        </pc:spChg>
        <pc:spChg chg="add del mod ord">
          <ac:chgData name="Sanchali Das" userId="7d1d7627-035a-4aaf-9094-4aa36b0df96a" providerId="ADAL" clId="{CACF5A21-8D79-4CCB-9D1E-EAA1D25AD941}" dt="2023-08-07T09:18:25.946" v="68" actId="26606"/>
          <ac:spMkLst>
            <pc:docMk/>
            <pc:sldMk cId="3733474585" sldId="437"/>
            <ac:spMk id="7" creationId="{35D8FC76-BC91-C00E-8204-6470A1F0043A}"/>
          </ac:spMkLst>
        </pc:spChg>
        <pc:spChg chg="add del">
          <ac:chgData name="Sanchali Das" userId="7d1d7627-035a-4aaf-9094-4aa36b0df96a" providerId="ADAL" clId="{CACF5A21-8D79-4CCB-9D1E-EAA1D25AD941}" dt="2023-08-07T09:18:25.926" v="67" actId="26606"/>
          <ac:spMkLst>
            <pc:docMk/>
            <pc:sldMk cId="3733474585" sldId="437"/>
            <ac:spMk id="12" creationId="{09588DA8-065E-4F6F-8EFD-43104AB2E0CF}"/>
          </ac:spMkLst>
        </pc:spChg>
        <pc:spChg chg="add">
          <ac:chgData name="Sanchali Das" userId="7d1d7627-035a-4aaf-9094-4aa36b0df96a" providerId="ADAL" clId="{CACF5A21-8D79-4CCB-9D1E-EAA1D25AD941}" dt="2023-08-07T09:18:25.946" v="68" actId="26606"/>
          <ac:spMkLst>
            <pc:docMk/>
            <pc:sldMk cId="3733474585" sldId="437"/>
            <ac:spMk id="13" creationId="{2659FDB4-FCBE-4A89-B46D-43D4FA54464D}"/>
          </ac:spMkLst>
        </pc:spChg>
        <pc:spChg chg="add del">
          <ac:chgData name="Sanchali Das" userId="7d1d7627-035a-4aaf-9094-4aa36b0df96a" providerId="ADAL" clId="{CACF5A21-8D79-4CCB-9D1E-EAA1D25AD941}" dt="2023-08-07T09:18:25.926" v="67" actId="26606"/>
          <ac:spMkLst>
            <pc:docMk/>
            <pc:sldMk cId="3733474585" sldId="437"/>
            <ac:spMk id="14" creationId="{C4285719-470E-454C-AF62-8323075F1F5B}"/>
          </ac:spMkLst>
        </pc:spChg>
        <pc:spChg chg="add del">
          <ac:chgData name="Sanchali Das" userId="7d1d7627-035a-4aaf-9094-4aa36b0df96a" providerId="ADAL" clId="{CACF5A21-8D79-4CCB-9D1E-EAA1D25AD941}" dt="2023-08-07T09:18:25.926" v="67" actId="26606"/>
          <ac:spMkLst>
            <pc:docMk/>
            <pc:sldMk cId="3733474585" sldId="437"/>
            <ac:spMk id="16" creationId="{CD9FE4EF-C4D8-49A0-B2FF-81D8DB7D8A24}"/>
          </ac:spMkLst>
        </pc:spChg>
        <pc:spChg chg="add del">
          <ac:chgData name="Sanchali Das" userId="7d1d7627-035a-4aaf-9094-4aa36b0df96a" providerId="ADAL" clId="{CACF5A21-8D79-4CCB-9D1E-EAA1D25AD941}" dt="2023-08-07T09:18:25.926" v="67" actId="26606"/>
          <ac:spMkLst>
            <pc:docMk/>
            <pc:sldMk cId="3733474585" sldId="437"/>
            <ac:spMk id="18" creationId="{4300840D-0A0B-4512-BACA-B439D5B9C57C}"/>
          </ac:spMkLst>
        </pc:spChg>
        <pc:spChg chg="add del">
          <ac:chgData name="Sanchali Das" userId="7d1d7627-035a-4aaf-9094-4aa36b0df96a" providerId="ADAL" clId="{CACF5A21-8D79-4CCB-9D1E-EAA1D25AD941}" dt="2023-08-07T09:18:25.926" v="67" actId="26606"/>
          <ac:spMkLst>
            <pc:docMk/>
            <pc:sldMk cId="3733474585" sldId="437"/>
            <ac:spMk id="20" creationId="{D2B78728-A580-49A7-84F9-6EF6F583ADE0}"/>
          </ac:spMkLst>
        </pc:spChg>
        <pc:spChg chg="add del">
          <ac:chgData name="Sanchali Das" userId="7d1d7627-035a-4aaf-9094-4aa36b0df96a" providerId="ADAL" clId="{CACF5A21-8D79-4CCB-9D1E-EAA1D25AD941}" dt="2023-08-07T09:18:25.926" v="67" actId="26606"/>
          <ac:spMkLst>
            <pc:docMk/>
            <pc:sldMk cId="3733474585" sldId="437"/>
            <ac:spMk id="22" creationId="{38FAA1A1-D861-433F-88FA-1E9D6FD31D11}"/>
          </ac:spMkLst>
        </pc:spChg>
        <pc:spChg chg="add del">
          <ac:chgData name="Sanchali Das" userId="7d1d7627-035a-4aaf-9094-4aa36b0df96a" providerId="ADAL" clId="{CACF5A21-8D79-4CCB-9D1E-EAA1D25AD941}" dt="2023-08-07T09:18:25.926" v="67" actId="26606"/>
          <ac:spMkLst>
            <pc:docMk/>
            <pc:sldMk cId="3733474585" sldId="437"/>
            <ac:spMk id="24" creationId="{8D71EDA1-87BF-4D5D-AB79-F346FD19278A}"/>
          </ac:spMkLst>
        </pc:spChg>
        <pc:graphicFrameChg chg="add">
          <ac:chgData name="Sanchali Das" userId="7d1d7627-035a-4aaf-9094-4aa36b0df96a" providerId="ADAL" clId="{CACF5A21-8D79-4CCB-9D1E-EAA1D25AD941}" dt="2023-08-07T09:18:25.946" v="68" actId="26606"/>
          <ac:graphicFrameMkLst>
            <pc:docMk/>
            <pc:sldMk cId="3733474585" sldId="437"/>
            <ac:graphicFrameMk id="26" creationId="{2249E2B7-EA34-70AF-D712-9EC1861CE434}"/>
          </ac:graphicFrameMkLst>
        </pc:graphicFrameChg>
        <pc:picChg chg="del">
          <ac:chgData name="Sanchali Das" userId="7d1d7627-035a-4aaf-9094-4aa36b0df96a" providerId="ADAL" clId="{CACF5A21-8D79-4CCB-9D1E-EAA1D25AD941}" dt="2023-08-04T07:10:49.232" v="6" actId="478"/>
          <ac:picMkLst>
            <pc:docMk/>
            <pc:sldMk cId="3733474585" sldId="437"/>
            <ac:picMk id="7" creationId="{B0BE6505-C684-48DD-95DA-53A86AFBCDDA}"/>
          </ac:picMkLst>
        </pc:picChg>
        <pc:picChg chg="del">
          <ac:chgData name="Sanchali Das" userId="7d1d7627-035a-4aaf-9094-4aa36b0df96a" providerId="ADAL" clId="{CACF5A21-8D79-4CCB-9D1E-EAA1D25AD941}" dt="2023-08-04T07:10:47.916" v="5" actId="478"/>
          <ac:picMkLst>
            <pc:docMk/>
            <pc:sldMk cId="3733474585" sldId="437"/>
            <ac:picMk id="9" creationId="{321AA594-DE32-47E1-9F98-32BC5291EC17}"/>
          </ac:picMkLst>
        </pc:picChg>
        <pc:cxnChg chg="add">
          <ac:chgData name="Sanchali Das" userId="7d1d7627-035a-4aaf-9094-4aa36b0df96a" providerId="ADAL" clId="{CACF5A21-8D79-4CCB-9D1E-EAA1D25AD941}" dt="2023-08-07T09:18:25.946" v="68" actId="26606"/>
          <ac:cxnSpMkLst>
            <pc:docMk/>
            <pc:sldMk cId="3733474585" sldId="437"/>
            <ac:cxnSpMk id="15" creationId="{C8F51B3F-8331-4E4A-AE96-D47B1006EEAD}"/>
          </ac:cxnSpMkLst>
        </pc:cxnChg>
      </pc:sldChg>
    </pc:docChg>
  </pc:docChgLst>
  <pc:docChgLst>
    <pc:chgData name="Tej" userId="fd16bead-a7d5-4d61-a87b-b6fc5f95769a" providerId="ADAL" clId="{6DE53FD7-9D12-464D-A351-678DBE34439E}"/>
    <pc:docChg chg="undo custSel addSld modSld">
      <pc:chgData name="Tej" userId="fd16bead-a7d5-4d61-a87b-b6fc5f95769a" providerId="ADAL" clId="{6DE53FD7-9D12-464D-A351-678DBE34439E}" dt="2022-12-07T10:24:33.390" v="231" actId="680"/>
      <pc:docMkLst>
        <pc:docMk/>
      </pc:docMkLst>
      <pc:sldChg chg="addSp modSp mod">
        <pc:chgData name="Tej" userId="fd16bead-a7d5-4d61-a87b-b6fc5f95769a" providerId="ADAL" clId="{6DE53FD7-9D12-464D-A351-678DBE34439E}" dt="2022-10-30T13:31:37.129" v="166" actId="164"/>
        <pc:sldMkLst>
          <pc:docMk/>
          <pc:sldMk cId="2157526119" sldId="403"/>
        </pc:sldMkLst>
        <pc:spChg chg="mod">
          <ac:chgData name="Tej" userId="fd16bead-a7d5-4d61-a87b-b6fc5f95769a" providerId="ADAL" clId="{6DE53FD7-9D12-464D-A351-678DBE34439E}" dt="2022-10-30T13:27:48.553" v="53" actId="20577"/>
          <ac:spMkLst>
            <pc:docMk/>
            <pc:sldMk cId="2157526119" sldId="403"/>
            <ac:spMk id="3" creationId="{00000000-0000-0000-0000-000000000000}"/>
          </ac:spMkLst>
        </pc:spChg>
        <pc:spChg chg="mod">
          <ac:chgData name="Tej" userId="fd16bead-a7d5-4d61-a87b-b6fc5f95769a" providerId="ADAL" clId="{6DE53FD7-9D12-464D-A351-678DBE34439E}" dt="2022-10-30T13:28:55.705" v="98" actId="20577"/>
          <ac:spMkLst>
            <pc:docMk/>
            <pc:sldMk cId="2157526119" sldId="403"/>
            <ac:spMk id="21" creationId="{00000000-0000-0000-0000-000000000000}"/>
          </ac:spMkLst>
        </pc:spChg>
        <pc:spChg chg="mod">
          <ac:chgData name="Tej" userId="fd16bead-a7d5-4d61-a87b-b6fc5f95769a" providerId="ADAL" clId="{6DE53FD7-9D12-464D-A351-678DBE34439E}" dt="2022-10-30T13:28:38.874" v="77" actId="1076"/>
          <ac:spMkLst>
            <pc:docMk/>
            <pc:sldMk cId="2157526119" sldId="403"/>
            <ac:spMk id="22" creationId="{00000000-0000-0000-0000-000000000000}"/>
          </ac:spMkLst>
        </pc:spChg>
        <pc:spChg chg="mod">
          <ac:chgData name="Tej" userId="fd16bead-a7d5-4d61-a87b-b6fc5f95769a" providerId="ADAL" clId="{6DE53FD7-9D12-464D-A351-678DBE34439E}" dt="2022-10-30T13:29:09.971" v="112" actId="20577"/>
          <ac:spMkLst>
            <pc:docMk/>
            <pc:sldMk cId="2157526119" sldId="403"/>
            <ac:spMk id="23" creationId="{00000000-0000-0000-0000-000000000000}"/>
          </ac:spMkLst>
        </pc:spChg>
        <pc:spChg chg="mod">
          <ac:chgData name="Tej" userId="fd16bead-a7d5-4d61-a87b-b6fc5f95769a" providerId="ADAL" clId="{6DE53FD7-9D12-464D-A351-678DBE34439E}" dt="2022-10-30T13:30:48.416" v="159" actId="20577"/>
          <ac:spMkLst>
            <pc:docMk/>
            <pc:sldMk cId="2157526119" sldId="403"/>
            <ac:spMk id="24" creationId="{00000000-0000-0000-0000-000000000000}"/>
          </ac:spMkLst>
        </pc:spChg>
        <pc:spChg chg="add mod">
          <ac:chgData name="Tej" userId="fd16bead-a7d5-4d61-a87b-b6fc5f95769a" providerId="ADAL" clId="{6DE53FD7-9D12-464D-A351-678DBE34439E}" dt="2022-10-30T13:31:37.129" v="166" actId="164"/>
          <ac:spMkLst>
            <pc:docMk/>
            <pc:sldMk cId="2157526119" sldId="403"/>
            <ac:spMk id="26" creationId="{1CC94F0A-5693-316A-7711-81BCE4BB8B8E}"/>
          </ac:spMkLst>
        </pc:spChg>
        <pc:spChg chg="add mod">
          <ac:chgData name="Tej" userId="fd16bead-a7d5-4d61-a87b-b6fc5f95769a" providerId="ADAL" clId="{6DE53FD7-9D12-464D-A351-678DBE34439E}" dt="2022-10-30T13:31:37.129" v="166" actId="164"/>
          <ac:spMkLst>
            <pc:docMk/>
            <pc:sldMk cId="2157526119" sldId="403"/>
            <ac:spMk id="40" creationId="{4C595559-F44F-62E9-D5AC-00BE2EE11350}"/>
          </ac:spMkLst>
        </pc:spChg>
        <pc:spChg chg="mod">
          <ac:chgData name="Tej" userId="fd16bead-a7d5-4d61-a87b-b6fc5f95769a" providerId="ADAL" clId="{6DE53FD7-9D12-464D-A351-678DBE34439E}" dt="2022-10-30T13:27:22.130" v="32" actId="1076"/>
          <ac:spMkLst>
            <pc:docMk/>
            <pc:sldMk cId="2157526119" sldId="403"/>
            <ac:spMk id="42" creationId="{00000000-0000-0000-0000-000000000000}"/>
          </ac:spMkLst>
        </pc:spChg>
        <pc:spChg chg="add mod">
          <ac:chgData name="Tej" userId="fd16bead-a7d5-4d61-a87b-b6fc5f95769a" providerId="ADAL" clId="{6DE53FD7-9D12-464D-A351-678DBE34439E}" dt="2022-10-30T13:31:37.129" v="166" actId="164"/>
          <ac:spMkLst>
            <pc:docMk/>
            <pc:sldMk cId="2157526119" sldId="403"/>
            <ac:spMk id="45" creationId="{EC212971-4AC9-FA57-658F-F88AF4CADAB9}"/>
          </ac:spMkLst>
        </pc:spChg>
        <pc:spChg chg="mod">
          <ac:chgData name="Tej" userId="fd16bead-a7d5-4d61-a87b-b6fc5f95769a" providerId="ADAL" clId="{6DE53FD7-9D12-464D-A351-678DBE34439E}" dt="2022-10-30T13:28:46.284" v="81" actId="14100"/>
          <ac:spMkLst>
            <pc:docMk/>
            <pc:sldMk cId="2157526119" sldId="403"/>
            <ac:spMk id="48" creationId="{00000000-0000-0000-0000-000000000000}"/>
          </ac:spMkLst>
        </pc:spChg>
        <pc:spChg chg="mod">
          <ac:chgData name="Tej" userId="fd16bead-a7d5-4d61-a87b-b6fc5f95769a" providerId="ADAL" clId="{6DE53FD7-9D12-464D-A351-678DBE34439E}" dt="2022-10-30T13:29:47.775" v="140" actId="1076"/>
          <ac:spMkLst>
            <pc:docMk/>
            <pc:sldMk cId="2157526119" sldId="403"/>
            <ac:spMk id="49" creationId="{00000000-0000-0000-0000-000000000000}"/>
          </ac:spMkLst>
        </pc:spChg>
        <pc:grpChg chg="mod">
          <ac:chgData name="Tej" userId="fd16bead-a7d5-4d61-a87b-b6fc5f95769a" providerId="ADAL" clId="{6DE53FD7-9D12-464D-A351-678DBE34439E}" dt="2022-10-30T13:31:37.129" v="166" actId="164"/>
          <ac:grpSpMkLst>
            <pc:docMk/>
            <pc:sldMk cId="2157526119" sldId="403"/>
            <ac:grpSpMk id="50" creationId="{00000000-0000-0000-0000-000000000000}"/>
          </ac:grpSpMkLst>
        </pc:grpChg>
        <pc:grpChg chg="add mod">
          <ac:chgData name="Tej" userId="fd16bead-a7d5-4d61-a87b-b6fc5f95769a" providerId="ADAL" clId="{6DE53FD7-9D12-464D-A351-678DBE34439E}" dt="2022-10-30T13:31:37.129" v="166" actId="164"/>
          <ac:grpSpMkLst>
            <pc:docMk/>
            <pc:sldMk cId="2157526119" sldId="403"/>
            <ac:grpSpMk id="51" creationId="{440AFA23-875B-0618-0DC8-3DD909961A32}"/>
          </ac:grpSpMkLst>
        </pc:grpChg>
        <pc:cxnChg chg="mod">
          <ac:chgData name="Tej" userId="fd16bead-a7d5-4d61-a87b-b6fc5f95769a" providerId="ADAL" clId="{6DE53FD7-9D12-464D-A351-678DBE34439E}" dt="2022-10-30T13:27:41.079" v="45" actId="14100"/>
          <ac:cxnSpMkLst>
            <pc:docMk/>
            <pc:sldMk cId="2157526119" sldId="403"/>
            <ac:cxnSpMk id="7" creationId="{00000000-0000-0000-0000-000000000000}"/>
          </ac:cxnSpMkLst>
        </pc:cxnChg>
        <pc:cxnChg chg="mod">
          <ac:chgData name="Tej" userId="fd16bead-a7d5-4d61-a87b-b6fc5f95769a" providerId="ADAL" clId="{6DE53FD7-9D12-464D-A351-678DBE34439E}" dt="2022-10-30T13:28:38.874" v="77" actId="1076"/>
          <ac:cxnSpMkLst>
            <pc:docMk/>
            <pc:sldMk cId="2157526119" sldId="403"/>
            <ac:cxnSpMk id="25" creationId="{00000000-0000-0000-0000-000000000000}"/>
          </ac:cxnSpMkLst>
        </pc:cxnChg>
        <pc:cxnChg chg="mod">
          <ac:chgData name="Tej" userId="fd16bead-a7d5-4d61-a87b-b6fc5f95769a" providerId="ADAL" clId="{6DE53FD7-9D12-464D-A351-678DBE34439E}" dt="2022-10-30T13:30:08.513" v="147" actId="14100"/>
          <ac:cxnSpMkLst>
            <pc:docMk/>
            <pc:sldMk cId="2157526119" sldId="403"/>
            <ac:cxnSpMk id="32" creationId="{00000000-0000-0000-0000-000000000000}"/>
          </ac:cxnSpMkLst>
        </pc:cxnChg>
        <pc:cxnChg chg="add mod">
          <ac:chgData name="Tej" userId="fd16bead-a7d5-4d61-a87b-b6fc5f95769a" providerId="ADAL" clId="{6DE53FD7-9D12-464D-A351-678DBE34439E}" dt="2022-10-30T13:31:37.129" v="166" actId="164"/>
          <ac:cxnSpMkLst>
            <pc:docMk/>
            <pc:sldMk cId="2157526119" sldId="403"/>
            <ac:cxnSpMk id="34" creationId="{35281D46-9E5C-110E-0056-239BC20DA9C1}"/>
          </ac:cxnSpMkLst>
        </pc:cxnChg>
        <pc:cxnChg chg="add mod">
          <ac:chgData name="Tej" userId="fd16bead-a7d5-4d61-a87b-b6fc5f95769a" providerId="ADAL" clId="{6DE53FD7-9D12-464D-A351-678DBE34439E}" dt="2022-10-30T13:31:37.129" v="166" actId="164"/>
          <ac:cxnSpMkLst>
            <pc:docMk/>
            <pc:sldMk cId="2157526119" sldId="403"/>
            <ac:cxnSpMk id="37" creationId="{4489723A-82B0-DC87-F124-5E31D297ADF3}"/>
          </ac:cxnSpMkLst>
        </pc:cxnChg>
      </pc:sldChg>
      <pc:sldChg chg="modSp mod">
        <pc:chgData name="Tej" userId="fd16bead-a7d5-4d61-a87b-b6fc5f95769a" providerId="ADAL" clId="{6DE53FD7-9D12-464D-A351-678DBE34439E}" dt="2022-10-30T13:35:19.787" v="172" actId="1076"/>
        <pc:sldMkLst>
          <pc:docMk/>
          <pc:sldMk cId="1194877935" sldId="404"/>
        </pc:sldMkLst>
        <pc:spChg chg="mod">
          <ac:chgData name="Tej" userId="fd16bead-a7d5-4d61-a87b-b6fc5f95769a" providerId="ADAL" clId="{6DE53FD7-9D12-464D-A351-678DBE34439E}" dt="2022-10-30T13:35:19.787" v="172" actId="1076"/>
          <ac:spMkLst>
            <pc:docMk/>
            <pc:sldMk cId="1194877935" sldId="404"/>
            <ac:spMk id="7" creationId="{00000000-0000-0000-0000-000000000000}"/>
          </ac:spMkLst>
        </pc:spChg>
        <pc:picChg chg="mod">
          <ac:chgData name="Tej" userId="fd16bead-a7d5-4d61-a87b-b6fc5f95769a" providerId="ADAL" clId="{6DE53FD7-9D12-464D-A351-678DBE34439E}" dt="2022-10-30T13:35:16.284" v="171" actId="1076"/>
          <ac:picMkLst>
            <pc:docMk/>
            <pc:sldMk cId="1194877935" sldId="404"/>
            <ac:picMk id="21" creationId="{00000000-0000-0000-0000-000000000000}"/>
          </ac:picMkLst>
        </pc:picChg>
        <pc:cxnChg chg="mod">
          <ac:chgData name="Tej" userId="fd16bead-a7d5-4d61-a87b-b6fc5f95769a" providerId="ADAL" clId="{6DE53FD7-9D12-464D-A351-678DBE34439E}" dt="2022-10-30T13:35:16.284" v="171" actId="1076"/>
          <ac:cxnSpMkLst>
            <pc:docMk/>
            <pc:sldMk cId="1194877935" sldId="404"/>
            <ac:cxnSpMk id="6" creationId="{00000000-0000-0000-0000-000000000000}"/>
          </ac:cxnSpMkLst>
        </pc:cxnChg>
      </pc:sldChg>
      <pc:sldChg chg="modSp mod">
        <pc:chgData name="Tej" userId="fd16bead-a7d5-4d61-a87b-b6fc5f95769a" providerId="ADAL" clId="{6DE53FD7-9D12-464D-A351-678DBE34439E}" dt="2022-10-30T13:44:33.839" v="230" actId="20577"/>
        <pc:sldMkLst>
          <pc:docMk/>
          <pc:sldMk cId="2772916691" sldId="406"/>
        </pc:sldMkLst>
        <pc:spChg chg="mod">
          <ac:chgData name="Tej" userId="fd16bead-a7d5-4d61-a87b-b6fc5f95769a" providerId="ADAL" clId="{6DE53FD7-9D12-464D-A351-678DBE34439E}" dt="2022-10-30T13:38:27.690" v="185" actId="20577"/>
          <ac:spMkLst>
            <pc:docMk/>
            <pc:sldMk cId="2772916691" sldId="406"/>
            <ac:spMk id="5" creationId="{00000000-0000-0000-0000-000000000000}"/>
          </ac:spMkLst>
        </pc:spChg>
        <pc:spChg chg="mod">
          <ac:chgData name="Tej" userId="fd16bead-a7d5-4d61-a87b-b6fc5f95769a" providerId="ADAL" clId="{6DE53FD7-9D12-464D-A351-678DBE34439E}" dt="2022-10-30T13:44:33.839" v="230" actId="20577"/>
          <ac:spMkLst>
            <pc:docMk/>
            <pc:sldMk cId="2772916691" sldId="406"/>
            <ac:spMk id="22" creationId="{00000000-0000-0000-0000-000000000000}"/>
          </ac:spMkLst>
        </pc:spChg>
        <pc:spChg chg="mod">
          <ac:chgData name="Tej" userId="fd16bead-a7d5-4d61-a87b-b6fc5f95769a" providerId="ADAL" clId="{6DE53FD7-9D12-464D-A351-678DBE34439E}" dt="2022-10-30T13:41:45.002" v="214" actId="1038"/>
          <ac:spMkLst>
            <pc:docMk/>
            <pc:sldMk cId="2772916691" sldId="406"/>
            <ac:spMk id="30" creationId="{00000000-0000-0000-0000-000000000000}"/>
          </ac:spMkLst>
        </pc:spChg>
      </pc:sldChg>
      <pc:sldChg chg="new">
        <pc:chgData name="Tej" userId="fd16bead-a7d5-4d61-a87b-b6fc5f95769a" providerId="ADAL" clId="{6DE53FD7-9D12-464D-A351-678DBE34439E}" dt="2022-12-07T10:24:33.390" v="231" actId="680"/>
        <pc:sldMkLst>
          <pc:docMk/>
          <pc:sldMk cId="323268096" sldId="436"/>
        </pc:sldMkLst>
      </pc:sldChg>
    </pc:docChg>
  </pc:docChgLst>
  <pc:docChgLst>
    <pc:chgData name="Tej" userId="fd16bead-a7d5-4d61-a87b-b6fc5f95769a" providerId="ADAL" clId="{DBE08797-1E89-4097-885F-BB8030396796}"/>
    <pc:docChg chg="addSld modSld">
      <pc:chgData name="Tej" userId="fd16bead-a7d5-4d61-a87b-b6fc5f95769a" providerId="ADAL" clId="{DBE08797-1E89-4097-885F-BB8030396796}" dt="2022-10-09T11:59:03.560" v="13" actId="1076"/>
      <pc:docMkLst>
        <pc:docMk/>
      </pc:docMkLst>
      <pc:sldChg chg="addSp modSp new mod">
        <pc:chgData name="Tej" userId="fd16bead-a7d5-4d61-a87b-b6fc5f95769a" providerId="ADAL" clId="{DBE08797-1E89-4097-885F-BB8030396796}" dt="2022-10-09T11:58:31.765" v="6" actId="1076"/>
        <pc:sldMkLst>
          <pc:docMk/>
          <pc:sldMk cId="3411676540" sldId="434"/>
        </pc:sldMkLst>
        <pc:spChg chg="add">
          <ac:chgData name="Tej" userId="fd16bead-a7d5-4d61-a87b-b6fc5f95769a" providerId="ADAL" clId="{DBE08797-1E89-4097-885F-BB8030396796}" dt="2022-10-09T11:23:52.212" v="1"/>
          <ac:spMkLst>
            <pc:docMk/>
            <pc:sldMk cId="3411676540" sldId="434"/>
            <ac:spMk id="3" creationId="{7DFE23C1-88EA-4CB6-8CB4-1CE83A515650}"/>
          </ac:spMkLst>
        </pc:spChg>
        <pc:spChg chg="add">
          <ac:chgData name="Tej" userId="fd16bead-a7d5-4d61-a87b-b6fc5f95769a" providerId="ADAL" clId="{DBE08797-1E89-4097-885F-BB8030396796}" dt="2022-10-09T11:23:52.212" v="1"/>
          <ac:spMkLst>
            <pc:docMk/>
            <pc:sldMk cId="3411676540" sldId="434"/>
            <ac:spMk id="4" creationId="{44CE7607-93F5-4845-8DFF-055FEDB8C47C}"/>
          </ac:spMkLst>
        </pc:spChg>
        <pc:spChg chg="add">
          <ac:chgData name="Tej" userId="fd16bead-a7d5-4d61-a87b-b6fc5f95769a" providerId="ADAL" clId="{DBE08797-1E89-4097-885F-BB8030396796}" dt="2022-10-09T11:23:52.212" v="1"/>
          <ac:spMkLst>
            <pc:docMk/>
            <pc:sldMk cId="3411676540" sldId="434"/>
            <ac:spMk id="5" creationId="{C7000B40-AE1E-43AA-8D71-C0AF2D725382}"/>
          </ac:spMkLst>
        </pc:spChg>
        <pc:picChg chg="add mod">
          <ac:chgData name="Tej" userId="fd16bead-a7d5-4d61-a87b-b6fc5f95769a" providerId="ADAL" clId="{DBE08797-1E89-4097-885F-BB8030396796}" dt="2022-10-09T11:58:31.765" v="6" actId="1076"/>
          <ac:picMkLst>
            <pc:docMk/>
            <pc:sldMk cId="3411676540" sldId="434"/>
            <ac:picMk id="6" creationId="{31855EBD-924E-46E3-81A8-AF90E0354A95}"/>
          </ac:picMkLst>
        </pc:picChg>
      </pc:sldChg>
      <pc:sldChg chg="addSp modSp add mod">
        <pc:chgData name="Tej" userId="fd16bead-a7d5-4d61-a87b-b6fc5f95769a" providerId="ADAL" clId="{DBE08797-1E89-4097-885F-BB8030396796}" dt="2022-10-09T11:59:03.560" v="13" actId="1076"/>
        <pc:sldMkLst>
          <pc:docMk/>
          <pc:sldMk cId="998998413" sldId="435"/>
        </pc:sldMkLst>
        <pc:picChg chg="add mod">
          <ac:chgData name="Tej" userId="fd16bead-a7d5-4d61-a87b-b6fc5f95769a" providerId="ADAL" clId="{DBE08797-1E89-4097-885F-BB8030396796}" dt="2022-10-09T11:58:51.662" v="10" actId="14100"/>
          <ac:picMkLst>
            <pc:docMk/>
            <pc:sldMk cId="998998413" sldId="435"/>
            <ac:picMk id="7" creationId="{B0BE6505-C684-48DD-95DA-53A86AFBCDDA}"/>
          </ac:picMkLst>
        </pc:picChg>
        <pc:picChg chg="add mod">
          <ac:chgData name="Tej" userId="fd16bead-a7d5-4d61-a87b-b6fc5f95769a" providerId="ADAL" clId="{DBE08797-1E89-4097-885F-BB8030396796}" dt="2022-10-09T11:59:03.560" v="13" actId="1076"/>
          <ac:picMkLst>
            <pc:docMk/>
            <pc:sldMk cId="998998413" sldId="435"/>
            <ac:picMk id="9" creationId="{321AA594-DE32-47E1-9F98-32BC5291EC1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E7251-7A0B-4CFE-9C9B-C2B31E6DBF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AEB9B1-71F0-4B9C-9C55-1B901F5E98FC}">
      <dgm:prSet/>
      <dgm:spPr/>
      <dgm:t>
        <a:bodyPr/>
        <a:lstStyle/>
        <a:p>
          <a:r>
            <a:rPr lang="en-US" b="0" i="0"/>
            <a:t>Overfitting</a:t>
          </a:r>
          <a:endParaRPr lang="en-US"/>
        </a:p>
      </dgm:t>
    </dgm:pt>
    <dgm:pt modelId="{99BB1869-DA15-44DA-9997-5928CE025A56}" type="parTrans" cxnId="{E8B91F4D-5787-4F74-B2DA-69171D60EECC}">
      <dgm:prSet/>
      <dgm:spPr/>
      <dgm:t>
        <a:bodyPr/>
        <a:lstStyle/>
        <a:p>
          <a:endParaRPr lang="en-US"/>
        </a:p>
      </dgm:t>
    </dgm:pt>
    <dgm:pt modelId="{49B2AF4D-46A8-4EB2-8593-2C818E31D527}" type="sibTrans" cxnId="{E8B91F4D-5787-4F74-B2DA-69171D60EECC}">
      <dgm:prSet/>
      <dgm:spPr/>
      <dgm:t>
        <a:bodyPr/>
        <a:lstStyle/>
        <a:p>
          <a:endParaRPr lang="en-US"/>
        </a:p>
      </dgm:t>
    </dgm:pt>
    <dgm:pt modelId="{A2041204-D42E-46F9-A04A-E3D217E5C71C}">
      <dgm:prSet/>
      <dgm:spPr/>
      <dgm:t>
        <a:bodyPr/>
        <a:lstStyle/>
        <a:p>
          <a:r>
            <a:rPr lang="en-US" b="0" i="0"/>
            <a:t>Instability</a:t>
          </a:r>
          <a:endParaRPr lang="en-US"/>
        </a:p>
      </dgm:t>
    </dgm:pt>
    <dgm:pt modelId="{F2EC3535-8610-45C7-B1CF-46A0CD3F9AC2}" type="parTrans" cxnId="{A618D020-039C-4224-AE2F-E435BFC58365}">
      <dgm:prSet/>
      <dgm:spPr/>
      <dgm:t>
        <a:bodyPr/>
        <a:lstStyle/>
        <a:p>
          <a:endParaRPr lang="en-US"/>
        </a:p>
      </dgm:t>
    </dgm:pt>
    <dgm:pt modelId="{5DEC1B95-B25D-4022-8AE0-9C293AF8AD5B}" type="sibTrans" cxnId="{A618D020-039C-4224-AE2F-E435BFC58365}">
      <dgm:prSet/>
      <dgm:spPr/>
      <dgm:t>
        <a:bodyPr/>
        <a:lstStyle/>
        <a:p>
          <a:endParaRPr lang="en-US"/>
        </a:p>
      </dgm:t>
    </dgm:pt>
    <dgm:pt modelId="{2EFFA802-F263-42A2-969A-67BE3BECC19D}">
      <dgm:prSet/>
      <dgm:spPr/>
      <dgm:t>
        <a:bodyPr/>
        <a:lstStyle/>
        <a:p>
          <a:r>
            <a:rPr lang="en-US" b="0" i="0"/>
            <a:t>Bias towards dominant features</a:t>
          </a:r>
          <a:endParaRPr lang="en-US"/>
        </a:p>
      </dgm:t>
    </dgm:pt>
    <dgm:pt modelId="{93FC3BA4-5795-43FC-90D4-EAC63CA27532}" type="parTrans" cxnId="{CEC4DE17-0A8C-4C64-BDE7-49D6DD68A48C}">
      <dgm:prSet/>
      <dgm:spPr/>
      <dgm:t>
        <a:bodyPr/>
        <a:lstStyle/>
        <a:p>
          <a:endParaRPr lang="en-US"/>
        </a:p>
      </dgm:t>
    </dgm:pt>
    <dgm:pt modelId="{B13F7C93-8167-49CC-8DD1-C1D5F17B0BB3}" type="sibTrans" cxnId="{CEC4DE17-0A8C-4C64-BDE7-49D6DD68A48C}">
      <dgm:prSet/>
      <dgm:spPr/>
      <dgm:t>
        <a:bodyPr/>
        <a:lstStyle/>
        <a:p>
          <a:endParaRPr lang="en-US"/>
        </a:p>
      </dgm:t>
    </dgm:pt>
    <dgm:pt modelId="{04B1BB6D-8955-4E62-8897-76414FC59A98}">
      <dgm:prSet/>
      <dgm:spPr/>
      <dgm:t>
        <a:bodyPr/>
        <a:lstStyle/>
        <a:p>
          <a:r>
            <a:rPr lang="en-US" b="0" i="0"/>
            <a:t>Lack of smoothness</a:t>
          </a:r>
          <a:endParaRPr lang="en-US"/>
        </a:p>
      </dgm:t>
    </dgm:pt>
    <dgm:pt modelId="{26E38C9B-3BCD-425C-99A1-CA52B3EE16EB}" type="parTrans" cxnId="{4B7E4722-2578-4167-AF1A-9419A950E3DB}">
      <dgm:prSet/>
      <dgm:spPr/>
      <dgm:t>
        <a:bodyPr/>
        <a:lstStyle/>
        <a:p>
          <a:endParaRPr lang="en-US"/>
        </a:p>
      </dgm:t>
    </dgm:pt>
    <dgm:pt modelId="{C6ED90E1-C458-4966-98FC-C785EE5485E2}" type="sibTrans" cxnId="{4B7E4722-2578-4167-AF1A-9419A950E3DB}">
      <dgm:prSet/>
      <dgm:spPr/>
      <dgm:t>
        <a:bodyPr/>
        <a:lstStyle/>
        <a:p>
          <a:endParaRPr lang="en-US"/>
        </a:p>
      </dgm:t>
    </dgm:pt>
    <dgm:pt modelId="{7EAE249A-2176-4343-AE80-79DDF9663D59}">
      <dgm:prSet/>
      <dgm:spPr/>
      <dgm:t>
        <a:bodyPr/>
        <a:lstStyle/>
        <a:p>
          <a:r>
            <a:rPr lang="en-US" b="0" i="0"/>
            <a:t>Limited expressiveness</a:t>
          </a:r>
          <a:endParaRPr lang="en-US"/>
        </a:p>
      </dgm:t>
    </dgm:pt>
    <dgm:pt modelId="{3B80F3B0-EFED-43EE-AABE-F99150191038}" type="parTrans" cxnId="{F571E40D-C008-4315-97D1-C08507B2F2C2}">
      <dgm:prSet/>
      <dgm:spPr/>
      <dgm:t>
        <a:bodyPr/>
        <a:lstStyle/>
        <a:p>
          <a:endParaRPr lang="en-US"/>
        </a:p>
      </dgm:t>
    </dgm:pt>
    <dgm:pt modelId="{B5EFF77F-33AD-48BE-B12C-0ADC91DCFF01}" type="sibTrans" cxnId="{F571E40D-C008-4315-97D1-C08507B2F2C2}">
      <dgm:prSet/>
      <dgm:spPr/>
      <dgm:t>
        <a:bodyPr/>
        <a:lstStyle/>
        <a:p>
          <a:endParaRPr lang="en-US"/>
        </a:p>
      </dgm:t>
    </dgm:pt>
    <dgm:pt modelId="{1C8B9883-3B69-4BAD-8225-4FAEF7E3347D}">
      <dgm:prSet/>
      <dgm:spPr/>
      <dgm:t>
        <a:bodyPr/>
        <a:lstStyle/>
        <a:p>
          <a:r>
            <a:rPr lang="en-US" b="0" i="0"/>
            <a:t>Difficulty handling irrelevant features</a:t>
          </a:r>
          <a:endParaRPr lang="en-US"/>
        </a:p>
      </dgm:t>
    </dgm:pt>
    <dgm:pt modelId="{FDEAF560-4836-4DD0-B318-8ECE89DCCACB}" type="parTrans" cxnId="{27806E7A-A160-4619-A278-C7265B7A9267}">
      <dgm:prSet/>
      <dgm:spPr/>
      <dgm:t>
        <a:bodyPr/>
        <a:lstStyle/>
        <a:p>
          <a:endParaRPr lang="en-US"/>
        </a:p>
      </dgm:t>
    </dgm:pt>
    <dgm:pt modelId="{AA1C12EB-6433-4F47-9A65-D262501585F1}" type="sibTrans" cxnId="{27806E7A-A160-4619-A278-C7265B7A9267}">
      <dgm:prSet/>
      <dgm:spPr/>
      <dgm:t>
        <a:bodyPr/>
        <a:lstStyle/>
        <a:p>
          <a:endParaRPr lang="en-US"/>
        </a:p>
      </dgm:t>
    </dgm:pt>
    <dgm:pt modelId="{A57AABAF-F97F-4E16-9D59-611A9CA3BBE7}">
      <dgm:prSet/>
      <dgm:spPr/>
      <dgm:t>
        <a:bodyPr/>
        <a:lstStyle/>
        <a:p>
          <a:r>
            <a:rPr lang="en-US" b="0" i="0"/>
            <a:t>Imbalanced datasets</a:t>
          </a:r>
          <a:endParaRPr lang="en-US"/>
        </a:p>
      </dgm:t>
    </dgm:pt>
    <dgm:pt modelId="{B1E75B40-58E9-4130-B458-12EF3B3DC484}" type="parTrans" cxnId="{8F3AFF2B-10CE-4897-863C-BE3C2B8A3054}">
      <dgm:prSet/>
      <dgm:spPr/>
      <dgm:t>
        <a:bodyPr/>
        <a:lstStyle/>
        <a:p>
          <a:endParaRPr lang="en-US"/>
        </a:p>
      </dgm:t>
    </dgm:pt>
    <dgm:pt modelId="{AE542E83-0B51-4259-91CE-F22D533DA4BD}" type="sibTrans" cxnId="{8F3AFF2B-10CE-4897-863C-BE3C2B8A3054}">
      <dgm:prSet/>
      <dgm:spPr/>
      <dgm:t>
        <a:bodyPr/>
        <a:lstStyle/>
        <a:p>
          <a:endParaRPr lang="en-US"/>
        </a:p>
      </dgm:t>
    </dgm:pt>
    <dgm:pt modelId="{920921AF-7AAA-4DBD-91AE-11D6CF9D2CEC}">
      <dgm:prSet/>
      <dgm:spPr/>
      <dgm:t>
        <a:bodyPr/>
        <a:lstStyle/>
        <a:p>
          <a:r>
            <a:rPr lang="en-US" b="0" i="0"/>
            <a:t>High variance</a:t>
          </a:r>
          <a:endParaRPr lang="en-US"/>
        </a:p>
      </dgm:t>
    </dgm:pt>
    <dgm:pt modelId="{D79849AA-65A6-4224-831D-BA3883C58B3D}" type="parTrans" cxnId="{5BDF0DBD-9195-44DF-95E8-FE0EFA066501}">
      <dgm:prSet/>
      <dgm:spPr/>
      <dgm:t>
        <a:bodyPr/>
        <a:lstStyle/>
        <a:p>
          <a:endParaRPr lang="en-US"/>
        </a:p>
      </dgm:t>
    </dgm:pt>
    <dgm:pt modelId="{53D33BE9-1323-4CE2-90F1-2BC3748F2841}" type="sibTrans" cxnId="{5BDF0DBD-9195-44DF-95E8-FE0EFA066501}">
      <dgm:prSet/>
      <dgm:spPr/>
      <dgm:t>
        <a:bodyPr/>
        <a:lstStyle/>
        <a:p>
          <a:endParaRPr lang="en-US"/>
        </a:p>
      </dgm:t>
    </dgm:pt>
    <dgm:pt modelId="{A1ADE19E-2596-4572-883D-F14A131171E8}">
      <dgm:prSet/>
      <dgm:spPr/>
      <dgm:t>
        <a:bodyPr/>
        <a:lstStyle/>
        <a:p>
          <a:r>
            <a:rPr lang="en-US" b="0" i="0"/>
            <a:t>Greedy nature</a:t>
          </a:r>
          <a:endParaRPr lang="en-US"/>
        </a:p>
      </dgm:t>
    </dgm:pt>
    <dgm:pt modelId="{434BE79D-538F-483A-97E1-6A2357A4A52A}" type="parTrans" cxnId="{8A7ECD65-0CF3-479D-8AED-69C749DD3723}">
      <dgm:prSet/>
      <dgm:spPr/>
      <dgm:t>
        <a:bodyPr/>
        <a:lstStyle/>
        <a:p>
          <a:endParaRPr lang="en-US"/>
        </a:p>
      </dgm:t>
    </dgm:pt>
    <dgm:pt modelId="{FBD9D811-F533-4950-AA57-76BD00FB3961}" type="sibTrans" cxnId="{8A7ECD65-0CF3-479D-8AED-69C749DD3723}">
      <dgm:prSet/>
      <dgm:spPr/>
      <dgm:t>
        <a:bodyPr/>
        <a:lstStyle/>
        <a:p>
          <a:endParaRPr lang="en-US"/>
        </a:p>
      </dgm:t>
    </dgm:pt>
    <dgm:pt modelId="{58C25884-D69E-42FE-85BD-2170FE487675}">
      <dgm:prSet/>
      <dgm:spPr/>
      <dgm:t>
        <a:bodyPr/>
        <a:lstStyle/>
        <a:p>
          <a:r>
            <a:rPr lang="en-US" b="0" i="0"/>
            <a:t>Difficulty with continuous variables </a:t>
          </a:r>
          <a:endParaRPr lang="en-US"/>
        </a:p>
      </dgm:t>
    </dgm:pt>
    <dgm:pt modelId="{9A0A767D-6899-46CB-9D4E-F0B179EFBC19}" type="parTrans" cxnId="{9BB6D5A6-DC11-4A75-AFE1-AF92F19C1623}">
      <dgm:prSet/>
      <dgm:spPr/>
      <dgm:t>
        <a:bodyPr/>
        <a:lstStyle/>
        <a:p>
          <a:endParaRPr lang="en-US"/>
        </a:p>
      </dgm:t>
    </dgm:pt>
    <dgm:pt modelId="{D0891E62-271A-4CEF-B633-B46EC8A384AD}" type="sibTrans" cxnId="{9BB6D5A6-DC11-4A75-AFE1-AF92F19C1623}">
      <dgm:prSet/>
      <dgm:spPr/>
      <dgm:t>
        <a:bodyPr/>
        <a:lstStyle/>
        <a:p>
          <a:endParaRPr lang="en-US"/>
        </a:p>
      </dgm:t>
    </dgm:pt>
    <dgm:pt modelId="{A35964FB-A599-4AE2-BA01-9FFCC92F961A}" type="pres">
      <dgm:prSet presAssocID="{0C9E7251-7A0B-4CFE-9C9B-C2B31E6DBFD8}" presName="linear" presStyleCnt="0">
        <dgm:presLayoutVars>
          <dgm:animLvl val="lvl"/>
          <dgm:resizeHandles val="exact"/>
        </dgm:presLayoutVars>
      </dgm:prSet>
      <dgm:spPr/>
    </dgm:pt>
    <dgm:pt modelId="{6D2A025C-B6FD-46AD-B5B2-09018904B178}" type="pres">
      <dgm:prSet presAssocID="{5DAEB9B1-71F0-4B9C-9C55-1B901F5E98FC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84AB87C-21F6-41D5-8112-2DDE3C8B2FC1}" type="pres">
      <dgm:prSet presAssocID="{49B2AF4D-46A8-4EB2-8593-2C818E31D527}" presName="spacer" presStyleCnt="0"/>
      <dgm:spPr/>
    </dgm:pt>
    <dgm:pt modelId="{16BD41F7-31B4-4233-B4B6-1356549DE755}" type="pres">
      <dgm:prSet presAssocID="{A2041204-D42E-46F9-A04A-E3D217E5C71C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B4E2FDE-5D5C-4846-AE43-2BB293F18707}" type="pres">
      <dgm:prSet presAssocID="{5DEC1B95-B25D-4022-8AE0-9C293AF8AD5B}" presName="spacer" presStyleCnt="0"/>
      <dgm:spPr/>
    </dgm:pt>
    <dgm:pt modelId="{3FE3C82C-9A87-48CC-845F-28634B94AA01}" type="pres">
      <dgm:prSet presAssocID="{2EFFA802-F263-42A2-969A-67BE3BECC19D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A2AA540A-D4C9-46E2-828D-B95CAA808CDC}" type="pres">
      <dgm:prSet presAssocID="{B13F7C93-8167-49CC-8DD1-C1D5F17B0BB3}" presName="spacer" presStyleCnt="0"/>
      <dgm:spPr/>
    </dgm:pt>
    <dgm:pt modelId="{C4E47E26-110A-4F57-B06D-9BC7674EBBC7}" type="pres">
      <dgm:prSet presAssocID="{04B1BB6D-8955-4E62-8897-76414FC59A98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2C3CC4C-F274-4AEE-958C-4CEB03674ECB}" type="pres">
      <dgm:prSet presAssocID="{C6ED90E1-C458-4966-98FC-C785EE5485E2}" presName="spacer" presStyleCnt="0"/>
      <dgm:spPr/>
    </dgm:pt>
    <dgm:pt modelId="{D7D88ADE-57C5-4A1F-9402-ED7A9D12DF44}" type="pres">
      <dgm:prSet presAssocID="{7EAE249A-2176-4343-AE80-79DDF9663D59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2024153-1D95-4C23-8CEA-DA10C191EB98}" type="pres">
      <dgm:prSet presAssocID="{B5EFF77F-33AD-48BE-B12C-0ADC91DCFF01}" presName="spacer" presStyleCnt="0"/>
      <dgm:spPr/>
    </dgm:pt>
    <dgm:pt modelId="{818673D6-7FB5-471B-BDDC-D72638D6E861}" type="pres">
      <dgm:prSet presAssocID="{1C8B9883-3B69-4BAD-8225-4FAEF7E3347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6A7E753-AC5B-4DF2-AE52-5102767AD515}" type="pres">
      <dgm:prSet presAssocID="{AA1C12EB-6433-4F47-9A65-D262501585F1}" presName="spacer" presStyleCnt="0"/>
      <dgm:spPr/>
    </dgm:pt>
    <dgm:pt modelId="{D67DA9DD-BB63-4153-B35D-3E36AAC35AF7}" type="pres">
      <dgm:prSet presAssocID="{A57AABAF-F97F-4E16-9D59-611A9CA3BBE7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02BB6D1-6D5D-4171-8D73-106AE9834B06}" type="pres">
      <dgm:prSet presAssocID="{AE542E83-0B51-4259-91CE-F22D533DA4BD}" presName="spacer" presStyleCnt="0"/>
      <dgm:spPr/>
    </dgm:pt>
    <dgm:pt modelId="{76C6D735-1131-48FE-ADF3-6A6C25E39137}" type="pres">
      <dgm:prSet presAssocID="{920921AF-7AAA-4DBD-91AE-11D6CF9D2CE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685E1FFB-5D4F-4342-8F10-50AABFF566D7}" type="pres">
      <dgm:prSet presAssocID="{53D33BE9-1323-4CE2-90F1-2BC3748F2841}" presName="spacer" presStyleCnt="0"/>
      <dgm:spPr/>
    </dgm:pt>
    <dgm:pt modelId="{DF4E7BE6-9403-4139-A821-AD0368FD1637}" type="pres">
      <dgm:prSet presAssocID="{A1ADE19E-2596-4572-883D-F14A131171E8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70B3507B-3674-4E5C-B0BE-F7202924D9DE}" type="pres">
      <dgm:prSet presAssocID="{FBD9D811-F533-4950-AA57-76BD00FB3961}" presName="spacer" presStyleCnt="0"/>
      <dgm:spPr/>
    </dgm:pt>
    <dgm:pt modelId="{17D8C5D6-BA0C-4D40-ABF7-721A9906AA52}" type="pres">
      <dgm:prSet presAssocID="{58C25884-D69E-42FE-85BD-2170FE487675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F571E40D-C008-4315-97D1-C08507B2F2C2}" srcId="{0C9E7251-7A0B-4CFE-9C9B-C2B31E6DBFD8}" destId="{7EAE249A-2176-4343-AE80-79DDF9663D59}" srcOrd="4" destOrd="0" parTransId="{3B80F3B0-EFED-43EE-AABE-F99150191038}" sibTransId="{B5EFF77F-33AD-48BE-B12C-0ADC91DCFF01}"/>
    <dgm:cxn modelId="{CEC4DE17-0A8C-4C64-BDE7-49D6DD68A48C}" srcId="{0C9E7251-7A0B-4CFE-9C9B-C2B31E6DBFD8}" destId="{2EFFA802-F263-42A2-969A-67BE3BECC19D}" srcOrd="2" destOrd="0" parTransId="{93FC3BA4-5795-43FC-90D4-EAC63CA27532}" sibTransId="{B13F7C93-8167-49CC-8DD1-C1D5F17B0BB3}"/>
    <dgm:cxn modelId="{3DB6A120-4306-4DD5-85F6-8AABF761DB11}" type="presOf" srcId="{5DAEB9B1-71F0-4B9C-9C55-1B901F5E98FC}" destId="{6D2A025C-B6FD-46AD-B5B2-09018904B178}" srcOrd="0" destOrd="0" presId="urn:microsoft.com/office/officeart/2005/8/layout/vList2"/>
    <dgm:cxn modelId="{A618D020-039C-4224-AE2F-E435BFC58365}" srcId="{0C9E7251-7A0B-4CFE-9C9B-C2B31E6DBFD8}" destId="{A2041204-D42E-46F9-A04A-E3D217E5C71C}" srcOrd="1" destOrd="0" parTransId="{F2EC3535-8610-45C7-B1CF-46A0CD3F9AC2}" sibTransId="{5DEC1B95-B25D-4022-8AE0-9C293AF8AD5B}"/>
    <dgm:cxn modelId="{5FF7D921-79B0-4BDC-9B1F-9386E65B5138}" type="presOf" srcId="{A2041204-D42E-46F9-A04A-E3D217E5C71C}" destId="{16BD41F7-31B4-4233-B4B6-1356549DE755}" srcOrd="0" destOrd="0" presId="urn:microsoft.com/office/officeart/2005/8/layout/vList2"/>
    <dgm:cxn modelId="{4B7E4722-2578-4167-AF1A-9419A950E3DB}" srcId="{0C9E7251-7A0B-4CFE-9C9B-C2B31E6DBFD8}" destId="{04B1BB6D-8955-4E62-8897-76414FC59A98}" srcOrd="3" destOrd="0" parTransId="{26E38C9B-3BCD-425C-99A1-CA52B3EE16EB}" sibTransId="{C6ED90E1-C458-4966-98FC-C785EE5485E2}"/>
    <dgm:cxn modelId="{98593026-3BF8-4672-A83B-7BFFA84B81DB}" type="presOf" srcId="{A57AABAF-F97F-4E16-9D59-611A9CA3BBE7}" destId="{D67DA9DD-BB63-4153-B35D-3E36AAC35AF7}" srcOrd="0" destOrd="0" presId="urn:microsoft.com/office/officeart/2005/8/layout/vList2"/>
    <dgm:cxn modelId="{8F3AFF2B-10CE-4897-863C-BE3C2B8A3054}" srcId="{0C9E7251-7A0B-4CFE-9C9B-C2B31E6DBFD8}" destId="{A57AABAF-F97F-4E16-9D59-611A9CA3BBE7}" srcOrd="6" destOrd="0" parTransId="{B1E75B40-58E9-4130-B458-12EF3B3DC484}" sibTransId="{AE542E83-0B51-4259-91CE-F22D533DA4BD}"/>
    <dgm:cxn modelId="{8A7ECD65-0CF3-479D-8AED-69C749DD3723}" srcId="{0C9E7251-7A0B-4CFE-9C9B-C2B31E6DBFD8}" destId="{A1ADE19E-2596-4572-883D-F14A131171E8}" srcOrd="8" destOrd="0" parTransId="{434BE79D-538F-483A-97E1-6A2357A4A52A}" sibTransId="{FBD9D811-F533-4950-AA57-76BD00FB3961}"/>
    <dgm:cxn modelId="{E8B91F4D-5787-4F74-B2DA-69171D60EECC}" srcId="{0C9E7251-7A0B-4CFE-9C9B-C2B31E6DBFD8}" destId="{5DAEB9B1-71F0-4B9C-9C55-1B901F5E98FC}" srcOrd="0" destOrd="0" parTransId="{99BB1869-DA15-44DA-9997-5928CE025A56}" sibTransId="{49B2AF4D-46A8-4EB2-8593-2C818E31D527}"/>
    <dgm:cxn modelId="{61F8CB77-7426-47C8-97A9-84698D3B34D1}" type="presOf" srcId="{A1ADE19E-2596-4572-883D-F14A131171E8}" destId="{DF4E7BE6-9403-4139-A821-AD0368FD1637}" srcOrd="0" destOrd="0" presId="urn:microsoft.com/office/officeart/2005/8/layout/vList2"/>
    <dgm:cxn modelId="{ED304958-C746-4494-9E82-93E07E1997C2}" type="presOf" srcId="{0C9E7251-7A0B-4CFE-9C9B-C2B31E6DBFD8}" destId="{A35964FB-A599-4AE2-BA01-9FFCC92F961A}" srcOrd="0" destOrd="0" presId="urn:microsoft.com/office/officeart/2005/8/layout/vList2"/>
    <dgm:cxn modelId="{27806E7A-A160-4619-A278-C7265B7A9267}" srcId="{0C9E7251-7A0B-4CFE-9C9B-C2B31E6DBFD8}" destId="{1C8B9883-3B69-4BAD-8225-4FAEF7E3347D}" srcOrd="5" destOrd="0" parTransId="{FDEAF560-4836-4DD0-B318-8ECE89DCCACB}" sibTransId="{AA1C12EB-6433-4F47-9A65-D262501585F1}"/>
    <dgm:cxn modelId="{305A8F95-69F0-4635-B210-38E1FF0E044A}" type="presOf" srcId="{7EAE249A-2176-4343-AE80-79DDF9663D59}" destId="{D7D88ADE-57C5-4A1F-9402-ED7A9D12DF44}" srcOrd="0" destOrd="0" presId="urn:microsoft.com/office/officeart/2005/8/layout/vList2"/>
    <dgm:cxn modelId="{9BB6D5A6-DC11-4A75-AFE1-AF92F19C1623}" srcId="{0C9E7251-7A0B-4CFE-9C9B-C2B31E6DBFD8}" destId="{58C25884-D69E-42FE-85BD-2170FE487675}" srcOrd="9" destOrd="0" parTransId="{9A0A767D-6899-46CB-9D4E-F0B179EFBC19}" sibTransId="{D0891E62-271A-4CEF-B633-B46EC8A384AD}"/>
    <dgm:cxn modelId="{A8A022AD-97DE-497D-957F-334DF76E9555}" type="presOf" srcId="{04B1BB6D-8955-4E62-8897-76414FC59A98}" destId="{C4E47E26-110A-4F57-B06D-9BC7674EBBC7}" srcOrd="0" destOrd="0" presId="urn:microsoft.com/office/officeart/2005/8/layout/vList2"/>
    <dgm:cxn modelId="{5BDF0DBD-9195-44DF-95E8-FE0EFA066501}" srcId="{0C9E7251-7A0B-4CFE-9C9B-C2B31E6DBFD8}" destId="{920921AF-7AAA-4DBD-91AE-11D6CF9D2CEC}" srcOrd="7" destOrd="0" parTransId="{D79849AA-65A6-4224-831D-BA3883C58B3D}" sibTransId="{53D33BE9-1323-4CE2-90F1-2BC3748F2841}"/>
    <dgm:cxn modelId="{476A44C1-2A6C-453C-8E1D-37946EDE2BBD}" type="presOf" srcId="{920921AF-7AAA-4DBD-91AE-11D6CF9D2CEC}" destId="{76C6D735-1131-48FE-ADF3-6A6C25E39137}" srcOrd="0" destOrd="0" presId="urn:microsoft.com/office/officeart/2005/8/layout/vList2"/>
    <dgm:cxn modelId="{A24A56E2-B37B-472C-8068-6A9C89528EBF}" type="presOf" srcId="{1C8B9883-3B69-4BAD-8225-4FAEF7E3347D}" destId="{818673D6-7FB5-471B-BDDC-D72638D6E861}" srcOrd="0" destOrd="0" presId="urn:microsoft.com/office/officeart/2005/8/layout/vList2"/>
    <dgm:cxn modelId="{F797DCF7-414E-43E4-858E-A81686524464}" type="presOf" srcId="{2EFFA802-F263-42A2-969A-67BE3BECC19D}" destId="{3FE3C82C-9A87-48CC-845F-28634B94AA01}" srcOrd="0" destOrd="0" presId="urn:microsoft.com/office/officeart/2005/8/layout/vList2"/>
    <dgm:cxn modelId="{26398EFD-2490-4DF7-B146-1F63C31FCBD4}" type="presOf" srcId="{58C25884-D69E-42FE-85BD-2170FE487675}" destId="{17D8C5D6-BA0C-4D40-ABF7-721A9906AA52}" srcOrd="0" destOrd="0" presId="urn:microsoft.com/office/officeart/2005/8/layout/vList2"/>
    <dgm:cxn modelId="{11AAA4DC-D5CC-406F-9A4B-B21BBBEF7FAF}" type="presParOf" srcId="{A35964FB-A599-4AE2-BA01-9FFCC92F961A}" destId="{6D2A025C-B6FD-46AD-B5B2-09018904B178}" srcOrd="0" destOrd="0" presId="urn:microsoft.com/office/officeart/2005/8/layout/vList2"/>
    <dgm:cxn modelId="{EEABC25E-AADF-49C6-A191-5FD29E13BBC5}" type="presParOf" srcId="{A35964FB-A599-4AE2-BA01-9FFCC92F961A}" destId="{184AB87C-21F6-41D5-8112-2DDE3C8B2FC1}" srcOrd="1" destOrd="0" presId="urn:microsoft.com/office/officeart/2005/8/layout/vList2"/>
    <dgm:cxn modelId="{4316868E-7610-4F65-9F37-2354F0786BE4}" type="presParOf" srcId="{A35964FB-A599-4AE2-BA01-9FFCC92F961A}" destId="{16BD41F7-31B4-4233-B4B6-1356549DE755}" srcOrd="2" destOrd="0" presId="urn:microsoft.com/office/officeart/2005/8/layout/vList2"/>
    <dgm:cxn modelId="{FE3F7C96-4C9A-40B7-BC0A-F420870735C7}" type="presParOf" srcId="{A35964FB-A599-4AE2-BA01-9FFCC92F961A}" destId="{4B4E2FDE-5D5C-4846-AE43-2BB293F18707}" srcOrd="3" destOrd="0" presId="urn:microsoft.com/office/officeart/2005/8/layout/vList2"/>
    <dgm:cxn modelId="{3B8E2DBA-A2FF-40BB-8DE8-9EDFDB4E905B}" type="presParOf" srcId="{A35964FB-A599-4AE2-BA01-9FFCC92F961A}" destId="{3FE3C82C-9A87-48CC-845F-28634B94AA01}" srcOrd="4" destOrd="0" presId="urn:microsoft.com/office/officeart/2005/8/layout/vList2"/>
    <dgm:cxn modelId="{604EBF45-7D7B-41CC-8D67-47CB3344894F}" type="presParOf" srcId="{A35964FB-A599-4AE2-BA01-9FFCC92F961A}" destId="{A2AA540A-D4C9-46E2-828D-B95CAA808CDC}" srcOrd="5" destOrd="0" presId="urn:microsoft.com/office/officeart/2005/8/layout/vList2"/>
    <dgm:cxn modelId="{2D64639C-2641-41B8-A864-8B4ED55EC3D1}" type="presParOf" srcId="{A35964FB-A599-4AE2-BA01-9FFCC92F961A}" destId="{C4E47E26-110A-4F57-B06D-9BC7674EBBC7}" srcOrd="6" destOrd="0" presId="urn:microsoft.com/office/officeart/2005/8/layout/vList2"/>
    <dgm:cxn modelId="{279C933B-460B-403B-9D3E-95576B3C80FE}" type="presParOf" srcId="{A35964FB-A599-4AE2-BA01-9FFCC92F961A}" destId="{52C3CC4C-F274-4AEE-958C-4CEB03674ECB}" srcOrd="7" destOrd="0" presId="urn:microsoft.com/office/officeart/2005/8/layout/vList2"/>
    <dgm:cxn modelId="{B8CD47AF-BB73-4EE1-9B8E-1F77442FA5F8}" type="presParOf" srcId="{A35964FB-A599-4AE2-BA01-9FFCC92F961A}" destId="{D7D88ADE-57C5-4A1F-9402-ED7A9D12DF44}" srcOrd="8" destOrd="0" presId="urn:microsoft.com/office/officeart/2005/8/layout/vList2"/>
    <dgm:cxn modelId="{18AB74A9-8693-4FC2-A0DD-ED051C163955}" type="presParOf" srcId="{A35964FB-A599-4AE2-BA01-9FFCC92F961A}" destId="{22024153-1D95-4C23-8CEA-DA10C191EB98}" srcOrd="9" destOrd="0" presId="urn:microsoft.com/office/officeart/2005/8/layout/vList2"/>
    <dgm:cxn modelId="{131CB10E-2535-469D-9C53-18046B444C91}" type="presParOf" srcId="{A35964FB-A599-4AE2-BA01-9FFCC92F961A}" destId="{818673D6-7FB5-471B-BDDC-D72638D6E861}" srcOrd="10" destOrd="0" presId="urn:microsoft.com/office/officeart/2005/8/layout/vList2"/>
    <dgm:cxn modelId="{FC14C52C-F0C1-4F28-ACEA-481E7579D313}" type="presParOf" srcId="{A35964FB-A599-4AE2-BA01-9FFCC92F961A}" destId="{76A7E753-AC5B-4DF2-AE52-5102767AD515}" srcOrd="11" destOrd="0" presId="urn:microsoft.com/office/officeart/2005/8/layout/vList2"/>
    <dgm:cxn modelId="{6DC15DD5-97B1-4378-A8E6-33941B6BF0BD}" type="presParOf" srcId="{A35964FB-A599-4AE2-BA01-9FFCC92F961A}" destId="{D67DA9DD-BB63-4153-B35D-3E36AAC35AF7}" srcOrd="12" destOrd="0" presId="urn:microsoft.com/office/officeart/2005/8/layout/vList2"/>
    <dgm:cxn modelId="{C4BF1B82-3F69-4070-8153-4931FCB36412}" type="presParOf" srcId="{A35964FB-A599-4AE2-BA01-9FFCC92F961A}" destId="{502BB6D1-6D5D-4171-8D73-106AE9834B06}" srcOrd="13" destOrd="0" presId="urn:microsoft.com/office/officeart/2005/8/layout/vList2"/>
    <dgm:cxn modelId="{48DA7FBF-6FB4-40EB-B18D-0FAA3808E57D}" type="presParOf" srcId="{A35964FB-A599-4AE2-BA01-9FFCC92F961A}" destId="{76C6D735-1131-48FE-ADF3-6A6C25E39137}" srcOrd="14" destOrd="0" presId="urn:microsoft.com/office/officeart/2005/8/layout/vList2"/>
    <dgm:cxn modelId="{9A02F31D-2B55-4588-B9E0-8EC5BAFB6E4B}" type="presParOf" srcId="{A35964FB-A599-4AE2-BA01-9FFCC92F961A}" destId="{685E1FFB-5D4F-4342-8F10-50AABFF566D7}" srcOrd="15" destOrd="0" presId="urn:microsoft.com/office/officeart/2005/8/layout/vList2"/>
    <dgm:cxn modelId="{CB5F8B91-DC6B-4E75-A81B-429CCBA073D0}" type="presParOf" srcId="{A35964FB-A599-4AE2-BA01-9FFCC92F961A}" destId="{DF4E7BE6-9403-4139-A821-AD0368FD1637}" srcOrd="16" destOrd="0" presId="urn:microsoft.com/office/officeart/2005/8/layout/vList2"/>
    <dgm:cxn modelId="{39A1A361-1158-4A11-A8A9-BA95DACF4207}" type="presParOf" srcId="{A35964FB-A599-4AE2-BA01-9FFCC92F961A}" destId="{70B3507B-3674-4E5C-B0BE-F7202924D9DE}" srcOrd="17" destOrd="0" presId="urn:microsoft.com/office/officeart/2005/8/layout/vList2"/>
    <dgm:cxn modelId="{8C80F9C4-4268-446A-B4DB-F3DB90759FA0}" type="presParOf" srcId="{A35964FB-A599-4AE2-BA01-9FFCC92F961A}" destId="{17D8C5D6-BA0C-4D40-ABF7-721A9906AA5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025C-B6FD-46AD-B5B2-09018904B178}">
      <dsp:nvSpPr>
        <dsp:cNvPr id="0" name=""/>
        <dsp:cNvSpPr/>
      </dsp:nvSpPr>
      <dsp:spPr>
        <a:xfrm>
          <a:off x="0" y="4088"/>
          <a:ext cx="6245265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Overfitting</a:t>
          </a:r>
          <a:endParaRPr lang="en-US" sz="2100" kern="1200"/>
        </a:p>
      </dsp:txBody>
      <dsp:txXfrm>
        <a:off x="24588" y="28676"/>
        <a:ext cx="6196089" cy="454509"/>
      </dsp:txXfrm>
    </dsp:sp>
    <dsp:sp modelId="{16BD41F7-31B4-4233-B4B6-1356549DE755}">
      <dsp:nvSpPr>
        <dsp:cNvPr id="0" name=""/>
        <dsp:cNvSpPr/>
      </dsp:nvSpPr>
      <dsp:spPr>
        <a:xfrm>
          <a:off x="0" y="568253"/>
          <a:ext cx="6245265" cy="503685"/>
        </a:xfrm>
        <a:prstGeom prst="round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Instability</a:t>
          </a:r>
          <a:endParaRPr lang="en-US" sz="2100" kern="1200"/>
        </a:p>
      </dsp:txBody>
      <dsp:txXfrm>
        <a:off x="24588" y="592841"/>
        <a:ext cx="6196089" cy="454509"/>
      </dsp:txXfrm>
    </dsp:sp>
    <dsp:sp modelId="{3FE3C82C-9A87-48CC-845F-28634B94AA01}">
      <dsp:nvSpPr>
        <dsp:cNvPr id="0" name=""/>
        <dsp:cNvSpPr/>
      </dsp:nvSpPr>
      <dsp:spPr>
        <a:xfrm>
          <a:off x="0" y="1132418"/>
          <a:ext cx="6245265" cy="503685"/>
        </a:xfrm>
        <a:prstGeom prst="round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Bias towards dominant features</a:t>
          </a:r>
          <a:endParaRPr lang="en-US" sz="2100" kern="1200"/>
        </a:p>
      </dsp:txBody>
      <dsp:txXfrm>
        <a:off x="24588" y="1157006"/>
        <a:ext cx="6196089" cy="454509"/>
      </dsp:txXfrm>
    </dsp:sp>
    <dsp:sp modelId="{C4E47E26-110A-4F57-B06D-9BC7674EBBC7}">
      <dsp:nvSpPr>
        <dsp:cNvPr id="0" name=""/>
        <dsp:cNvSpPr/>
      </dsp:nvSpPr>
      <dsp:spPr>
        <a:xfrm>
          <a:off x="0" y="1696583"/>
          <a:ext cx="6245265" cy="50368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Lack of smoothness</a:t>
          </a:r>
          <a:endParaRPr lang="en-US" sz="2100" kern="1200"/>
        </a:p>
      </dsp:txBody>
      <dsp:txXfrm>
        <a:off x="24588" y="1721171"/>
        <a:ext cx="6196089" cy="454509"/>
      </dsp:txXfrm>
    </dsp:sp>
    <dsp:sp modelId="{D7D88ADE-57C5-4A1F-9402-ED7A9D12DF44}">
      <dsp:nvSpPr>
        <dsp:cNvPr id="0" name=""/>
        <dsp:cNvSpPr/>
      </dsp:nvSpPr>
      <dsp:spPr>
        <a:xfrm>
          <a:off x="0" y="2260748"/>
          <a:ext cx="6245265" cy="503685"/>
        </a:xfrm>
        <a:prstGeom prst="round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Limited expressiveness</a:t>
          </a:r>
          <a:endParaRPr lang="en-US" sz="2100" kern="1200"/>
        </a:p>
      </dsp:txBody>
      <dsp:txXfrm>
        <a:off x="24588" y="2285336"/>
        <a:ext cx="6196089" cy="454509"/>
      </dsp:txXfrm>
    </dsp:sp>
    <dsp:sp modelId="{818673D6-7FB5-471B-BDDC-D72638D6E861}">
      <dsp:nvSpPr>
        <dsp:cNvPr id="0" name=""/>
        <dsp:cNvSpPr/>
      </dsp:nvSpPr>
      <dsp:spPr>
        <a:xfrm>
          <a:off x="0" y="2824913"/>
          <a:ext cx="6245265" cy="503685"/>
        </a:xfrm>
        <a:prstGeom prst="round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Difficulty handling irrelevant features</a:t>
          </a:r>
          <a:endParaRPr lang="en-US" sz="2100" kern="1200"/>
        </a:p>
      </dsp:txBody>
      <dsp:txXfrm>
        <a:off x="24588" y="2849501"/>
        <a:ext cx="6196089" cy="454509"/>
      </dsp:txXfrm>
    </dsp:sp>
    <dsp:sp modelId="{D67DA9DD-BB63-4153-B35D-3E36AAC35AF7}">
      <dsp:nvSpPr>
        <dsp:cNvPr id="0" name=""/>
        <dsp:cNvSpPr/>
      </dsp:nvSpPr>
      <dsp:spPr>
        <a:xfrm>
          <a:off x="0" y="3389078"/>
          <a:ext cx="6245265" cy="50368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Imbalanced datasets</a:t>
          </a:r>
          <a:endParaRPr lang="en-US" sz="2100" kern="1200"/>
        </a:p>
      </dsp:txBody>
      <dsp:txXfrm>
        <a:off x="24588" y="3413666"/>
        <a:ext cx="6196089" cy="454509"/>
      </dsp:txXfrm>
    </dsp:sp>
    <dsp:sp modelId="{76C6D735-1131-48FE-ADF3-6A6C25E39137}">
      <dsp:nvSpPr>
        <dsp:cNvPr id="0" name=""/>
        <dsp:cNvSpPr/>
      </dsp:nvSpPr>
      <dsp:spPr>
        <a:xfrm>
          <a:off x="0" y="3953243"/>
          <a:ext cx="6245265" cy="503685"/>
        </a:xfrm>
        <a:prstGeom prst="round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High variance</a:t>
          </a:r>
          <a:endParaRPr lang="en-US" sz="2100" kern="1200"/>
        </a:p>
      </dsp:txBody>
      <dsp:txXfrm>
        <a:off x="24588" y="3977831"/>
        <a:ext cx="6196089" cy="454509"/>
      </dsp:txXfrm>
    </dsp:sp>
    <dsp:sp modelId="{DF4E7BE6-9403-4139-A821-AD0368FD1637}">
      <dsp:nvSpPr>
        <dsp:cNvPr id="0" name=""/>
        <dsp:cNvSpPr/>
      </dsp:nvSpPr>
      <dsp:spPr>
        <a:xfrm>
          <a:off x="0" y="4517408"/>
          <a:ext cx="6245265" cy="503685"/>
        </a:xfrm>
        <a:prstGeom prst="round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Greedy nature</a:t>
          </a:r>
          <a:endParaRPr lang="en-US" sz="2100" kern="1200"/>
        </a:p>
      </dsp:txBody>
      <dsp:txXfrm>
        <a:off x="24588" y="4541996"/>
        <a:ext cx="6196089" cy="454509"/>
      </dsp:txXfrm>
    </dsp:sp>
    <dsp:sp modelId="{17D8C5D6-BA0C-4D40-ABF7-721A9906AA52}">
      <dsp:nvSpPr>
        <dsp:cNvPr id="0" name=""/>
        <dsp:cNvSpPr/>
      </dsp:nvSpPr>
      <dsp:spPr>
        <a:xfrm>
          <a:off x="0" y="5081573"/>
          <a:ext cx="6245265" cy="5036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Difficulty with continuous variables </a:t>
          </a:r>
          <a:endParaRPr lang="en-US" sz="2100" kern="1200"/>
        </a:p>
      </dsp:txBody>
      <dsp:txXfrm>
        <a:off x="24588" y="5106161"/>
        <a:ext cx="6196089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EBDD-CA80-41C7-BBC2-7A97BF9068F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B16D-7702-41D4-8B6B-1FFB8107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7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8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8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FB16D-7702-41D4-8B6B-1FFB8107D7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2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B1E9C-27FD-4F80-AE4E-AF8D4460A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0627-F320-4483-9B94-04AEE756436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8710" y="160266"/>
            <a:ext cx="462887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62CDAF6E-EDB4-45B2-B943-617D9C79B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B5F6-10C6-4C1A-B8BB-69D5C2FD7908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8F5B-83FB-4DF5-9E6D-9ADB3951F0EE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ard 6">
            <a:extLst>
              <a:ext uri="{FF2B5EF4-FFF2-40B4-BE49-F238E27FC236}">
                <a16:creationId xmlns:a16="http://schemas.microsoft.com/office/drawing/2014/main" id="{F1FE32DA-C944-4ABA-AAB8-667EC08DA126}"/>
              </a:ext>
            </a:extLst>
          </p:cNvPr>
          <p:cNvSpPr/>
          <p:nvPr userDrawn="1"/>
        </p:nvSpPr>
        <p:spPr>
          <a:xfrm>
            <a:off x="11477335" y="6596725"/>
            <a:ext cx="725670" cy="230673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903A8-5C90-4534-A052-FBC4AECB4993}"/>
              </a:ext>
            </a:extLst>
          </p:cNvPr>
          <p:cNvSpPr/>
          <p:nvPr userDrawn="1"/>
        </p:nvSpPr>
        <p:spPr>
          <a:xfrm>
            <a:off x="-10159" y="6640735"/>
            <a:ext cx="2295697" cy="237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C6D11-DAB8-404D-9E74-4548A7216465}"/>
              </a:ext>
            </a:extLst>
          </p:cNvPr>
          <p:cNvSpPr/>
          <p:nvPr userDrawn="1"/>
        </p:nvSpPr>
        <p:spPr>
          <a:xfrm>
            <a:off x="2067845" y="6640735"/>
            <a:ext cx="10124155" cy="223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441FC8-B65E-4338-8054-DA067B0DEFCD}"/>
              </a:ext>
            </a:extLst>
          </p:cNvPr>
          <p:cNvSpPr txBox="1"/>
          <p:nvPr userDrawn="1"/>
        </p:nvSpPr>
        <p:spPr>
          <a:xfrm>
            <a:off x="11366208" y="6570551"/>
            <a:ext cx="825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F6989838-1A24-4D98-BDD2-41F05F52FAAC}" type="slidenum">
              <a:rPr lang="en-US" sz="14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C4BBF5-0C36-4858-A59E-983249C9F2AF}"/>
              </a:ext>
            </a:extLst>
          </p:cNvPr>
          <p:cNvGrpSpPr/>
          <p:nvPr userDrawn="1"/>
        </p:nvGrpSpPr>
        <p:grpSpPr>
          <a:xfrm>
            <a:off x="1225685" y="-12574"/>
            <a:ext cx="10993437" cy="597371"/>
            <a:chOff x="1665682" y="-7205"/>
            <a:chExt cx="10544704" cy="325683"/>
          </a:xfrm>
          <a:solidFill>
            <a:srgbClr val="4E93D2"/>
          </a:solidFill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853742AD-048A-43AE-8E5C-D94F56560F6C}"/>
                </a:ext>
              </a:extLst>
            </p:cNvPr>
            <p:cNvSpPr/>
            <p:nvPr/>
          </p:nvSpPr>
          <p:spPr>
            <a:xfrm>
              <a:off x="2083333" y="-7205"/>
              <a:ext cx="10111302" cy="134078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8408E5B5-A0D4-4E58-ADA3-DB871FFFC996}"/>
                </a:ext>
              </a:extLst>
            </p:cNvPr>
            <p:cNvSpPr/>
            <p:nvPr/>
          </p:nvSpPr>
          <p:spPr>
            <a:xfrm>
              <a:off x="2182852" y="55574"/>
              <a:ext cx="10027534" cy="167832"/>
            </a:xfrm>
            <a:prstGeom prst="parallelogram">
              <a:avLst>
                <a:gd name="adj" fmla="val 950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BEFA9A03-9955-4FF2-BFF5-E4C1B0827761}"/>
                </a:ext>
              </a:extLst>
            </p:cNvPr>
            <p:cNvSpPr/>
            <p:nvPr/>
          </p:nvSpPr>
          <p:spPr>
            <a:xfrm>
              <a:off x="1665682" y="179774"/>
              <a:ext cx="10027535" cy="138704"/>
            </a:xfrm>
            <a:prstGeom prst="parallelogram">
              <a:avLst>
                <a:gd name="adj" fmla="val 950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445FF0C-04F8-4BA8-AC86-FF1B050F4A71}"/>
              </a:ext>
            </a:extLst>
          </p:cNvPr>
          <p:cNvSpPr/>
          <p:nvPr userDrawn="1"/>
        </p:nvSpPr>
        <p:spPr>
          <a:xfrm>
            <a:off x="-431" y="-12572"/>
            <a:ext cx="2067770" cy="597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8CEFE-DEC4-4F82-94A7-CAB60B930399}"/>
              </a:ext>
            </a:extLst>
          </p:cNvPr>
          <p:cNvSpPr/>
          <p:nvPr userDrawn="1"/>
        </p:nvSpPr>
        <p:spPr>
          <a:xfrm>
            <a:off x="10130703" y="6611616"/>
            <a:ext cx="1443735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fld id="{2B52F03E-3AA2-4218-AF51-52B5DF996E8B}" type="datetime3">
              <a:rPr lang="en-US" sz="1200" smtClean="0">
                <a:solidFill>
                  <a:schemeClr val="bg1"/>
                </a:solidFill>
                <a:latin typeface="Cambria" panose="02040503050406030204" pitchFamily="18" charset="0"/>
                <a:cs typeface="Times" panose="02020603050405020304" pitchFamily="18" charset="0"/>
              </a:rPr>
              <a:pPr algn="ctr"/>
              <a:t>7 August 2023</a:t>
            </a:fld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cs typeface="Times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350BC9-1258-425F-B1AC-ADA84C16BECC}"/>
              </a:ext>
            </a:extLst>
          </p:cNvPr>
          <p:cNvCxnSpPr/>
          <p:nvPr userDrawn="1"/>
        </p:nvCxnSpPr>
        <p:spPr>
          <a:xfrm>
            <a:off x="10058399" y="6642064"/>
            <a:ext cx="0" cy="225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9F2C1D9-9600-4A45-9DB2-EA3CDBAC98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5828" r="14998" b="6569"/>
          <a:stretch/>
        </p:blipFill>
        <p:spPr>
          <a:xfrm>
            <a:off x="393725" y="-12574"/>
            <a:ext cx="1371138" cy="8070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94D140-DAA0-BDF4-5D7B-D64C5B6E9C62}"/>
              </a:ext>
            </a:extLst>
          </p:cNvPr>
          <p:cNvSpPr/>
          <p:nvPr userDrawn="1"/>
        </p:nvSpPr>
        <p:spPr>
          <a:xfrm>
            <a:off x="8631404" y="6611615"/>
            <a:ext cx="1443735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cs typeface="Times" panose="02020603050405020304" pitchFamily="18" charset="0"/>
              </a:rPr>
              <a:t>Dr. Sanchali</a:t>
            </a:r>
          </a:p>
        </p:txBody>
      </p:sp>
    </p:spTree>
    <p:extLst>
      <p:ext uri="{BB962C8B-B14F-4D97-AF65-F5344CB8AC3E}">
        <p14:creationId xmlns:p14="http://schemas.microsoft.com/office/powerpoint/2010/main" val="284251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A7F1-14A4-4997-9320-CD227247CD59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146-5135-4525-B1CF-43C2C98BF4B8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6D8F-191B-4692-91CA-654BA99D1E2D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9669-D5FC-4FEC-87CF-FD1C147013FA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66EE-89A2-42DD-A8BF-0E3105782816}" type="datetime1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DA19-7CA6-4861-BB74-2E4A541BB139}" type="datetime1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64121" y="160266"/>
            <a:ext cx="50383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62CDAF6E-EDB4-45B2-B943-617D9C79B0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6A8F-EDBC-405D-8ADA-96125CB1C40D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9729-2B11-4C8C-A1A1-08BC05BB538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FDF4-D447-4494-9C54-F1FE0042D976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AF6E-EDB4-45B2-B943-617D9C79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16BBAE-7C89-4D6B-A2C9-74259F165A85}"/>
              </a:ext>
            </a:extLst>
          </p:cNvPr>
          <p:cNvSpPr txBox="1"/>
          <p:nvPr/>
        </p:nvSpPr>
        <p:spPr>
          <a:xfrm>
            <a:off x="3632024" y="2283775"/>
            <a:ext cx="7116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2323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Artificial Intelligence &amp; </a:t>
            </a:r>
            <a:r>
              <a:rPr lang="en-US" sz="2800" b="1" dirty="0">
                <a:solidFill>
                  <a:srgbClr val="32323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</a:t>
            </a:r>
            <a:endParaRPr lang="en-GB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5B41D-640F-4390-95C8-1F3B4A8A258A}"/>
              </a:ext>
            </a:extLst>
          </p:cNvPr>
          <p:cNvSpPr txBox="1"/>
          <p:nvPr/>
        </p:nvSpPr>
        <p:spPr>
          <a:xfrm>
            <a:off x="682751" y="4874014"/>
            <a:ext cx="11259879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Cambria" panose="02040503050406030204" pitchFamily="18" charset="0"/>
                <a:ea typeface="Cambria" panose="02040503050406030204" pitchFamily="18" charset="0"/>
              </a:rPr>
              <a:t>TEXTBOOKS/LEARNING RESOURCES:</a:t>
            </a:r>
          </a:p>
          <a:p>
            <a:pPr marL="169863">
              <a:lnSpc>
                <a:spcPct val="150000"/>
              </a:lnSpc>
            </a:pP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a) Masashi Sugiyama, Introduction to Statistical Machine Learning (1</a:t>
            </a:r>
            <a:r>
              <a:rPr lang="en-GB" sz="1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 ed.), Morgan Kaufmann, 2017. ISBN 978-0128021217.</a:t>
            </a:r>
          </a:p>
          <a:p>
            <a:pPr marL="169863">
              <a:lnSpc>
                <a:spcPct val="150000"/>
              </a:lnSpc>
            </a:pP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b) T. M. Mitchell, Machine Learning (1</a:t>
            </a:r>
            <a:r>
              <a:rPr lang="en-GB" sz="1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 ed.), McGraw Hill, 2017. ISBN 978-1259096952. </a:t>
            </a:r>
          </a:p>
          <a:p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REFERENCE BOOKS/LEARNING RESOURCES:</a:t>
            </a:r>
          </a:p>
          <a:p>
            <a:pPr marL="169863">
              <a:lnSpc>
                <a:spcPct val="150000"/>
              </a:lnSpc>
            </a:pP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a) Richard Golden, Statistical Machine Learning A Unified Framework (1</a:t>
            </a:r>
            <a:r>
              <a:rPr lang="en-GB" sz="1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 ed.), unknown, 2020.</a:t>
            </a:r>
          </a:p>
        </p:txBody>
      </p:sp>
    </p:spTree>
    <p:extLst>
      <p:ext uri="{BB962C8B-B14F-4D97-AF65-F5344CB8AC3E}">
        <p14:creationId xmlns:p14="http://schemas.microsoft.com/office/powerpoint/2010/main" val="255792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Information Theory</a:t>
            </a:r>
            <a:br>
              <a:rPr lang="en-US" altLang="en-US" sz="2000" b="1" dirty="0"/>
            </a:b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3398" y="1534492"/>
            <a:ext cx="5972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Step4</a:t>
            </a:r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:  Rank the attributes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398" y="2077398"/>
          <a:ext cx="7315200" cy="1390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244">
                <a:tc>
                  <a:txBody>
                    <a:bodyPr/>
                    <a:lstStyle/>
                    <a:p>
                      <a:r>
                        <a:rPr lang="en-US" b="1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Information (Before Split)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Information (After Split)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Information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890242" y="1379610"/>
            <a:ext cx="273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Table: Training sample </a:t>
            </a:r>
            <a:r>
              <a:rPr lang="en-US" dirty="0">
                <a:ln w="0"/>
                <a:solidFill>
                  <a:srgbClr val="0000FF"/>
                </a:solidFill>
                <a:latin typeface="Cambria" panose="02040503050406030204" pitchFamily="18" charset="0"/>
              </a:rPr>
              <a:t>[7]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706438" y="1716088"/>
          <a:ext cx="4632855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02538" imgH="5812241" progId="Word.Document.8">
                  <p:embed/>
                </p:oleObj>
              </mc:Choice>
              <mc:Fallback>
                <p:oleObj name="Document" r:id="rId3" imgW="5402538" imgH="5812241" progId="Word.Document.8">
                  <p:embed/>
                  <p:pic>
                    <p:nvPicPr>
                      <p:cNvPr id="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16088"/>
                        <a:ext cx="4632855" cy="46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4343398" y="3072865"/>
            <a:ext cx="7315200" cy="384718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398" y="4034914"/>
            <a:ext cx="795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Since </a:t>
            </a:r>
            <a:r>
              <a:rPr lang="en-US" b="1" dirty="0">
                <a:ln w="0"/>
                <a:latin typeface="Cambria" panose="02040503050406030204" pitchFamily="18" charset="0"/>
              </a:rPr>
              <a:t>marital status </a:t>
            </a:r>
            <a:r>
              <a:rPr lang="en-US" dirty="0">
                <a:ln w="0"/>
                <a:latin typeface="Cambria" panose="02040503050406030204" pitchFamily="18" charset="0"/>
              </a:rPr>
              <a:t>has the highest information it will be selected for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6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33701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Gini Index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[8]</a:t>
            </a:r>
            <a:br>
              <a:rPr lang="en-US" altLang="en-US" sz="2000" b="1" dirty="0"/>
            </a:br>
            <a:endParaRPr lang="en-US" altLang="en-US" sz="2000" b="1" dirty="0"/>
          </a:p>
          <a:p>
            <a:pPr marL="0" lvl="2"/>
            <a:r>
              <a:rPr lang="en-US" sz="2000" dirty="0">
                <a:ln w="0"/>
                <a:latin typeface="Cambria" panose="02040503050406030204" pitchFamily="18" charset="0"/>
              </a:rPr>
              <a:t>   Gini Index is the </a:t>
            </a:r>
            <a:r>
              <a:rPr lang="en-US" sz="2000" dirty="0">
                <a:ln w="0"/>
                <a:solidFill>
                  <a:srgbClr val="FF6600"/>
                </a:solidFill>
                <a:latin typeface="Cambria" panose="02040503050406030204" pitchFamily="18" charset="0"/>
              </a:rPr>
              <a:t>measure of  resource  </a:t>
            </a:r>
            <a:r>
              <a:rPr lang="en-US" sz="2000" dirty="0">
                <a:ln w="0"/>
                <a:latin typeface="Cambria" panose="02040503050406030204" pitchFamily="18" charset="0"/>
              </a:rPr>
              <a:t>inequality. It varies from   </a:t>
            </a:r>
            <a:r>
              <a:rPr lang="en-US" sz="2000" b="1" dirty="0">
                <a:ln w="0"/>
                <a:latin typeface="Cambria" panose="02040503050406030204" pitchFamily="18" charset="0"/>
              </a:rPr>
              <a:t>0</a:t>
            </a:r>
            <a:r>
              <a:rPr lang="en-US" sz="2000" dirty="0">
                <a:ln w="0"/>
                <a:latin typeface="Cambria" panose="02040503050406030204" pitchFamily="18" charset="0"/>
              </a:rPr>
              <a:t>  to  </a:t>
            </a:r>
            <a:r>
              <a:rPr lang="en-US" sz="2000" b="1" dirty="0">
                <a:ln w="0"/>
                <a:latin typeface="Cambria" panose="02040503050406030204" pitchFamily="18" charset="0"/>
              </a:rPr>
              <a:t>1.</a:t>
            </a:r>
          </a:p>
          <a:p>
            <a:pPr marL="0" lvl="2"/>
            <a:endParaRPr lang="en-US" sz="2000" dirty="0">
              <a:ln w="0"/>
              <a:latin typeface="Cambria" panose="02040503050406030204" pitchFamily="18" charset="0"/>
            </a:endParaRPr>
          </a:p>
          <a:p>
            <a:pPr marL="5715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latin typeface="Cambria" panose="02040503050406030204" pitchFamily="18" charset="0"/>
              </a:rPr>
              <a:t>0  -  </a:t>
            </a:r>
            <a:r>
              <a:rPr lang="en-US" altLang="en-US" sz="2000" dirty="0">
                <a:latin typeface="Cambria" panose="02040503050406030204" pitchFamily="18" charset="0"/>
              </a:rPr>
              <a:t>no uncertainty</a:t>
            </a:r>
          </a:p>
          <a:p>
            <a:pPr marL="5715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en-US" sz="600" b="1" dirty="0">
              <a:latin typeface="Cambria" panose="02040503050406030204" pitchFamily="18" charset="0"/>
            </a:endParaRPr>
          </a:p>
          <a:p>
            <a:pPr marL="5715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latin typeface="Cambria" panose="02040503050406030204" pitchFamily="18" charset="0"/>
              </a:rPr>
              <a:t>1   -  </a:t>
            </a:r>
            <a:r>
              <a:rPr lang="en-US" altLang="en-US" sz="2000" dirty="0">
                <a:latin typeface="Cambria" panose="02040503050406030204" pitchFamily="18" charset="0"/>
              </a:rPr>
              <a:t>maximum uncertainty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ln w="0"/>
              <a:latin typeface="Cambria" panose="02040503050406030204" pitchFamily="18" charset="0"/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14814" y="3908776"/>
            <a:ext cx="9116959" cy="943494"/>
            <a:chOff x="2464972" y="3522705"/>
            <a:chExt cx="9116959" cy="943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579270" y="3549020"/>
                  <a:ext cx="3485890" cy="8405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𝐺𝑖𝑛𝑖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𝐼𝑛𝑑𝑒𝑥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BR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∑"/>
                            <m:ctrlPr>
                              <a:rPr lang="pt-BR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baseline="-2500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270" y="3549020"/>
                  <a:ext cx="3485890" cy="84055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339585" y="3725760"/>
              <a:ext cx="52423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</a:rPr>
                <a:t>where</a:t>
              </a:r>
            </a:p>
            <a:p>
              <a:pPr lvl="1">
                <a:lnSpc>
                  <a:spcPct val="150000"/>
                </a:lnSpc>
              </a:pPr>
              <a:r>
                <a:rPr lang="en-US" sz="1600" dirty="0">
                  <a:solidFill>
                    <a:srgbClr val="002060"/>
                  </a:solidFill>
                  <a:latin typeface="Cambria" panose="02040503050406030204" pitchFamily="18" charset="0"/>
                </a:rPr>
                <a:t>p</a:t>
              </a:r>
              <a:r>
                <a:rPr lang="en-US" sz="1600" baseline="-25000" dirty="0">
                  <a:solidFill>
                    <a:srgbClr val="002060"/>
                  </a:solidFill>
                  <a:latin typeface="Cambria" panose="02040503050406030204" pitchFamily="18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ambria" panose="02040503050406030204" pitchFamily="18" charset="0"/>
                </a:rPr>
                <a:t> = Relative frequency of class </a:t>
              </a:r>
              <a:r>
                <a:rPr lang="en-US" sz="1600" dirty="0" err="1">
                  <a:solidFill>
                    <a:srgbClr val="002060"/>
                  </a:solidFill>
                  <a:latin typeface="Cambria" panose="02040503050406030204" pitchFamily="18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ambria" panose="02040503050406030204" pitchFamily="18" charset="0"/>
                </a:rPr>
                <a:t> in data sample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464972" y="3522705"/>
              <a:ext cx="3600188" cy="943494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97620" y="5652191"/>
                <a:ext cx="46746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𝐼𝑛𝑓𝑜𝑟𝑚𝑎𝑡𝑖𝑜𝑛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t-BR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20" y="5652191"/>
                <a:ext cx="4674644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Process 28"/>
          <p:cNvSpPr/>
          <p:nvPr/>
        </p:nvSpPr>
        <p:spPr>
          <a:xfrm>
            <a:off x="2114814" y="5495051"/>
            <a:ext cx="4557450" cy="59720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36581" y="5777842"/>
            <a:ext cx="3043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where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I = Information before split</a:t>
            </a:r>
          </a:p>
        </p:txBody>
      </p:sp>
    </p:spTree>
    <p:extLst>
      <p:ext uri="{BB962C8B-B14F-4D97-AF65-F5344CB8AC3E}">
        <p14:creationId xmlns:p14="http://schemas.microsoft.com/office/powerpoint/2010/main" val="181455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Gini Index</a:t>
            </a:r>
            <a:br>
              <a:rPr lang="en-US" altLang="en-US" sz="2000" b="1" dirty="0"/>
            </a:b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1594" y="1675515"/>
            <a:ext cx="468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Step1</a:t>
            </a:r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:  Calculate the information before split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57775" y="2113984"/>
            <a:ext cx="4686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Sample space = 10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Classes</a:t>
            </a:r>
          </a:p>
          <a:p>
            <a:r>
              <a:rPr lang="en-US" dirty="0">
                <a:latin typeface="Cambria" panose="02040503050406030204" pitchFamily="18" charset="0"/>
              </a:rPr>
              <a:t>	Yes	=	3</a:t>
            </a:r>
          </a:p>
          <a:p>
            <a:r>
              <a:rPr lang="en-US" dirty="0">
                <a:latin typeface="Cambria" panose="02040503050406030204" pitchFamily="18" charset="0"/>
              </a:rPr>
              <a:t>	No	=	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57774" y="3893150"/>
            <a:ext cx="66977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 = 1- (</a:t>
            </a:r>
            <a:r>
              <a:rPr lang="en-US" sz="2000" dirty="0" err="1">
                <a:latin typeface="Cambria" panose="02040503050406030204" pitchFamily="18" charset="0"/>
              </a:rPr>
              <a:t>Py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  <a:r>
              <a:rPr lang="en-US" sz="2000" baseline="30000" dirty="0">
                <a:latin typeface="Cambria" panose="02040503050406030204" pitchFamily="18" charset="0"/>
              </a:rPr>
              <a:t>2  </a:t>
            </a:r>
            <a:r>
              <a:rPr lang="en-US" sz="2000" dirty="0">
                <a:latin typeface="Cambria" panose="02040503050406030204" pitchFamily="18" charset="0"/>
              </a:rPr>
              <a:t>- (</a:t>
            </a:r>
            <a:r>
              <a:rPr lang="en-US" sz="2000" dirty="0" err="1">
                <a:latin typeface="Cambria" panose="02040503050406030204" pitchFamily="18" charset="0"/>
              </a:rPr>
              <a:t>Pn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  <a:r>
              <a:rPr lang="en-US" sz="2000" baseline="30000" dirty="0">
                <a:latin typeface="Cambria" panose="02040503050406030204" pitchFamily="18" charset="0"/>
              </a:rPr>
              <a:t> 2</a:t>
            </a: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		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sz="1400" dirty="0">
                <a:latin typeface="Cambria" panose="02040503050406030204" pitchFamily="18" charset="0"/>
              </a:rPr>
              <a:t>where 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		       </a:t>
            </a:r>
            <a:r>
              <a:rPr lang="en-US" sz="1400" dirty="0" err="1">
                <a:latin typeface="Cambria" panose="02040503050406030204" pitchFamily="18" charset="0"/>
              </a:rPr>
              <a:t>Py</a:t>
            </a:r>
            <a:r>
              <a:rPr lang="en-US" sz="1400" dirty="0">
                <a:latin typeface="Cambria" panose="02040503050406030204" pitchFamily="18" charset="0"/>
              </a:rPr>
              <a:t>= Probability of  “Yes“</a:t>
            </a:r>
          </a:p>
          <a:p>
            <a:r>
              <a:rPr lang="en-US" sz="1400" dirty="0">
                <a:latin typeface="Cambria" panose="02040503050406030204" pitchFamily="18" charset="0"/>
              </a:rPr>
              <a:t>		         </a:t>
            </a:r>
            <a:r>
              <a:rPr lang="en-US" sz="1400" dirty="0" err="1">
                <a:latin typeface="Cambria" panose="02040503050406030204" pitchFamily="18" charset="0"/>
              </a:rPr>
              <a:t>Pn</a:t>
            </a:r>
            <a:r>
              <a:rPr lang="en-US" sz="1400" dirty="0">
                <a:latin typeface="Cambria" panose="02040503050406030204" pitchFamily="18" charset="0"/>
              </a:rPr>
              <a:t>= Probability of  “No</a:t>
            </a:r>
            <a:r>
              <a:rPr lang="en-US" sz="1600" dirty="0">
                <a:latin typeface="Cambria" panose="02040503050406030204" pitchFamily="18" charset="0"/>
              </a:rPr>
              <a:t>"</a:t>
            </a:r>
            <a:endParaRPr lang="en-US" sz="2000"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29776" y="5152080"/>
            <a:ext cx="6725759" cy="1323439"/>
            <a:chOff x="5029776" y="5023488"/>
            <a:chExt cx="6725759" cy="1323439"/>
          </a:xfrm>
        </p:grpSpPr>
        <p:sp>
          <p:nvSpPr>
            <p:cNvPr id="27" name="Rectangle 26"/>
            <p:cNvSpPr/>
            <p:nvPr/>
          </p:nvSpPr>
          <p:spPr>
            <a:xfrm>
              <a:off x="5057774" y="5023488"/>
              <a:ext cx="669776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I =1- (3/10)</a:t>
              </a:r>
              <a:r>
                <a:rPr lang="en-US" sz="2000" baseline="30000" dirty="0">
                  <a:latin typeface="Cambria" panose="02040503050406030204" pitchFamily="18" charset="0"/>
                </a:rPr>
                <a:t> 2</a:t>
              </a:r>
              <a:r>
                <a:rPr lang="en-US" sz="2000" dirty="0">
                  <a:latin typeface="Cambria" panose="02040503050406030204" pitchFamily="18" charset="0"/>
                </a:rPr>
                <a:t> – (7/10)</a:t>
              </a:r>
              <a:r>
                <a:rPr lang="en-US" sz="2000" baseline="30000" dirty="0">
                  <a:latin typeface="Cambria" panose="02040503050406030204" pitchFamily="18" charset="0"/>
                </a:rPr>
                <a:t>2</a:t>
              </a:r>
              <a:endParaRPr lang="en-US" sz="2000" dirty="0">
                <a:latin typeface="Cambria" panose="02040503050406030204" pitchFamily="18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I  = </a:t>
              </a:r>
              <a:r>
                <a:rPr lang="en-US" sz="2000" b="1" dirty="0">
                  <a:latin typeface="Cambria" panose="02040503050406030204" pitchFamily="18" charset="0"/>
                </a:rPr>
                <a:t>0.49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43913" y="5956726"/>
              <a:ext cx="2591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rgbClr val="FF0000"/>
                  </a:solidFill>
                  <a:latin typeface="Cambria" panose="02040503050406030204" pitchFamily="18" charset="0"/>
                </a:rPr>
                <a:t>Information  before split</a:t>
              </a:r>
              <a:endParaRPr lang="en-US" dirty="0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5029776" y="5834660"/>
              <a:ext cx="1585338" cy="453719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1"/>
              <a:endCxn id="28" idx="3"/>
            </p:cNvCxnSpPr>
            <p:nvPr/>
          </p:nvCxnSpPr>
          <p:spPr>
            <a:xfrm flipH="1" flipV="1">
              <a:off x="6615114" y="6061520"/>
              <a:ext cx="1628799" cy="798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890242" y="1379610"/>
            <a:ext cx="273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Table: Training sample </a:t>
            </a:r>
            <a:r>
              <a:rPr lang="en-US" dirty="0">
                <a:ln w="0"/>
                <a:solidFill>
                  <a:srgbClr val="0000FF"/>
                </a:solidFill>
                <a:latin typeface="Cambria" panose="02040503050406030204" pitchFamily="18" charset="0"/>
              </a:rPr>
              <a:t>[7]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706438" y="1716088"/>
          <a:ext cx="4632855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02538" imgH="5812241" progId="Word.Document.8">
                  <p:embed/>
                </p:oleObj>
              </mc:Choice>
              <mc:Fallback>
                <p:oleObj name="Document" r:id="rId3" imgW="5402538" imgH="5812241" progId="Word.Document.8">
                  <p:embed/>
                  <p:pic>
                    <p:nvPicPr>
                      <p:cNvPr id="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16088"/>
                        <a:ext cx="4632855" cy="46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61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Gini Index</a:t>
            </a: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6749" y="1360894"/>
            <a:ext cx="5972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Step2</a:t>
            </a:r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:  Calculate the information  for  “</a:t>
            </a:r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Refund”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057773" y="1669095"/>
            <a:ext cx="4910420" cy="1626739"/>
            <a:chOff x="4750592" y="2128478"/>
            <a:chExt cx="4910420" cy="1626739"/>
          </a:xfrm>
        </p:grpSpPr>
        <p:sp>
          <p:nvSpPr>
            <p:cNvPr id="29" name="Oval 28"/>
            <p:cNvSpPr/>
            <p:nvPr/>
          </p:nvSpPr>
          <p:spPr>
            <a:xfrm>
              <a:off x="4750592" y="3259655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 0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981212" y="3312016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=3 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22104" y="2128478"/>
              <a:ext cx="3431384" cy="958167"/>
              <a:chOff x="7243773" y="1715242"/>
              <a:chExt cx="3431384" cy="95816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101013" y="1715242"/>
                <a:ext cx="1307317" cy="3296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Refund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43773" y="2225804"/>
                <a:ext cx="1019929" cy="4476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Yes = 3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693217" y="2315288"/>
                <a:ext cx="981940" cy="35812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No =7</a:t>
                </a:r>
              </a:p>
            </p:txBody>
          </p:sp>
          <p:cxnSp>
            <p:nvCxnSpPr>
              <p:cNvPr id="31" name="Straight Arrow Connector 30"/>
              <p:cNvCxnSpPr>
                <a:stCxn id="21" idx="4"/>
                <a:endCxn id="22" idx="0"/>
              </p:cNvCxnSpPr>
              <p:nvPr/>
            </p:nvCxnSpPr>
            <p:spPr>
              <a:xfrm flipH="1">
                <a:off x="7753738" y="2044847"/>
                <a:ext cx="1000934" cy="180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1" idx="4"/>
                <a:endCxn id="23" idx="0"/>
              </p:cNvCxnSpPr>
              <p:nvPr/>
            </p:nvCxnSpPr>
            <p:spPr>
              <a:xfrm>
                <a:off x="8754672" y="2044847"/>
                <a:ext cx="1429515" cy="2704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/>
            <p:cNvSpPr/>
            <p:nvPr/>
          </p:nvSpPr>
          <p:spPr>
            <a:xfrm>
              <a:off x="7478601" y="3324857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=3 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709221" y="3377218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=4 </a:t>
              </a:r>
            </a:p>
          </p:txBody>
        </p:sp>
        <p:cxnSp>
          <p:nvCxnSpPr>
            <p:cNvPr id="47" name="Straight Arrow Connector 46"/>
            <p:cNvCxnSpPr>
              <a:stCxn id="22" idx="4"/>
              <a:endCxn id="29" idx="0"/>
            </p:cNvCxnSpPr>
            <p:nvPr/>
          </p:nvCxnSpPr>
          <p:spPr>
            <a:xfrm flipH="1">
              <a:off x="5254639" y="3086645"/>
              <a:ext cx="677430" cy="17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4"/>
              <a:endCxn id="30" idx="0"/>
            </p:cNvCxnSpPr>
            <p:nvPr/>
          </p:nvCxnSpPr>
          <p:spPr>
            <a:xfrm>
              <a:off x="5932069" y="3086645"/>
              <a:ext cx="525039" cy="22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3" idx="4"/>
              <a:endCxn id="46" idx="0"/>
            </p:cNvCxnSpPr>
            <p:nvPr/>
          </p:nvCxnSpPr>
          <p:spPr>
            <a:xfrm>
              <a:off x="8362518" y="3086645"/>
              <a:ext cx="822599" cy="2905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3" idx="4"/>
              <a:endCxn id="45" idx="0"/>
            </p:cNvCxnSpPr>
            <p:nvPr/>
          </p:nvCxnSpPr>
          <p:spPr>
            <a:xfrm flipH="1">
              <a:off x="7982648" y="3086645"/>
              <a:ext cx="379870" cy="238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882422" y="3633571"/>
            <a:ext cx="2965684" cy="914746"/>
            <a:chOff x="4786749" y="4247694"/>
            <a:chExt cx="2965684" cy="914746"/>
          </a:xfrm>
        </p:grpSpPr>
        <p:sp>
          <p:nvSpPr>
            <p:cNvPr id="27" name="Rectangle 26"/>
            <p:cNvSpPr/>
            <p:nvPr/>
          </p:nvSpPr>
          <p:spPr>
            <a:xfrm>
              <a:off x="4891694" y="4754326"/>
              <a:ext cx="23520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I (yes)  =0 </a:t>
              </a: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4891694" y="4708721"/>
              <a:ext cx="2457097" cy="453719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86749" y="4247694"/>
              <a:ext cx="29656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I(yes) =1-(0/3)</a:t>
              </a:r>
              <a:r>
                <a:rPr lang="en-US" sz="2000" baseline="30000" dirty="0">
                  <a:latin typeface="Cambria" panose="02040503050406030204" pitchFamily="18" charset="0"/>
                </a:rPr>
                <a:t>2</a:t>
              </a:r>
              <a:r>
                <a:rPr lang="en-US" sz="2000" dirty="0">
                  <a:latin typeface="Cambria" panose="02040503050406030204" pitchFamily="18" charset="0"/>
                </a:rPr>
                <a:t> – (3/3)</a:t>
              </a:r>
              <a:r>
                <a:rPr lang="en-US" sz="2000" baseline="30000" dirty="0">
                  <a:latin typeface="Cambria" panose="02040503050406030204" pitchFamily="18" charset="0"/>
                </a:rPr>
                <a:t>2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86749" y="4713808"/>
            <a:ext cx="2810385" cy="914746"/>
            <a:chOff x="4786749" y="4247694"/>
            <a:chExt cx="2810385" cy="914746"/>
          </a:xfrm>
        </p:grpSpPr>
        <p:sp>
          <p:nvSpPr>
            <p:cNvPr id="62" name="Rectangle 61"/>
            <p:cNvSpPr/>
            <p:nvPr/>
          </p:nvSpPr>
          <p:spPr>
            <a:xfrm>
              <a:off x="4891694" y="4754326"/>
              <a:ext cx="23520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I (no)  =0.489 </a:t>
              </a: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4891694" y="4708721"/>
              <a:ext cx="2457097" cy="453719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86749" y="4247694"/>
              <a:ext cx="28103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I(no) =1-(3/7)</a:t>
              </a:r>
              <a:r>
                <a:rPr lang="en-US" sz="2000" baseline="30000" dirty="0">
                  <a:latin typeface="Cambria" panose="02040503050406030204" pitchFamily="18" charset="0"/>
                </a:rPr>
                <a:t>2</a:t>
              </a:r>
              <a:r>
                <a:rPr lang="en-US" sz="2000" dirty="0">
                  <a:latin typeface="Cambria" panose="02040503050406030204" pitchFamily="18" charset="0"/>
                </a:rPr>
                <a:t> – (4/7)</a:t>
              </a:r>
              <a:r>
                <a:rPr lang="en-US" sz="2000" baseline="30000" dirty="0">
                  <a:latin typeface="Cambria" panose="02040503050406030204" pitchFamily="18" charset="0"/>
                </a:rPr>
                <a:t>2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704952" y="5958667"/>
            <a:ext cx="6892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Information (Refund) =  (3/10)*(0)      +    (7/10)*(0.489)   =  </a:t>
            </a:r>
            <a:r>
              <a:rPr lang="en-US" b="1" dirty="0">
                <a:latin typeface="Cambria" panose="02040503050406030204" pitchFamily="18" charset="0"/>
              </a:rPr>
              <a:t>0.3423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890242" y="1379610"/>
            <a:ext cx="273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Table: Training sample </a:t>
            </a:r>
            <a:r>
              <a:rPr lang="en-US" dirty="0">
                <a:ln w="0"/>
                <a:solidFill>
                  <a:srgbClr val="0000FF"/>
                </a:solidFill>
                <a:latin typeface="Cambria" panose="02040503050406030204" pitchFamily="18" charset="0"/>
              </a:rPr>
              <a:t>[7]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706438" y="1716088"/>
          <a:ext cx="4632855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02538" imgH="5812241" progId="Word.Document.8">
                  <p:embed/>
                </p:oleObj>
              </mc:Choice>
              <mc:Fallback>
                <p:oleObj name="Document" r:id="rId3" imgW="5402538" imgH="5812241" progId="Word.Document.8">
                  <p:embed/>
                  <p:pic>
                    <p:nvPicPr>
                      <p:cNvPr id="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16088"/>
                        <a:ext cx="4632855" cy="46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10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Gini Index</a:t>
            </a: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6749" y="1360894"/>
            <a:ext cx="5972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Step3</a:t>
            </a:r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:  Calculate the information  for  “</a:t>
            </a:r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Marital Status”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057773" y="1654423"/>
            <a:ext cx="4510361" cy="1641411"/>
            <a:chOff x="4750592" y="2113806"/>
            <a:chExt cx="4510361" cy="1641411"/>
          </a:xfrm>
        </p:grpSpPr>
        <p:sp>
          <p:nvSpPr>
            <p:cNvPr id="29" name="Oval 28"/>
            <p:cNvSpPr/>
            <p:nvPr/>
          </p:nvSpPr>
          <p:spPr>
            <a:xfrm>
              <a:off x="4750592" y="3259655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 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981212" y="3312016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=2 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193508" y="2113806"/>
              <a:ext cx="3659910" cy="972839"/>
              <a:chOff x="7015177" y="1700570"/>
              <a:chExt cx="3659910" cy="972839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928933" y="1700570"/>
                <a:ext cx="1746154" cy="29841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Marital Status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15177" y="2225804"/>
                <a:ext cx="1248526" cy="4476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Single= 4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15427" y="2315288"/>
                <a:ext cx="1373166" cy="35812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Married=4</a:t>
                </a:r>
              </a:p>
            </p:txBody>
          </p:sp>
          <p:cxnSp>
            <p:nvCxnSpPr>
              <p:cNvPr id="31" name="Straight Arrow Connector 30"/>
              <p:cNvCxnSpPr>
                <a:stCxn id="21" idx="4"/>
                <a:endCxn id="22" idx="0"/>
              </p:cNvCxnSpPr>
              <p:nvPr/>
            </p:nvCxnSpPr>
            <p:spPr>
              <a:xfrm flipH="1">
                <a:off x="7639440" y="1998986"/>
                <a:ext cx="2162570" cy="226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1" idx="4"/>
                <a:endCxn id="23" idx="0"/>
              </p:cNvCxnSpPr>
              <p:nvPr/>
            </p:nvCxnSpPr>
            <p:spPr>
              <a:xfrm>
                <a:off x="9802010" y="1998986"/>
                <a:ext cx="0" cy="316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/>
            <p:cNvSpPr/>
            <p:nvPr/>
          </p:nvSpPr>
          <p:spPr>
            <a:xfrm>
              <a:off x="7078542" y="3324857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=0 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309162" y="3377218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=4 </a:t>
              </a:r>
            </a:p>
          </p:txBody>
        </p:sp>
        <p:cxnSp>
          <p:nvCxnSpPr>
            <p:cNvPr id="47" name="Straight Arrow Connector 46"/>
            <p:cNvCxnSpPr>
              <a:stCxn id="22" idx="4"/>
              <a:endCxn id="29" idx="0"/>
            </p:cNvCxnSpPr>
            <p:nvPr/>
          </p:nvCxnSpPr>
          <p:spPr>
            <a:xfrm flipH="1">
              <a:off x="5254639" y="3086645"/>
              <a:ext cx="563132" cy="17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4"/>
              <a:endCxn id="30" idx="0"/>
            </p:cNvCxnSpPr>
            <p:nvPr/>
          </p:nvCxnSpPr>
          <p:spPr>
            <a:xfrm>
              <a:off x="5817771" y="3086645"/>
              <a:ext cx="639337" cy="22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3" idx="4"/>
              <a:endCxn id="46" idx="0"/>
            </p:cNvCxnSpPr>
            <p:nvPr/>
          </p:nvCxnSpPr>
          <p:spPr>
            <a:xfrm>
              <a:off x="7980341" y="3086645"/>
              <a:ext cx="804717" cy="2905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3" idx="4"/>
              <a:endCxn id="45" idx="0"/>
            </p:cNvCxnSpPr>
            <p:nvPr/>
          </p:nvCxnSpPr>
          <p:spPr>
            <a:xfrm flipH="1">
              <a:off x="7582589" y="3086645"/>
              <a:ext cx="397752" cy="238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4882422" y="3633571"/>
            <a:ext cx="3427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I(single) =1-(2/4)</a:t>
            </a:r>
            <a:r>
              <a:rPr lang="en-US" sz="1600" baseline="30000" dirty="0">
                <a:latin typeface="Cambria" panose="02040503050406030204" pitchFamily="18" charset="0"/>
              </a:rPr>
              <a:t> 2</a:t>
            </a:r>
            <a:r>
              <a:rPr lang="en-US" sz="1600" dirty="0">
                <a:latin typeface="Cambria" panose="02040503050406030204" pitchFamily="18" charset="0"/>
              </a:rPr>
              <a:t> – (2/4)</a:t>
            </a:r>
            <a:r>
              <a:rPr lang="en-US" sz="1600" baseline="30000" dirty="0">
                <a:latin typeface="Cambria" panose="02040503050406030204" pitchFamily="18" charset="0"/>
              </a:rPr>
              <a:t> 2</a:t>
            </a:r>
            <a:r>
              <a:rPr lang="en-US" sz="1600" dirty="0">
                <a:latin typeface="Cambria" panose="02040503050406030204" pitchFamily="18" charset="0"/>
              </a:rPr>
              <a:t>       =  0.5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882422" y="4113829"/>
            <a:ext cx="3291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I(married) =1-(0/4)</a:t>
            </a:r>
            <a:r>
              <a:rPr lang="en-US" sz="1600" baseline="30000" dirty="0">
                <a:latin typeface="Cambria" panose="02040503050406030204" pitchFamily="18" charset="0"/>
              </a:rPr>
              <a:t> 2</a:t>
            </a:r>
            <a:r>
              <a:rPr lang="en-US" sz="1600" dirty="0">
                <a:latin typeface="Cambria" panose="02040503050406030204" pitchFamily="18" charset="0"/>
              </a:rPr>
              <a:t> – (4/4)</a:t>
            </a:r>
            <a:r>
              <a:rPr lang="en-US" sz="1600" baseline="30000" dirty="0">
                <a:latin typeface="Cambria" panose="02040503050406030204" pitchFamily="18" charset="0"/>
              </a:rPr>
              <a:t> 2</a:t>
            </a:r>
            <a:r>
              <a:rPr lang="en-US" sz="1600" dirty="0">
                <a:latin typeface="Cambria" panose="02040503050406030204" pitchFamily="18" charset="0"/>
              </a:rPr>
              <a:t>     =0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22359" y="5644972"/>
            <a:ext cx="7656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Information (marital status) =  (4/10)*(0.5) + (4/10)*(0) + (2/10)*(1) = </a:t>
            </a:r>
            <a:r>
              <a:rPr lang="en-US" b="1" dirty="0">
                <a:latin typeface="Cambria" panose="02040503050406030204" pitchFamily="18" charset="0"/>
              </a:rPr>
              <a:t>0.4</a:t>
            </a: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8287522" y="1952839"/>
            <a:ext cx="3648347" cy="1366891"/>
            <a:chOff x="8814857" y="2061780"/>
            <a:chExt cx="3648347" cy="1366891"/>
          </a:xfrm>
        </p:grpSpPr>
        <p:sp>
          <p:nvSpPr>
            <p:cNvPr id="67" name="Oval 66"/>
            <p:cNvSpPr/>
            <p:nvPr/>
          </p:nvSpPr>
          <p:spPr>
            <a:xfrm>
              <a:off x="10353164" y="2401978"/>
              <a:ext cx="1516011" cy="3581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Divorced=2</a:t>
              </a:r>
            </a:p>
          </p:txBody>
        </p:sp>
        <p:cxnSp>
          <p:nvCxnSpPr>
            <p:cNvPr id="68" name="Straight Arrow Connector 67"/>
            <p:cNvCxnSpPr>
              <a:stCxn id="21" idx="4"/>
              <a:endCxn id="67" idx="0"/>
            </p:cNvCxnSpPr>
            <p:nvPr/>
          </p:nvCxnSpPr>
          <p:spPr>
            <a:xfrm>
              <a:off x="8814857" y="2061780"/>
              <a:ext cx="2296313" cy="340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0280793" y="2998311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=1 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1511413" y="3050672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=1 </a:t>
              </a:r>
            </a:p>
          </p:txBody>
        </p:sp>
        <p:cxnSp>
          <p:nvCxnSpPr>
            <p:cNvPr id="71" name="Straight Arrow Connector 70"/>
            <p:cNvCxnSpPr>
              <a:stCxn id="67" idx="4"/>
              <a:endCxn id="70" idx="0"/>
            </p:cNvCxnSpPr>
            <p:nvPr/>
          </p:nvCxnSpPr>
          <p:spPr>
            <a:xfrm>
              <a:off x="11111170" y="2760099"/>
              <a:ext cx="876139" cy="2905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7" idx="4"/>
              <a:endCxn id="69" idx="0"/>
            </p:cNvCxnSpPr>
            <p:nvPr/>
          </p:nvCxnSpPr>
          <p:spPr>
            <a:xfrm flipH="1">
              <a:off x="10784840" y="2760099"/>
              <a:ext cx="326330" cy="238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4882422" y="4610505"/>
            <a:ext cx="3339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I(divorced) =1-(1/2)</a:t>
            </a:r>
            <a:r>
              <a:rPr lang="en-US" sz="1600" baseline="30000" dirty="0">
                <a:latin typeface="Cambria" panose="02040503050406030204" pitchFamily="18" charset="0"/>
              </a:rPr>
              <a:t> 2</a:t>
            </a:r>
            <a:r>
              <a:rPr lang="en-US" sz="1600" dirty="0">
                <a:latin typeface="Cambria" panose="02040503050406030204" pitchFamily="18" charset="0"/>
              </a:rPr>
              <a:t> – (1/2)</a:t>
            </a:r>
            <a:r>
              <a:rPr lang="en-US" sz="1600" baseline="30000" dirty="0">
                <a:latin typeface="Cambria" panose="02040503050406030204" pitchFamily="18" charset="0"/>
              </a:rPr>
              <a:t> 2</a:t>
            </a:r>
            <a:r>
              <a:rPr lang="en-US" sz="1600" dirty="0">
                <a:latin typeface="Cambria" panose="02040503050406030204" pitchFamily="18" charset="0"/>
              </a:rPr>
              <a:t>     =1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0242" y="1379610"/>
            <a:ext cx="273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Table: Training sample </a:t>
            </a:r>
            <a:r>
              <a:rPr lang="en-US" dirty="0">
                <a:ln w="0"/>
                <a:solidFill>
                  <a:srgbClr val="0000FF"/>
                </a:solidFill>
                <a:latin typeface="Cambria" panose="02040503050406030204" pitchFamily="18" charset="0"/>
              </a:rPr>
              <a:t>[7]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4" name="Object 4"/>
          <p:cNvGraphicFramePr>
            <a:graphicFrameLocks noChangeAspect="1"/>
          </p:cNvGraphicFramePr>
          <p:nvPr/>
        </p:nvGraphicFramePr>
        <p:xfrm>
          <a:off x="706438" y="1716088"/>
          <a:ext cx="4632855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02538" imgH="5812241" progId="Word.Document.8">
                  <p:embed/>
                </p:oleObj>
              </mc:Choice>
              <mc:Fallback>
                <p:oleObj name="Document" r:id="rId3" imgW="5402538" imgH="5812241" progId="Word.Document.8">
                  <p:embed/>
                  <p:pic>
                    <p:nvPicPr>
                      <p:cNvPr id="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16088"/>
                        <a:ext cx="4632855" cy="46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1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Gini Index</a:t>
            </a:r>
            <a:endParaRPr lang="en-US" sz="2000" b="1" dirty="0">
              <a:ln w="0"/>
              <a:latin typeface="Cambria" panose="02040503050406030204" pitchFamily="18" charset="0"/>
            </a:endParaRPr>
          </a:p>
          <a:p>
            <a:pPr marL="0" lvl="2"/>
            <a:br>
              <a:rPr lang="en-US" altLang="en-US" sz="2000" b="1" dirty="0"/>
            </a:b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3398" y="1534492"/>
            <a:ext cx="5972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Step4</a:t>
            </a:r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:  Rank the attributes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398" y="2077398"/>
          <a:ext cx="7315200" cy="1390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244">
                <a:tc>
                  <a:txBody>
                    <a:bodyPr/>
                    <a:lstStyle/>
                    <a:p>
                      <a:r>
                        <a:rPr lang="en-US" b="1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Gini Index (Before Split)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Gini Index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(After Split)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Information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398" y="4034914"/>
            <a:ext cx="7182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Since </a:t>
            </a:r>
            <a:r>
              <a:rPr lang="en-US" b="1" dirty="0">
                <a:ln w="0"/>
                <a:latin typeface="Cambria" panose="02040503050406030204" pitchFamily="18" charset="0"/>
              </a:rPr>
              <a:t>Refund</a:t>
            </a:r>
            <a:r>
              <a:rPr lang="en-US" dirty="0">
                <a:ln w="0"/>
                <a:latin typeface="Cambria" panose="02040503050406030204" pitchFamily="18" charset="0"/>
              </a:rPr>
              <a:t> has the highest information it will be selected for splitting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0242" y="1379610"/>
            <a:ext cx="273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Table: Training sample </a:t>
            </a:r>
            <a:r>
              <a:rPr lang="en-US" dirty="0">
                <a:ln w="0"/>
                <a:solidFill>
                  <a:srgbClr val="0000FF"/>
                </a:solidFill>
                <a:latin typeface="Cambria" panose="02040503050406030204" pitchFamily="18" charset="0"/>
              </a:rPr>
              <a:t>[7]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398" y="2729956"/>
            <a:ext cx="7315200" cy="384718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706438" y="1716088"/>
          <a:ext cx="4632855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02538" imgH="5812241" progId="Word.Document.8">
                  <p:embed/>
                </p:oleObj>
              </mc:Choice>
              <mc:Fallback>
                <p:oleObj name="Document" r:id="rId3" imgW="5402538" imgH="5812241" progId="Word.Document.8">
                  <p:embed/>
                  <p:pic>
                    <p:nvPicPr>
                      <p:cNvPr id="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16088"/>
                        <a:ext cx="4632855" cy="46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63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37548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000" b="1" dirty="0">
                <a:latin typeface="Cambria" panose="02040503050406030204" pitchFamily="18" charset="0"/>
              </a:rPr>
              <a:t>Advantages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latin typeface="Cambria" panose="02040503050406030204" pitchFamily="18" charset="0"/>
              </a:rPr>
              <a:t>Easy to understand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latin typeface="Cambria" panose="02040503050406030204" pitchFamily="18" charset="0"/>
              </a:rPr>
              <a:t>Easy to generate rules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n w="0"/>
              <a:latin typeface="Cambria" panose="02040503050406030204" pitchFamily="18" charset="0"/>
            </a:endParaRPr>
          </a:p>
          <a:p>
            <a:pPr marL="0" lvl="2"/>
            <a:r>
              <a:rPr lang="en-US" sz="2000" b="1" dirty="0">
                <a:ln w="0"/>
                <a:latin typeface="Cambria" panose="02040503050406030204" pitchFamily="18" charset="0"/>
              </a:rPr>
              <a:t>Disadvantages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latin typeface="Cambria" panose="02040503050406030204" pitchFamily="18" charset="0"/>
              </a:rPr>
              <a:t>Problem in handling </a:t>
            </a:r>
            <a:r>
              <a:rPr lang="en-US" sz="2000" b="1" dirty="0">
                <a:ln w="0"/>
                <a:latin typeface="Cambria" panose="02040503050406030204" pitchFamily="18" charset="0"/>
              </a:rPr>
              <a:t>numeric data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latin typeface="Cambria" panose="02040503050406030204" pitchFamily="18" charset="0"/>
              </a:rPr>
              <a:t>Large data generates </a:t>
            </a:r>
            <a:r>
              <a:rPr lang="en-US" sz="2000" b="1" dirty="0">
                <a:ln w="0"/>
                <a:latin typeface="Cambria" panose="02040503050406030204" pitchFamily="18" charset="0"/>
              </a:rPr>
              <a:t>Complex tree</a:t>
            </a: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latin typeface="Cambria" panose="02040503050406030204" pitchFamily="18" charset="0"/>
              </a:rPr>
              <a:t>Need expensive </a:t>
            </a:r>
            <a:r>
              <a:rPr lang="en-US" sz="2000" b="1" dirty="0">
                <a:ln w="0"/>
                <a:latin typeface="Cambria" panose="02040503050406030204" pitchFamily="18" charset="0"/>
              </a:rPr>
              <a:t>training </a:t>
            </a:r>
          </a:p>
          <a:p>
            <a:pPr marL="0" lvl="2"/>
            <a:endParaRPr lang="en-US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1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EC7A7-5FBA-483F-B2F7-43C1C8E3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E23C1-88EA-4CB6-8CB4-1CE83A515650}"/>
              </a:ext>
            </a:extLst>
          </p:cNvPr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E7607-93F5-4845-8DFF-055FEDB8C47C}"/>
              </a:ext>
            </a:extLst>
          </p:cNvPr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C7000B40-AE1E-43AA-8D71-C0AF2D725382}"/>
              </a:ext>
            </a:extLst>
          </p:cNvPr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55EBD-924E-46E3-81A8-AF90E035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37" y="728672"/>
            <a:ext cx="8427524" cy="60130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9861" y="5967870"/>
            <a:ext cx="2470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 save the image file by </a:t>
            </a:r>
            <a:r>
              <a:rPr lang="en-IN"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.savefig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('imagename.png')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2788" y="5967870"/>
            <a:ext cx="63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fig</a:t>
            </a:r>
          </a:p>
        </p:txBody>
      </p:sp>
    </p:spTree>
    <p:extLst>
      <p:ext uri="{BB962C8B-B14F-4D97-AF65-F5344CB8AC3E}">
        <p14:creationId xmlns:p14="http://schemas.microsoft.com/office/powerpoint/2010/main" val="341167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EC7A7-5FBA-483F-B2F7-43C1C8E3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E23C1-88EA-4CB6-8CB4-1CE83A515650}"/>
              </a:ext>
            </a:extLst>
          </p:cNvPr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E7607-93F5-4845-8DFF-055FEDB8C47C}"/>
              </a:ext>
            </a:extLst>
          </p:cNvPr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C7000B40-AE1E-43AA-8D71-C0AF2D725382}"/>
              </a:ext>
            </a:extLst>
          </p:cNvPr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16" y="1035823"/>
            <a:ext cx="8273158" cy="53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EC7A7-5FBA-483F-B2F7-43C1C8E3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E23C1-88EA-4CB6-8CB4-1CE83A515650}"/>
              </a:ext>
            </a:extLst>
          </p:cNvPr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E7607-93F5-4845-8DFF-055FEDB8C47C}"/>
              </a:ext>
            </a:extLst>
          </p:cNvPr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C7000B40-AE1E-43AA-8D71-C0AF2D725382}"/>
              </a:ext>
            </a:extLst>
          </p:cNvPr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E6505-C684-48DD-95DA-53A86AFB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07" y="-96568"/>
            <a:ext cx="7139129" cy="6954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1AA594-DE32-47E1-9F98-32BC5291E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1" y="1864313"/>
            <a:ext cx="4128441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4637" y="2702882"/>
            <a:ext cx="6543676" cy="8374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n w="0"/>
                <a:solidFill>
                  <a:schemeClr val="bg2">
                    <a:lumMod val="50000"/>
                  </a:schemeClr>
                </a:solidFill>
              </a:rPr>
              <a:t>Decision Tree </a:t>
            </a:r>
            <a:r>
              <a:rPr lang="en-US" sz="3600" b="1">
                <a:ln w="0"/>
                <a:solidFill>
                  <a:schemeClr val="bg2">
                    <a:lumMod val="50000"/>
                  </a:schemeClr>
                </a:solidFill>
              </a:rPr>
              <a:t>Classifier </a:t>
            </a:r>
            <a:endParaRPr lang="en-US" sz="3600" dirty="0">
              <a:ln w="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0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E23C1-88EA-4CB6-8CB4-1CE83A515650}"/>
              </a:ext>
            </a:extLst>
          </p:cNvPr>
          <p:cNvSpPr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Issues in Decision Tree Classifier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EC7A7-5FBA-483F-B2F7-43C1C8E3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204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CDAF6E-EDB4-45B2-B943-617D9C79B000}" type="slidenum">
              <a:rPr lang="en-US" sz="120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CE7607-93F5-4845-8DFF-055FEDB8C47C}"/>
              </a:ext>
            </a:extLst>
          </p:cNvPr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C7000B40-AE1E-43AA-8D71-C0AF2D725382}"/>
              </a:ext>
            </a:extLst>
          </p:cNvPr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6" name="TextBox 6">
            <a:extLst>
              <a:ext uri="{FF2B5EF4-FFF2-40B4-BE49-F238E27FC236}">
                <a16:creationId xmlns:a16="http://schemas.microsoft.com/office/drawing/2014/main" id="{2249E2B7-EA34-70AF-D712-9EC1861CE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29778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47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88594" y="3051468"/>
            <a:ext cx="18747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Thank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AF6E-EDB4-45B2-B943-617D9C79B0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6817" y="988382"/>
            <a:ext cx="10951833" cy="46166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sz="2000" dirty="0">
                <a:ln w="0"/>
                <a:latin typeface="Cambria" panose="02040503050406030204" pitchFamily="18" charset="0"/>
              </a:rPr>
              <a:t>Supervised classification technique.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endParaRPr lang="en-US" sz="2000" dirty="0">
              <a:ln w="0"/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sz="2000" dirty="0">
                <a:ln w="0"/>
                <a:latin typeface="Cambria" panose="02040503050406030204" pitchFamily="18" charset="0"/>
              </a:rPr>
              <a:t>It builds tree like structure where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n w="0"/>
                <a:latin typeface="Cambria" panose="02040503050406030204" pitchFamily="18" charset="0"/>
              </a:rPr>
              <a:t>	</a:t>
            </a:r>
            <a:r>
              <a:rPr lang="en-US" sz="2000" b="1" dirty="0">
                <a:ln w="0"/>
                <a:latin typeface="Cambria" panose="02040503050406030204" pitchFamily="18" charset="0"/>
              </a:rPr>
              <a:t>Node	</a:t>
            </a:r>
            <a:r>
              <a:rPr lang="en-US" sz="2000" dirty="0">
                <a:ln w="0"/>
                <a:latin typeface="Cambria" panose="02040503050406030204" pitchFamily="18" charset="0"/>
              </a:rPr>
              <a:t>: 	test on attributes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n w="0"/>
                <a:latin typeface="Cambria" panose="02040503050406030204" pitchFamily="18" charset="0"/>
              </a:rPr>
              <a:t>	Branch	</a:t>
            </a:r>
            <a:r>
              <a:rPr lang="en-US" sz="2000" dirty="0">
                <a:ln w="0"/>
                <a:latin typeface="Cambria" panose="02040503050406030204" pitchFamily="18" charset="0"/>
              </a:rPr>
              <a:t>:</a:t>
            </a:r>
            <a:r>
              <a:rPr lang="en-US" sz="2000" b="1" dirty="0">
                <a:ln w="0"/>
                <a:latin typeface="Cambria" panose="02040503050406030204" pitchFamily="18" charset="0"/>
              </a:rPr>
              <a:t> 	</a:t>
            </a:r>
            <a:r>
              <a:rPr lang="en-US" sz="2000" dirty="0">
                <a:ln w="0"/>
                <a:latin typeface="Cambria" panose="02040503050406030204" pitchFamily="18" charset="0"/>
              </a:rPr>
              <a:t>Tests outcome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n w="0"/>
                <a:latin typeface="Cambria" panose="02040503050406030204" pitchFamily="18" charset="0"/>
              </a:rPr>
              <a:t>	Leaf Node </a:t>
            </a:r>
            <a:r>
              <a:rPr lang="en-US" sz="2000" dirty="0">
                <a:ln w="0"/>
                <a:latin typeface="Cambria" panose="02040503050406030204" pitchFamily="18" charset="0"/>
              </a:rPr>
              <a:t>:	Class Labels</a:t>
            </a:r>
          </a:p>
          <a:p>
            <a:pPr>
              <a:lnSpc>
                <a:spcPct val="200000"/>
              </a:lnSpc>
            </a:pPr>
            <a:endParaRPr lang="en-US" sz="1200" dirty="0">
              <a:ln w="0"/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Cambria" panose="02040503050406030204" pitchFamily="18" charset="0"/>
              <a:buChar char="‒"/>
            </a:pPr>
            <a:r>
              <a:rPr lang="en-US" sz="2000" dirty="0">
                <a:ln w="0"/>
                <a:latin typeface="Cambria" panose="02040503050406030204" pitchFamily="18" charset="0"/>
              </a:rPr>
              <a:t>Decision tree are created using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latin typeface="Cambria" panose="02040503050406030204" pitchFamily="18" charset="0"/>
              </a:rPr>
              <a:t>          “</a:t>
            </a:r>
            <a:r>
              <a:rPr lang="en-US" sz="2000" dirty="0">
                <a:ln w="0"/>
                <a:solidFill>
                  <a:srgbClr val="EE8E00"/>
                </a:solidFill>
                <a:latin typeface="Cambria" panose="02040503050406030204" pitchFamily="18" charset="0"/>
              </a:rPr>
              <a:t>Tree Induction Algorithms</a:t>
            </a:r>
            <a:r>
              <a:rPr lang="en-US" sz="2000" dirty="0">
                <a:ln w="0"/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0AFA23-875B-0618-0DC8-3DD909961A32}"/>
              </a:ext>
            </a:extLst>
          </p:cNvPr>
          <p:cNvGrpSpPr/>
          <p:nvPr/>
        </p:nvGrpSpPr>
        <p:grpSpPr>
          <a:xfrm>
            <a:off x="6460299" y="625198"/>
            <a:ext cx="5598351" cy="5527733"/>
            <a:chOff x="6460299" y="625198"/>
            <a:chExt cx="5598351" cy="5527733"/>
          </a:xfrm>
        </p:grpSpPr>
        <p:grpSp>
          <p:nvGrpSpPr>
            <p:cNvPr id="50" name="Group 49"/>
            <p:cNvGrpSpPr/>
            <p:nvPr/>
          </p:nvGrpSpPr>
          <p:grpSpPr>
            <a:xfrm>
              <a:off x="6460299" y="625198"/>
              <a:ext cx="5598351" cy="5527733"/>
              <a:chOff x="6118155" y="1715242"/>
              <a:chExt cx="5598351" cy="552773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118155" y="1715242"/>
                <a:ext cx="5598351" cy="5527733"/>
                <a:chOff x="6625984" y="2159556"/>
                <a:chExt cx="5598351" cy="55277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315336" y="2159556"/>
                  <a:ext cx="1833445" cy="70008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Supervisor Agree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558111" y="3827442"/>
                  <a:ext cx="1514450" cy="551505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Dataset Available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0066187" y="3516350"/>
                  <a:ext cx="2158148" cy="558742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Search Other Problem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25984" y="5362298"/>
                  <a:ext cx="1400175" cy="55150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Select Problem</a:t>
                  </a: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026159" y="6355908"/>
                  <a:ext cx="1569244" cy="551505"/>
                </a:xfrm>
                <a:prstGeom prst="ellipse">
                  <a:avLst/>
                </a:prstGeom>
                <a:solidFill>
                  <a:srgbClr val="CCFFC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Select Problem</a:t>
                  </a:r>
                </a:p>
              </p:txBody>
            </p:sp>
            <p:cxnSp>
              <p:nvCxnSpPr>
                <p:cNvPr id="7" name="Straight Arrow Connector 6"/>
                <p:cNvCxnSpPr>
                  <a:cxnSpLocks/>
                  <a:stCxn id="3" idx="4"/>
                  <a:endCxn id="21" idx="0"/>
                </p:cNvCxnSpPr>
                <p:nvPr/>
              </p:nvCxnSpPr>
              <p:spPr>
                <a:xfrm flipH="1">
                  <a:off x="8315336" y="2859644"/>
                  <a:ext cx="916723" cy="9677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cxnSpLocks/>
                  <a:stCxn id="3" idx="4"/>
                  <a:endCxn id="22" idx="0"/>
                </p:cNvCxnSpPr>
                <p:nvPr/>
              </p:nvCxnSpPr>
              <p:spPr>
                <a:xfrm>
                  <a:off x="9232059" y="2859644"/>
                  <a:ext cx="1913202" cy="6567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1" idx="4"/>
                  <a:endCxn id="23" idx="0"/>
                </p:cNvCxnSpPr>
                <p:nvPr/>
              </p:nvCxnSpPr>
              <p:spPr>
                <a:xfrm flipH="1">
                  <a:off x="7326072" y="4378947"/>
                  <a:ext cx="989264" cy="9833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cxnSpLocks/>
                  <a:stCxn id="21" idx="4"/>
                  <a:endCxn id="26" idx="0"/>
                </p:cNvCxnSpPr>
                <p:nvPr/>
              </p:nvCxnSpPr>
              <p:spPr>
                <a:xfrm>
                  <a:off x="8315336" y="4378947"/>
                  <a:ext cx="1380254" cy="6222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6926147" y="7317957"/>
                  <a:ext cx="49243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n w="0"/>
                      <a:solidFill>
                        <a:srgbClr val="0000FF"/>
                      </a:solidFill>
                      <a:latin typeface="Cambria" panose="02040503050406030204" pitchFamily="18" charset="0"/>
                    </a:rPr>
                    <a:t>Fig. Decision tree for selecting research problem</a:t>
                  </a:r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7871762" y="2673409"/>
                <a:ext cx="20174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n w="0"/>
                    <a:latin typeface="Cambria" panose="02040503050406030204" pitchFamily="18" charset="0"/>
                  </a:rPr>
                  <a:t>Yes                        No</a:t>
                </a:r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53240" y="4208958"/>
                <a:ext cx="2120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n w="0"/>
                    <a:latin typeface="Cambria" panose="02040503050406030204" pitchFamily="18" charset="0"/>
                  </a:rPr>
                  <a:t>Yes                          No</a:t>
                </a:r>
                <a:endParaRPr lang="en-US" dirty="0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C94F0A-5693-316A-7711-81BCE4BB8B8E}"/>
                </a:ext>
              </a:extLst>
            </p:cNvPr>
            <p:cNvSpPr/>
            <p:nvPr/>
          </p:nvSpPr>
          <p:spPr>
            <a:xfrm>
              <a:off x="8366708" y="3466816"/>
              <a:ext cx="2326393" cy="5515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Can we Collect Dataset?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281D46-9E5C-110E-0056-239BC20DA9C1}"/>
                </a:ext>
              </a:extLst>
            </p:cNvPr>
            <p:cNvCxnSpPr>
              <a:cxnSpLocks/>
              <a:stCxn id="26" idx="4"/>
              <a:endCxn id="24" idx="0"/>
            </p:cNvCxnSpPr>
            <p:nvPr/>
          </p:nvCxnSpPr>
          <p:spPr>
            <a:xfrm flipH="1">
              <a:off x="8645096" y="4018321"/>
              <a:ext cx="884809" cy="803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89723A-82B0-DC87-F124-5E31D297ADF3}"/>
                </a:ext>
              </a:extLst>
            </p:cNvPr>
            <p:cNvCxnSpPr>
              <a:cxnSpLocks/>
              <a:stCxn id="26" idx="4"/>
              <a:endCxn id="40" idx="0"/>
            </p:cNvCxnSpPr>
            <p:nvPr/>
          </p:nvCxnSpPr>
          <p:spPr>
            <a:xfrm>
              <a:off x="9529905" y="4018321"/>
              <a:ext cx="1411145" cy="768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C595559-F44F-62E9-D5AC-00BE2EE11350}"/>
                </a:ext>
              </a:extLst>
            </p:cNvPr>
            <p:cNvSpPr/>
            <p:nvPr/>
          </p:nvSpPr>
          <p:spPr>
            <a:xfrm>
              <a:off x="9900503" y="4786651"/>
              <a:ext cx="2081094" cy="551505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Search Other Problem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212971-4AC9-FA57-658F-F88AF4CADAB9}"/>
                </a:ext>
              </a:extLst>
            </p:cNvPr>
            <p:cNvSpPr/>
            <p:nvPr/>
          </p:nvSpPr>
          <p:spPr>
            <a:xfrm>
              <a:off x="8608012" y="4162360"/>
              <a:ext cx="2120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latin typeface="Cambria" panose="02040503050406030204" pitchFamily="18" charset="0"/>
                </a:rPr>
                <a:t>Yes                          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5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0951833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>
                <a:ln w="0"/>
                <a:latin typeface="Cambria" panose="02040503050406030204" pitchFamily="18" charset="0"/>
              </a:rPr>
              <a:t>Tree Induction Algorithm</a:t>
            </a:r>
          </a:p>
          <a:p>
            <a:pPr marL="0" lvl="3"/>
            <a:endParaRPr lang="en-US" altLang="en-US" sz="2000" dirty="0">
              <a:latin typeface="Cambria" panose="02040503050406030204" pitchFamily="18" charset="0"/>
            </a:endParaRPr>
          </a:p>
          <a:p>
            <a:pPr marL="457200" lvl="4"/>
            <a:r>
              <a:rPr lang="en-US" altLang="en-US" sz="2000" b="1" dirty="0">
                <a:latin typeface="Cambria" panose="02040503050406030204" pitchFamily="18" charset="0"/>
              </a:rPr>
              <a:t>Step1 :  </a:t>
            </a:r>
            <a:r>
              <a:rPr lang="en-US" altLang="en-US" sz="2000" dirty="0">
                <a:latin typeface="Cambria" panose="02040503050406030204" pitchFamily="18" charset="0"/>
              </a:rPr>
              <a:t>Discretize the continuous valued attributes.</a:t>
            </a:r>
          </a:p>
          <a:p>
            <a:pPr marL="457200" lvl="4"/>
            <a:r>
              <a:rPr lang="en-US" altLang="en-US" sz="2000" dirty="0">
                <a:latin typeface="Cambria" panose="02040503050406030204" pitchFamily="18" charset="0"/>
              </a:rPr>
              <a:t>	       </a:t>
            </a:r>
          </a:p>
          <a:p>
            <a:pPr marL="457200" lvl="4"/>
            <a:r>
              <a:rPr lang="en-US" altLang="en-US" sz="2000" dirty="0">
                <a:latin typeface="Cambria" panose="02040503050406030204" pitchFamily="18" charset="0"/>
              </a:rPr>
              <a:t>	</a:t>
            </a:r>
            <a:r>
              <a:rPr lang="en-US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        For example  age can be discretized as: </a:t>
            </a:r>
          </a:p>
          <a:p>
            <a:pPr marL="457200" lvl="4"/>
            <a:r>
              <a:rPr lang="en-US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		A 	-	Under 18</a:t>
            </a:r>
          </a:p>
          <a:p>
            <a:pPr marL="457200" lvl="4"/>
            <a:r>
              <a:rPr lang="en-US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		B 	-	18   -  40</a:t>
            </a:r>
          </a:p>
          <a:p>
            <a:pPr marL="457200" lvl="4"/>
            <a:r>
              <a:rPr lang="en-US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		C 	-	41   -  65</a:t>
            </a:r>
          </a:p>
          <a:p>
            <a:pPr marL="457200" lvl="4"/>
            <a:r>
              <a:rPr lang="en-US" altLang="en-US" dirty="0">
                <a:solidFill>
                  <a:srgbClr val="00B050"/>
                </a:solidFill>
                <a:latin typeface="Cambria" panose="02040503050406030204" pitchFamily="18" charset="0"/>
              </a:rPr>
              <a:t>		D 	-	above 65</a:t>
            </a:r>
          </a:p>
          <a:p>
            <a:pPr marL="457200" lvl="4"/>
            <a:endParaRPr lang="en-US" altLang="en-US" sz="2000" dirty="0">
              <a:latin typeface="Cambria" panose="02040503050406030204" pitchFamily="18" charset="0"/>
            </a:endParaRPr>
          </a:p>
          <a:p>
            <a:pPr marL="457200" lvl="4"/>
            <a:r>
              <a:rPr lang="en-US" altLang="en-US" sz="2000" b="1" dirty="0">
                <a:latin typeface="Cambria" panose="02040503050406030204" pitchFamily="18" charset="0"/>
              </a:rPr>
              <a:t>Step2 : </a:t>
            </a:r>
            <a:r>
              <a:rPr lang="en-US" altLang="en-US" sz="2000" dirty="0">
                <a:latin typeface="Cambria" panose="02040503050406030204" pitchFamily="18" charset="0"/>
              </a:rPr>
              <a:t> Split the node by selecting </a:t>
            </a:r>
            <a:r>
              <a:rPr lang="en-US" altLang="en-US" sz="2000" dirty="0">
                <a:solidFill>
                  <a:srgbClr val="EE8E00"/>
                </a:solidFill>
                <a:latin typeface="Cambria" panose="02040503050406030204" pitchFamily="18" charset="0"/>
              </a:rPr>
              <a:t>best attribute</a:t>
            </a:r>
          </a:p>
          <a:p>
            <a:pPr marL="457200" lvl="4"/>
            <a:endParaRPr lang="en-US" altLang="en-US" sz="2000" dirty="0">
              <a:latin typeface="Cambria" panose="02040503050406030204" pitchFamily="18" charset="0"/>
            </a:endParaRPr>
          </a:p>
          <a:p>
            <a:pPr marL="457200" lvl="4"/>
            <a:r>
              <a:rPr lang="en-US" altLang="en-US" sz="2000" b="1" dirty="0">
                <a:latin typeface="Cambria" panose="02040503050406030204" pitchFamily="18" charset="0"/>
              </a:rPr>
              <a:t>Step3 :   </a:t>
            </a:r>
            <a:r>
              <a:rPr lang="en-US" altLang="en-US" sz="2000" dirty="0">
                <a:latin typeface="Cambria" panose="02040503050406030204" pitchFamily="18" charset="0"/>
              </a:rPr>
              <a:t>Stop </a:t>
            </a:r>
          </a:p>
          <a:p>
            <a:pPr marL="914400" lvl="5">
              <a:lnSpc>
                <a:spcPct val="20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	</a:t>
            </a:r>
            <a:r>
              <a:rPr lang="en-US" altLang="en-US" sz="2000" b="1" dirty="0">
                <a:latin typeface="Cambria" panose="02040503050406030204" pitchFamily="18" charset="0"/>
              </a:rPr>
              <a:t>a) </a:t>
            </a:r>
            <a:r>
              <a:rPr lang="en-US" altLang="en-US" sz="2000" dirty="0">
                <a:latin typeface="Cambria" panose="02040503050406030204" pitchFamily="18" charset="0"/>
              </a:rPr>
              <a:t>If all the instance  belongs to same class.</a:t>
            </a:r>
          </a:p>
          <a:p>
            <a:pPr marL="914400" lvl="5">
              <a:lnSpc>
                <a:spcPct val="20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	</a:t>
            </a:r>
            <a:r>
              <a:rPr lang="en-US" altLang="en-US" sz="2000" b="1" dirty="0">
                <a:latin typeface="Cambria" panose="02040503050406030204" pitchFamily="18" charset="0"/>
              </a:rPr>
              <a:t>b) </a:t>
            </a:r>
            <a:r>
              <a:rPr lang="en-US" altLang="en-US" sz="2000" dirty="0">
                <a:latin typeface="Cambria" panose="02040503050406030204" pitchFamily="18" charset="0"/>
              </a:rPr>
              <a:t>If there is no remaining attribute to divide further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29188" y="2331552"/>
            <a:ext cx="6350196" cy="1897548"/>
            <a:chOff x="4929188" y="2331552"/>
            <a:chExt cx="6350196" cy="1897548"/>
          </a:xfrm>
        </p:grpSpPr>
        <p:sp>
          <p:nvSpPr>
            <p:cNvPr id="3" name="Oval 2"/>
            <p:cNvSpPr/>
            <p:nvPr/>
          </p:nvSpPr>
          <p:spPr>
            <a:xfrm>
              <a:off x="4929188" y="3814762"/>
              <a:ext cx="1728787" cy="4143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657976" y="2331552"/>
              <a:ext cx="4621408" cy="1893345"/>
              <a:chOff x="6657976" y="2331552"/>
              <a:chExt cx="4621408" cy="189334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08464" y="2331552"/>
                <a:ext cx="2165629" cy="1893345"/>
              </a:xfrm>
              <a:prstGeom prst="rect">
                <a:avLst/>
              </a:prstGeom>
            </p:spPr>
          </p:pic>
          <p:cxnSp>
            <p:nvCxnSpPr>
              <p:cNvPr id="6" name="Curved Connector 5"/>
              <p:cNvCxnSpPr>
                <a:cxnSpLocks/>
                <a:stCxn id="21" idx="3"/>
                <a:endCxn id="3" idx="6"/>
              </p:cNvCxnSpPr>
              <p:nvPr/>
            </p:nvCxnSpPr>
            <p:spPr>
              <a:xfrm rot="10800000" flipV="1">
                <a:off x="6657976" y="3278225"/>
                <a:ext cx="550489" cy="7437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8975149" y="3515407"/>
                <a:ext cx="230423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6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How we select the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Best Attribute ?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487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0951833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>
                <a:ln w="0"/>
                <a:latin typeface="Cambria" panose="02040503050406030204" pitchFamily="18" charset="0"/>
              </a:rPr>
              <a:t>Finding Best Split Attributes</a:t>
            </a:r>
          </a:p>
          <a:p>
            <a:pPr marL="800100" lvl="1" indent="-342900">
              <a:lnSpc>
                <a:spcPct val="200000"/>
              </a:lnSpc>
              <a:buFont typeface="Cambria" panose="02040503050406030204" pitchFamily="18" charset="0"/>
              <a:buChar char="‒"/>
            </a:pPr>
            <a:r>
              <a:rPr lang="en-US" sz="2000" dirty="0">
                <a:ln w="0"/>
                <a:latin typeface="Cambria" panose="02040503050406030204" pitchFamily="18" charset="0"/>
              </a:rPr>
              <a:t>Assigned some “</a:t>
            </a:r>
            <a:r>
              <a:rPr lang="en-US" sz="2000" dirty="0">
                <a:ln w="0"/>
                <a:solidFill>
                  <a:srgbClr val="EE8E00"/>
                </a:solidFill>
                <a:latin typeface="Cambria" panose="02040503050406030204" pitchFamily="18" charset="0"/>
              </a:rPr>
              <a:t>goodness</a:t>
            </a:r>
            <a:r>
              <a:rPr lang="en-US" sz="2000" b="1" dirty="0">
                <a:ln w="0"/>
                <a:solidFill>
                  <a:srgbClr val="EE8E0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ln w="0"/>
                <a:solidFill>
                  <a:srgbClr val="EE8E00"/>
                </a:solidFill>
                <a:latin typeface="Cambria" panose="02040503050406030204" pitchFamily="18" charset="0"/>
              </a:rPr>
              <a:t>value</a:t>
            </a:r>
            <a:r>
              <a:rPr lang="en-US" sz="2000" dirty="0">
                <a:ln w="0"/>
                <a:latin typeface="Cambria" panose="02040503050406030204" pitchFamily="18" charset="0"/>
              </a:rPr>
              <a:t>” to attributes </a:t>
            </a:r>
          </a:p>
          <a:p>
            <a:pPr marL="800100" lvl="1" indent="-342900">
              <a:lnSpc>
                <a:spcPct val="200000"/>
              </a:lnSpc>
              <a:buFont typeface="Cambria" panose="02040503050406030204" pitchFamily="18" charset="0"/>
              <a:buChar char="‒"/>
            </a:pPr>
            <a:r>
              <a:rPr lang="en-US" sz="2000" dirty="0">
                <a:ln w="0"/>
                <a:solidFill>
                  <a:srgbClr val="EE8E00"/>
                </a:solidFill>
                <a:latin typeface="Cambria" panose="02040503050406030204" pitchFamily="18" charset="0"/>
              </a:rPr>
              <a:t>Rank attributes </a:t>
            </a:r>
            <a:r>
              <a:rPr lang="en-US" sz="2000" dirty="0">
                <a:ln w="0"/>
                <a:latin typeface="Cambria" panose="02040503050406030204" pitchFamily="18" charset="0"/>
              </a:rPr>
              <a:t>based on its goodness value.</a:t>
            </a:r>
            <a:endParaRPr lang="en-US" sz="2000" dirty="0">
              <a:ln w="0"/>
              <a:solidFill>
                <a:srgbClr val="EE8E00"/>
              </a:solidFill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200000"/>
              </a:lnSpc>
              <a:buFont typeface="Cambria" panose="02040503050406030204" pitchFamily="18" charset="0"/>
              <a:buChar char="‒"/>
            </a:pPr>
            <a:r>
              <a:rPr lang="en-US" sz="2000" dirty="0">
                <a:ln w="0"/>
                <a:latin typeface="Cambria" panose="02040503050406030204" pitchFamily="18" charset="0"/>
              </a:rPr>
              <a:t>Select attributes with highest rank first</a:t>
            </a:r>
          </a:p>
          <a:p>
            <a:pPr marL="800100" lvl="1" indent="-342900">
              <a:lnSpc>
                <a:spcPct val="200000"/>
              </a:lnSpc>
              <a:buFont typeface="Cambria" panose="02040503050406030204" pitchFamily="18" charset="0"/>
              <a:buChar char="‒"/>
            </a:pPr>
            <a:endParaRPr lang="en-US" sz="2000" b="1" dirty="0">
              <a:ln w="0"/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sz="2000" b="1" dirty="0">
                <a:ln w="0"/>
                <a:latin typeface="Cambria" panose="02040503050406030204" pitchFamily="18" charset="0"/>
              </a:rPr>
              <a:t>Finding Goodness value:</a:t>
            </a:r>
          </a:p>
          <a:p>
            <a:pPr marL="1257300" lvl="2" indent="-342900">
              <a:lnSpc>
                <a:spcPct val="200000"/>
              </a:lnSpc>
              <a:buFont typeface="Cambria" panose="02040503050406030204" pitchFamily="18" charset="0"/>
              <a:buChar char="‒"/>
            </a:pP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Split Algorithm Based on Information Theory</a:t>
            </a:r>
            <a:endParaRPr lang="en-US" sz="2000" dirty="0">
              <a:solidFill>
                <a:srgbClr val="0000FF"/>
              </a:solidFill>
            </a:endParaRPr>
          </a:p>
          <a:p>
            <a:pPr marL="1257300" lvl="2" indent="-342900">
              <a:lnSpc>
                <a:spcPct val="200000"/>
              </a:lnSpc>
              <a:buFont typeface="Cambria" panose="02040503050406030204" pitchFamily="18" charset="0"/>
              <a:buChar char="‒"/>
            </a:pP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Split Algorithm Based on Gini Index</a:t>
            </a:r>
            <a:endParaRPr lang="en-US" sz="2000" dirty="0">
              <a:solidFill>
                <a:srgbClr val="0000FF"/>
              </a:solidFill>
            </a:endParaRPr>
          </a:p>
          <a:p>
            <a:pPr marL="1257300" lvl="2" indent="-342900">
              <a:lnSpc>
                <a:spcPct val="200000"/>
              </a:lnSpc>
              <a:buFont typeface="Cambria" panose="02040503050406030204" pitchFamily="18" charset="0"/>
              <a:buChar char="‒"/>
            </a:pPr>
            <a:endParaRPr lang="en-US" sz="2000" dirty="0">
              <a:ln w="0"/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200000"/>
              </a:lnSpc>
              <a:buFont typeface="Cambria" panose="02040503050406030204" pitchFamily="18" charset="0"/>
              <a:buChar char="‒"/>
            </a:pPr>
            <a:endParaRPr lang="en-US" sz="2000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Information Theory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[8]</a:t>
            </a:r>
            <a:br>
              <a:rPr lang="en-US" altLang="en-US" sz="2000" b="1" dirty="0"/>
            </a:br>
            <a:endParaRPr lang="en-US" altLang="en-US" sz="2000" b="1" dirty="0"/>
          </a:p>
          <a:p>
            <a:pPr marL="0" lvl="2"/>
            <a:r>
              <a:rPr lang="en-US" sz="2000" dirty="0">
                <a:ln w="0"/>
                <a:latin typeface="Cambria" panose="02040503050406030204" pitchFamily="18" charset="0"/>
              </a:rPr>
              <a:t>   This method is based on the calculation of entropy.</a:t>
            </a:r>
          </a:p>
          <a:p>
            <a:pPr marL="0" lvl="2"/>
            <a:endParaRPr lang="en-US" sz="2000" dirty="0">
              <a:ln w="0"/>
              <a:latin typeface="Cambria" panose="02040503050406030204" pitchFamily="18" charset="0"/>
            </a:endParaRPr>
          </a:p>
          <a:p>
            <a:pPr marL="5715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latin typeface="Cambria" panose="02040503050406030204" pitchFamily="18" charset="0"/>
              </a:rPr>
              <a:t>Entropy is minimum -  </a:t>
            </a:r>
            <a:r>
              <a:rPr lang="en-US" altLang="en-US" sz="2000" dirty="0">
                <a:latin typeface="Cambria" panose="02040503050406030204" pitchFamily="18" charset="0"/>
              </a:rPr>
              <a:t>when all values of the target attribute are the </a:t>
            </a:r>
            <a:r>
              <a:rPr lang="en-US" altLang="en-US" sz="2000" dirty="0">
                <a:solidFill>
                  <a:srgbClr val="EE8E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000" dirty="0">
                <a:latin typeface="Cambria" panose="02040503050406030204" pitchFamily="18" charset="0"/>
              </a:rPr>
              <a:t>.</a:t>
            </a:r>
          </a:p>
          <a:p>
            <a:pPr marL="5715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en-US" sz="2000" b="1" dirty="0">
              <a:latin typeface="Cambria" panose="02040503050406030204" pitchFamily="18" charset="0"/>
            </a:endParaRPr>
          </a:p>
          <a:p>
            <a:pPr marL="5715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latin typeface="Cambria" panose="02040503050406030204" pitchFamily="18" charset="0"/>
              </a:rPr>
              <a:t>Entropy is maximum  -  </a:t>
            </a:r>
            <a:r>
              <a:rPr lang="en-US" altLang="en-US" sz="2000" dirty="0">
                <a:latin typeface="Cambria" panose="02040503050406030204" pitchFamily="18" charset="0"/>
              </a:rPr>
              <a:t>when there is an </a:t>
            </a:r>
            <a:r>
              <a:rPr lang="en-US" altLang="en-US" sz="2000" dirty="0">
                <a:solidFill>
                  <a:srgbClr val="EE8E00"/>
                </a:solidFill>
                <a:latin typeface="Cambria" panose="02040503050406030204" pitchFamily="18" charset="0"/>
              </a:rPr>
              <a:t>equal chance of all values </a:t>
            </a:r>
            <a:r>
              <a:rPr lang="en-US" altLang="en-US" sz="2000" dirty="0">
                <a:latin typeface="Cambria" panose="02040503050406030204" pitchFamily="18" charset="0"/>
              </a:rPr>
              <a:t>for the target attribute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ln w="0"/>
              <a:latin typeface="Cambria" panose="02040503050406030204" pitchFamily="18" charset="0"/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18384" y="3908775"/>
            <a:ext cx="9072347" cy="1060141"/>
            <a:chOff x="2268542" y="3522704"/>
            <a:chExt cx="9072347" cy="1060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393532" y="3551281"/>
                  <a:ext cx="3580020" cy="8405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BR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𝑝𝑖</m:t>
                            </m:r>
                            <m:r>
                              <a:rPr lang="en-US" sz="2000" b="0" i="1" baseline="-250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000" b="0" i="0" baseline="-250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e>
                        </m:nary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532" y="3551281"/>
                  <a:ext cx="3580020" cy="84055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098543" y="3551281"/>
              <a:ext cx="5242346" cy="1031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</a:rPr>
                <a:t>where</a:t>
              </a:r>
            </a:p>
            <a:p>
              <a:pPr lvl="1">
                <a:lnSpc>
                  <a:spcPct val="150000"/>
                </a:lnSpc>
              </a:pPr>
              <a:r>
                <a:rPr lang="en-US" sz="1600" dirty="0">
                  <a:solidFill>
                    <a:srgbClr val="002060"/>
                  </a:solidFill>
                  <a:latin typeface="Cambria" panose="02040503050406030204" pitchFamily="18" charset="0"/>
                </a:rPr>
                <a:t>p</a:t>
              </a:r>
              <a:r>
                <a:rPr lang="en-US" sz="1600" baseline="-25000" dirty="0">
                  <a:solidFill>
                    <a:srgbClr val="002060"/>
                  </a:solidFill>
                  <a:latin typeface="Cambria" panose="02040503050406030204" pitchFamily="18" charset="0"/>
                </a:rPr>
                <a:t>i</a:t>
              </a:r>
              <a:r>
                <a:rPr lang="en-US" sz="1600" dirty="0">
                  <a:solidFill>
                    <a:srgbClr val="002060"/>
                  </a:solidFill>
                  <a:latin typeface="Cambria" panose="02040503050406030204" pitchFamily="18" charset="0"/>
                </a:rPr>
                <a:t> = Probability of occurrence of  attribute value</a:t>
              </a:r>
            </a:p>
            <a:p>
              <a:pPr lvl="1">
                <a:lnSpc>
                  <a:spcPct val="150000"/>
                </a:lnSpc>
              </a:pPr>
              <a:r>
                <a:rPr lang="en-US" sz="1600" dirty="0">
                  <a:solidFill>
                    <a:srgbClr val="002060"/>
                  </a:solidFill>
                  <a:latin typeface="Cambria" panose="02040503050406030204" pitchFamily="18" charset="0"/>
                </a:rPr>
                <a:t>i = 1, 2, 3, . . . . m  (no. </a:t>
              </a:r>
              <a:r>
                <a:rPr lang="en-US" sz="1600">
                  <a:solidFill>
                    <a:srgbClr val="002060"/>
                  </a:solidFill>
                  <a:latin typeface="Cambria" panose="02040503050406030204" pitchFamily="18" charset="0"/>
                </a:rPr>
                <a:t>of classes)</a:t>
              </a:r>
              <a:endParaRPr lang="en-US" sz="16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268542" y="3522704"/>
              <a:ext cx="3705010" cy="950753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97619" y="5580751"/>
                <a:ext cx="5446171" cy="84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𝐼𝑛𝑓𝑜𝑟𝑚𝑎𝑡𝑖𝑜𝑛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t-BR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20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0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19" y="5580751"/>
                <a:ext cx="5446171" cy="840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Process 28"/>
          <p:cNvSpPr/>
          <p:nvPr/>
        </p:nvSpPr>
        <p:spPr>
          <a:xfrm>
            <a:off x="1997619" y="5495050"/>
            <a:ext cx="5374731" cy="95075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12200" y="5691466"/>
            <a:ext cx="3043236" cy="1031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where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I = Information before split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</a:rPr>
              <a:t>A = Attribute</a:t>
            </a:r>
          </a:p>
        </p:txBody>
      </p:sp>
    </p:spTree>
    <p:extLst>
      <p:ext uri="{BB962C8B-B14F-4D97-AF65-F5344CB8AC3E}">
        <p14:creationId xmlns:p14="http://schemas.microsoft.com/office/powerpoint/2010/main" val="27729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Information Theory</a:t>
            </a: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1594" y="1675515"/>
            <a:ext cx="468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Step1</a:t>
            </a:r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:  Calculate the information before split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57775" y="2113984"/>
            <a:ext cx="4686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Sample space = 10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Classes</a:t>
            </a:r>
          </a:p>
          <a:p>
            <a:r>
              <a:rPr lang="en-US" dirty="0">
                <a:latin typeface="Cambria" panose="02040503050406030204" pitchFamily="18" charset="0"/>
              </a:rPr>
              <a:t>	Yes	=	3</a:t>
            </a:r>
          </a:p>
          <a:p>
            <a:r>
              <a:rPr lang="en-US" dirty="0">
                <a:latin typeface="Cambria" panose="02040503050406030204" pitchFamily="18" charset="0"/>
              </a:rPr>
              <a:t>	No	=	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057774" y="3893150"/>
                <a:ext cx="6697761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I =-</a:t>
                </a:r>
                <a:r>
                  <a:rPr lang="en-US" sz="2000" dirty="0" err="1">
                    <a:latin typeface="Cambria" panose="02040503050406030204" pitchFamily="18" charset="0"/>
                  </a:rPr>
                  <a:t>Py</a:t>
                </a:r>
                <a:r>
                  <a:rPr lang="en-US" sz="2000" dirty="0">
                    <a:latin typeface="Cambria" panose="02040503050406030204" pitchFamily="18" charset="0"/>
                  </a:rPr>
                  <a:t> log</a:t>
                </a:r>
                <a14:m>
                  <m:oMath xmlns:m="http://schemas.openxmlformats.org/officeDocument/2006/math">
                    <m:r>
                      <a:rPr lang="en-US" sz="20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(</a:t>
                </a:r>
                <a:r>
                  <a:rPr lang="en-US" sz="2000" dirty="0" err="1">
                    <a:latin typeface="Cambria" panose="02040503050406030204" pitchFamily="18" charset="0"/>
                  </a:rPr>
                  <a:t>Py</a:t>
                </a:r>
                <a:r>
                  <a:rPr lang="en-US" sz="2000" dirty="0">
                    <a:latin typeface="Cambria" panose="02040503050406030204" pitchFamily="18" charset="0"/>
                  </a:rPr>
                  <a:t>) - </a:t>
                </a:r>
                <a:r>
                  <a:rPr lang="en-US" sz="2000" dirty="0" err="1">
                    <a:latin typeface="Cambria" panose="02040503050406030204" pitchFamily="18" charset="0"/>
                  </a:rPr>
                  <a:t>Pn</a:t>
                </a:r>
                <a:r>
                  <a:rPr lang="en-US" sz="2000" dirty="0">
                    <a:latin typeface="Cambria" panose="02040503050406030204" pitchFamily="18" charset="0"/>
                  </a:rPr>
                  <a:t> log</a:t>
                </a:r>
                <a14:m>
                  <m:oMath xmlns:m="http://schemas.openxmlformats.org/officeDocument/2006/math">
                    <m:r>
                      <a:rPr lang="en-US" sz="20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(</a:t>
                </a:r>
                <a:r>
                  <a:rPr lang="en-US" sz="2000" dirty="0" err="1">
                    <a:latin typeface="Cambria" panose="02040503050406030204" pitchFamily="18" charset="0"/>
                  </a:rPr>
                  <a:t>Pn</a:t>
                </a:r>
                <a:r>
                  <a:rPr lang="en-US" sz="2000" dirty="0">
                    <a:latin typeface="Cambria" panose="02040503050406030204" pitchFamily="18" charset="0"/>
                  </a:rPr>
                  <a:t>)</a:t>
                </a: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			    </a:t>
                </a:r>
                <a:r>
                  <a:rPr lang="en-US" sz="1600" dirty="0">
                    <a:latin typeface="Cambria" panose="02040503050406030204" pitchFamily="18" charset="0"/>
                  </a:rPr>
                  <a:t>where </a:t>
                </a:r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				</a:t>
                </a:r>
                <a:r>
                  <a:rPr lang="en-US" sz="1600" dirty="0" err="1">
                    <a:latin typeface="Cambria" panose="02040503050406030204" pitchFamily="18" charset="0"/>
                  </a:rPr>
                  <a:t>Py</a:t>
                </a:r>
                <a:r>
                  <a:rPr lang="en-US" sz="1600" dirty="0">
                    <a:latin typeface="Cambria" panose="02040503050406030204" pitchFamily="18" charset="0"/>
                  </a:rPr>
                  <a:t>= Probability of  “Yes“</a:t>
                </a:r>
              </a:p>
              <a:p>
                <a:r>
                  <a:rPr lang="en-US" sz="1600" dirty="0">
                    <a:latin typeface="Cambria" panose="02040503050406030204" pitchFamily="18" charset="0"/>
                  </a:rPr>
                  <a:t>				</a:t>
                </a:r>
                <a:r>
                  <a:rPr lang="en-US" sz="1600" dirty="0" err="1">
                    <a:latin typeface="Cambria" panose="02040503050406030204" pitchFamily="18" charset="0"/>
                  </a:rPr>
                  <a:t>Pn</a:t>
                </a:r>
                <a:r>
                  <a:rPr lang="en-US" sz="1600" dirty="0">
                    <a:latin typeface="Cambria" panose="02040503050406030204" pitchFamily="18" charset="0"/>
                  </a:rPr>
                  <a:t>= Probability of  “No"</a:t>
                </a: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74" y="3893150"/>
                <a:ext cx="6697761" cy="1261884"/>
              </a:xfrm>
              <a:prstGeom prst="rect">
                <a:avLst/>
              </a:prstGeom>
              <a:blipFill rotWithShape="0">
                <a:blip r:embed="rId4"/>
                <a:stretch>
                  <a:fillRect l="-1002" t="-2899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24187" y="5194902"/>
                <a:ext cx="669776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000" dirty="0">
                    <a:latin typeface="Cambria" panose="02040503050406030204" pitchFamily="18" charset="0"/>
                  </a:rPr>
                  <a:t>I =-(3/10) log</a:t>
                </a:r>
                <a14:m>
                  <m:oMath xmlns:m="http://schemas.openxmlformats.org/officeDocument/2006/math">
                    <m:r>
                      <a:rPr lang="en-US" sz="20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(3/10) – (7/10)log</a:t>
                </a:r>
                <a14:m>
                  <m:oMath xmlns:m="http://schemas.openxmlformats.org/officeDocument/2006/math">
                    <m:r>
                      <a:rPr lang="en-US" sz="20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(7/10)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dirty="0">
                    <a:latin typeface="Cambria" panose="02040503050406030204" pitchFamily="18" charset="0"/>
                  </a:rPr>
                  <a:t>I  = </a:t>
                </a:r>
                <a:r>
                  <a:rPr lang="en-US" sz="2000" b="1" dirty="0">
                    <a:latin typeface="Cambria" panose="02040503050406030204" pitchFamily="18" charset="0"/>
                  </a:rPr>
                  <a:t>0.88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87" y="5194902"/>
                <a:ext cx="6697761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31971" y="6069877"/>
            <a:ext cx="2591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Information  before split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4772378" y="6025085"/>
            <a:ext cx="2457097" cy="45371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4423321" y="6251945"/>
            <a:ext cx="349057" cy="2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0242" y="1379610"/>
            <a:ext cx="273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Table: Training sample </a:t>
            </a:r>
            <a:r>
              <a:rPr lang="en-US" dirty="0">
                <a:ln w="0"/>
                <a:solidFill>
                  <a:srgbClr val="0000FF"/>
                </a:solidFill>
                <a:latin typeface="Cambria" panose="02040503050406030204" pitchFamily="18" charset="0"/>
              </a:rPr>
              <a:t>[7]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706438" y="1716088"/>
          <a:ext cx="4632855" cy="4535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402538" imgH="5812241" progId="Word.Document.8">
                  <p:embed/>
                </p:oleObj>
              </mc:Choice>
              <mc:Fallback>
                <p:oleObj name="Document" r:id="rId6" imgW="5402538" imgH="5812241" progId="Word.Document.8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16088"/>
                        <a:ext cx="4632855" cy="4535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25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Information Theory</a:t>
            </a:r>
            <a:br>
              <a:rPr lang="en-US" altLang="en-US" sz="2000" b="1" dirty="0"/>
            </a:b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6749" y="1360894"/>
            <a:ext cx="5972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Step2</a:t>
            </a:r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:  Calculate the information  for  “</a:t>
            </a:r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Refund”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057773" y="1669095"/>
            <a:ext cx="4910420" cy="1626739"/>
            <a:chOff x="4750592" y="2128478"/>
            <a:chExt cx="4910420" cy="1626739"/>
          </a:xfrm>
        </p:grpSpPr>
        <p:sp>
          <p:nvSpPr>
            <p:cNvPr id="29" name="Oval 28"/>
            <p:cNvSpPr/>
            <p:nvPr/>
          </p:nvSpPr>
          <p:spPr>
            <a:xfrm>
              <a:off x="4750592" y="3259655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 0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981212" y="3312016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=3 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22104" y="2128478"/>
              <a:ext cx="3431384" cy="958167"/>
              <a:chOff x="7243773" y="1715242"/>
              <a:chExt cx="3431384" cy="95816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101013" y="1715242"/>
                <a:ext cx="1307317" cy="3296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Refund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43773" y="2225804"/>
                <a:ext cx="1019929" cy="4476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Yes = 3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693217" y="2315288"/>
                <a:ext cx="981940" cy="35812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No =7</a:t>
                </a:r>
              </a:p>
            </p:txBody>
          </p:sp>
          <p:cxnSp>
            <p:nvCxnSpPr>
              <p:cNvPr id="31" name="Straight Arrow Connector 30"/>
              <p:cNvCxnSpPr>
                <a:stCxn id="21" idx="4"/>
                <a:endCxn id="22" idx="0"/>
              </p:cNvCxnSpPr>
              <p:nvPr/>
            </p:nvCxnSpPr>
            <p:spPr>
              <a:xfrm flipH="1">
                <a:off x="7753738" y="2044847"/>
                <a:ext cx="1000934" cy="180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1" idx="4"/>
                <a:endCxn id="23" idx="0"/>
              </p:cNvCxnSpPr>
              <p:nvPr/>
            </p:nvCxnSpPr>
            <p:spPr>
              <a:xfrm>
                <a:off x="8754672" y="2044847"/>
                <a:ext cx="1429515" cy="2704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/>
            <p:cNvSpPr/>
            <p:nvPr/>
          </p:nvSpPr>
          <p:spPr>
            <a:xfrm>
              <a:off x="7478601" y="3324857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=3 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709221" y="3377218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=4 </a:t>
              </a:r>
            </a:p>
          </p:txBody>
        </p:sp>
        <p:cxnSp>
          <p:nvCxnSpPr>
            <p:cNvPr id="47" name="Straight Arrow Connector 46"/>
            <p:cNvCxnSpPr>
              <a:stCxn id="22" idx="4"/>
              <a:endCxn id="29" idx="0"/>
            </p:cNvCxnSpPr>
            <p:nvPr/>
          </p:nvCxnSpPr>
          <p:spPr>
            <a:xfrm flipH="1">
              <a:off x="5254639" y="3086645"/>
              <a:ext cx="677430" cy="17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4"/>
              <a:endCxn id="30" idx="0"/>
            </p:cNvCxnSpPr>
            <p:nvPr/>
          </p:nvCxnSpPr>
          <p:spPr>
            <a:xfrm>
              <a:off x="5932069" y="3086645"/>
              <a:ext cx="525039" cy="22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3" idx="4"/>
              <a:endCxn id="46" idx="0"/>
            </p:cNvCxnSpPr>
            <p:nvPr/>
          </p:nvCxnSpPr>
          <p:spPr>
            <a:xfrm>
              <a:off x="8362518" y="3086645"/>
              <a:ext cx="822599" cy="2905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3" idx="4"/>
              <a:endCxn id="45" idx="0"/>
            </p:cNvCxnSpPr>
            <p:nvPr/>
          </p:nvCxnSpPr>
          <p:spPr>
            <a:xfrm flipH="1">
              <a:off x="7982648" y="3086645"/>
              <a:ext cx="379870" cy="238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882422" y="3633571"/>
            <a:ext cx="4754635" cy="914746"/>
            <a:chOff x="4786749" y="4247694"/>
            <a:chExt cx="4754635" cy="914746"/>
          </a:xfrm>
        </p:grpSpPr>
        <p:sp>
          <p:nvSpPr>
            <p:cNvPr id="27" name="Rectangle 26"/>
            <p:cNvSpPr/>
            <p:nvPr/>
          </p:nvSpPr>
          <p:spPr>
            <a:xfrm>
              <a:off x="4891694" y="4754326"/>
              <a:ext cx="23520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I (yes)  =  0</a:t>
              </a: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4891694" y="4708721"/>
              <a:ext cx="2457097" cy="453719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786749" y="4247694"/>
                  <a:ext cx="4754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Cambria" panose="02040503050406030204" pitchFamily="18" charset="0"/>
                    </a:rPr>
                    <a:t>I(yes) =-(0/3) log</a:t>
                  </a:r>
                  <a14:m>
                    <m:oMath xmlns:m="http://schemas.openxmlformats.org/officeDocument/2006/math">
                      <m:r>
                        <a:rPr lang="en-US" sz="2000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>
                      <a:latin typeface="Cambria" panose="02040503050406030204" pitchFamily="18" charset="0"/>
                    </a:rPr>
                    <a:t>(0/3) – (3/3)log</a:t>
                  </a:r>
                  <a14:m>
                    <m:oMath xmlns:m="http://schemas.openxmlformats.org/officeDocument/2006/math">
                      <m:r>
                        <a:rPr lang="en-US" sz="2000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>
                      <a:latin typeface="Cambria" panose="02040503050406030204" pitchFamily="18" charset="0"/>
                    </a:rPr>
                    <a:t>(3/3)</a:t>
                  </a: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749" y="4247694"/>
                  <a:ext cx="4754635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10" t="-7576" r="-38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786749" y="4713808"/>
            <a:ext cx="4673074" cy="914746"/>
            <a:chOff x="4786749" y="4247694"/>
            <a:chExt cx="4673074" cy="914746"/>
          </a:xfrm>
        </p:grpSpPr>
        <p:sp>
          <p:nvSpPr>
            <p:cNvPr id="62" name="Rectangle 61"/>
            <p:cNvSpPr/>
            <p:nvPr/>
          </p:nvSpPr>
          <p:spPr>
            <a:xfrm>
              <a:off x="4891694" y="4754326"/>
              <a:ext cx="23520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I (no)  =  0.985</a:t>
              </a: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4891694" y="4708721"/>
              <a:ext cx="2457097" cy="453719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786749" y="4247694"/>
                  <a:ext cx="46730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Cambria" panose="02040503050406030204" pitchFamily="18" charset="0"/>
                    </a:rPr>
                    <a:t>I(no) =-(3/7) log</a:t>
                  </a:r>
                  <a14:m>
                    <m:oMath xmlns:m="http://schemas.openxmlformats.org/officeDocument/2006/math">
                      <m:r>
                        <a:rPr lang="en-US" sz="2000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>
                      <a:latin typeface="Cambria" panose="02040503050406030204" pitchFamily="18" charset="0"/>
                    </a:rPr>
                    <a:t>(3/7) – (4/7)log</a:t>
                  </a:r>
                  <a14:m>
                    <m:oMath xmlns:m="http://schemas.openxmlformats.org/officeDocument/2006/math">
                      <m:r>
                        <a:rPr lang="en-US" sz="2000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>
                      <a:latin typeface="Cambria" panose="02040503050406030204" pitchFamily="18" charset="0"/>
                    </a:rPr>
                    <a:t>(4/7)</a:t>
                  </a: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749" y="4247694"/>
                  <a:ext cx="467307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4" t="-7576" r="-52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ectangle 65"/>
          <p:cNvSpPr/>
          <p:nvPr/>
        </p:nvSpPr>
        <p:spPr>
          <a:xfrm>
            <a:off x="4704952" y="5958667"/>
            <a:ext cx="5869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Information (Refund) =  (3/10)*(0)      +    (7/10)*( 0.985)</a:t>
            </a:r>
          </a:p>
          <a:p>
            <a:r>
              <a:rPr lang="en-US" b="1" dirty="0">
                <a:latin typeface="Cambria" panose="02040503050406030204" pitchFamily="18" charset="0"/>
              </a:rPr>
              <a:t>		      = 0.69</a:t>
            </a:r>
            <a:endParaRPr lang="en-US" b="1" dirty="0"/>
          </a:p>
        </p:txBody>
      </p:sp>
      <p:graphicFrame>
        <p:nvGraphicFramePr>
          <p:cNvPr id="67" name="Object 4"/>
          <p:cNvGraphicFramePr>
            <a:graphicFrameLocks noChangeAspect="1"/>
          </p:cNvGraphicFramePr>
          <p:nvPr/>
        </p:nvGraphicFramePr>
        <p:xfrm>
          <a:off x="706438" y="1716088"/>
          <a:ext cx="4632855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402538" imgH="5812241" progId="Word.Document.8">
                  <p:embed/>
                </p:oleObj>
              </mc:Choice>
              <mc:Fallback>
                <p:oleObj name="Document" r:id="rId6" imgW="5402538" imgH="5812241" progId="Word.Document.8">
                  <p:embed/>
                  <p:pic>
                    <p:nvPicPr>
                      <p:cNvPr id="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16088"/>
                        <a:ext cx="4632855" cy="46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890242" y="1379610"/>
            <a:ext cx="273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Table: Training sample </a:t>
            </a:r>
            <a:r>
              <a:rPr lang="en-US" dirty="0">
                <a:ln w="0"/>
                <a:solidFill>
                  <a:srgbClr val="0000FF"/>
                </a:solidFill>
                <a:latin typeface="Cambria" panose="02040503050406030204" pitchFamily="18" charset="0"/>
              </a:rPr>
              <a:t>[7]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7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7231" y="883851"/>
            <a:ext cx="111942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altLang="en-US" sz="2400" b="1" dirty="0">
                <a:latin typeface="Cambria" panose="02040503050406030204" pitchFamily="18" charset="0"/>
              </a:rPr>
              <a:t>Split Algorithm Based on Information Theory</a:t>
            </a:r>
            <a:br>
              <a:rPr lang="en-US" altLang="en-US" sz="2000" b="1" dirty="0"/>
            </a:br>
            <a:endParaRPr lang="en-US" sz="2000" b="1" dirty="0">
              <a:ln w="0"/>
              <a:latin typeface="Cambria" panose="0204050305040603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8623" y="6743698"/>
            <a:ext cx="9986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623" y="6700833"/>
            <a:ext cx="864393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623" y="6657969"/>
            <a:ext cx="7572375" cy="4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9D22-3B7E-495D-9525-D36753F5A172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8155" y="365800"/>
            <a:ext cx="5637380" cy="0"/>
          </a:xfrm>
          <a:prstGeom prst="line">
            <a:avLst/>
          </a:prstGeom>
          <a:ln>
            <a:solidFill>
              <a:srgbClr val="15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1454" y="408664"/>
            <a:ext cx="48792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0995" y="463328"/>
            <a:ext cx="4274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97517" y="116276"/>
            <a:ext cx="3860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231" y="1"/>
            <a:ext cx="400050" cy="7067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989177" y="244356"/>
            <a:ext cx="235280" cy="242888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6749" y="1360894"/>
            <a:ext cx="5972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Step3</a:t>
            </a:r>
            <a:r>
              <a:rPr lang="en-US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:  Calculate the information  for  “</a:t>
            </a:r>
            <a:r>
              <a:rPr lang="en-US" b="1" dirty="0">
                <a:ln w="0"/>
                <a:solidFill>
                  <a:srgbClr val="FF0000"/>
                </a:solidFill>
                <a:latin typeface="Cambria" panose="02040503050406030204" pitchFamily="18" charset="0"/>
              </a:rPr>
              <a:t>Marital Status”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057773" y="1654423"/>
            <a:ext cx="4510361" cy="1641411"/>
            <a:chOff x="4750592" y="2113806"/>
            <a:chExt cx="4510361" cy="1641411"/>
          </a:xfrm>
        </p:grpSpPr>
        <p:sp>
          <p:nvSpPr>
            <p:cNvPr id="29" name="Oval 28"/>
            <p:cNvSpPr/>
            <p:nvPr/>
          </p:nvSpPr>
          <p:spPr>
            <a:xfrm>
              <a:off x="4750592" y="3259655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 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981212" y="3312016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=2 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193508" y="2113806"/>
              <a:ext cx="3659910" cy="972839"/>
              <a:chOff x="7015177" y="1700570"/>
              <a:chExt cx="3659910" cy="972839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928933" y="1700570"/>
                <a:ext cx="1746154" cy="29841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Marital Status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15177" y="2225804"/>
                <a:ext cx="1248526" cy="4476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Single= 4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15427" y="2315288"/>
                <a:ext cx="1373166" cy="35812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Married=4</a:t>
                </a:r>
              </a:p>
            </p:txBody>
          </p:sp>
          <p:cxnSp>
            <p:nvCxnSpPr>
              <p:cNvPr id="31" name="Straight Arrow Connector 30"/>
              <p:cNvCxnSpPr>
                <a:stCxn id="21" idx="4"/>
                <a:endCxn id="22" idx="0"/>
              </p:cNvCxnSpPr>
              <p:nvPr/>
            </p:nvCxnSpPr>
            <p:spPr>
              <a:xfrm flipH="1">
                <a:off x="7639440" y="1998986"/>
                <a:ext cx="2162570" cy="226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1" idx="4"/>
                <a:endCxn id="23" idx="0"/>
              </p:cNvCxnSpPr>
              <p:nvPr/>
            </p:nvCxnSpPr>
            <p:spPr>
              <a:xfrm>
                <a:off x="9802010" y="1998986"/>
                <a:ext cx="0" cy="316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/>
            <p:cNvSpPr/>
            <p:nvPr/>
          </p:nvSpPr>
          <p:spPr>
            <a:xfrm>
              <a:off x="7078542" y="3324857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=0 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309162" y="3377218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=4 </a:t>
              </a:r>
            </a:p>
          </p:txBody>
        </p:sp>
        <p:cxnSp>
          <p:nvCxnSpPr>
            <p:cNvPr id="47" name="Straight Arrow Connector 46"/>
            <p:cNvCxnSpPr>
              <a:stCxn id="22" idx="4"/>
              <a:endCxn id="29" idx="0"/>
            </p:cNvCxnSpPr>
            <p:nvPr/>
          </p:nvCxnSpPr>
          <p:spPr>
            <a:xfrm flipH="1">
              <a:off x="5254639" y="3086645"/>
              <a:ext cx="563132" cy="17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4"/>
              <a:endCxn id="30" idx="0"/>
            </p:cNvCxnSpPr>
            <p:nvPr/>
          </p:nvCxnSpPr>
          <p:spPr>
            <a:xfrm>
              <a:off x="5817771" y="3086645"/>
              <a:ext cx="639337" cy="22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3" idx="4"/>
              <a:endCxn id="46" idx="0"/>
            </p:cNvCxnSpPr>
            <p:nvPr/>
          </p:nvCxnSpPr>
          <p:spPr>
            <a:xfrm>
              <a:off x="7980341" y="3086645"/>
              <a:ext cx="804717" cy="2905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3" idx="4"/>
              <a:endCxn id="45" idx="0"/>
            </p:cNvCxnSpPr>
            <p:nvPr/>
          </p:nvCxnSpPr>
          <p:spPr>
            <a:xfrm flipH="1">
              <a:off x="7582589" y="3086645"/>
              <a:ext cx="397752" cy="238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882422" y="3633571"/>
                <a:ext cx="47069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ambria" panose="02040503050406030204" pitchFamily="18" charset="0"/>
                  </a:rPr>
                  <a:t>I(single) =-(2/4) log</a:t>
                </a:r>
                <a14:m>
                  <m:oMath xmlns:m="http://schemas.openxmlformats.org/officeDocument/2006/math">
                    <m:r>
                      <a:rPr lang="en-US" sz="16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(2/4) – (2/4)log</a:t>
                </a:r>
                <a14:m>
                  <m:oMath xmlns:m="http://schemas.openxmlformats.org/officeDocument/2006/math">
                    <m:r>
                      <a:rPr lang="en-US" sz="16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(2/4)       =1  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22" y="3633571"/>
                <a:ext cx="470693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777"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82422" y="4113829"/>
                <a:ext cx="47259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ambria" panose="02040503050406030204" pitchFamily="18" charset="0"/>
                  </a:rPr>
                  <a:t>I(married) =-(0/4) log</a:t>
                </a:r>
                <a14:m>
                  <m:oMath xmlns:m="http://schemas.openxmlformats.org/officeDocument/2006/math">
                    <m:r>
                      <a:rPr lang="en-US" sz="16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(0/4) – (4/4)log</a:t>
                </a:r>
                <a14:m>
                  <m:oMath xmlns:m="http://schemas.openxmlformats.org/officeDocument/2006/math">
                    <m:r>
                      <a:rPr lang="en-US" sz="16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(4/4)     =0</a:t>
                </a: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22" y="4113829"/>
                <a:ext cx="472597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774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4122359" y="5644972"/>
            <a:ext cx="7765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Information (marital status) =  (4/10)*(1)      +    (4/10)*(0)      +    (2/10)*(1)</a:t>
            </a:r>
          </a:p>
          <a:p>
            <a:r>
              <a:rPr lang="en-US" dirty="0">
                <a:latin typeface="Cambria" panose="02040503050406030204" pitchFamily="18" charset="0"/>
              </a:rPr>
              <a:t>			 </a:t>
            </a:r>
            <a:r>
              <a:rPr lang="en-US">
                <a:latin typeface="Cambria" panose="02040503050406030204" pitchFamily="18" charset="0"/>
              </a:rPr>
              <a:t>= </a:t>
            </a:r>
            <a:r>
              <a:rPr lang="en-US" b="1">
                <a:latin typeface="Cambria" panose="02040503050406030204" pitchFamily="18" charset="0"/>
              </a:rPr>
              <a:t>0.60</a:t>
            </a: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8287522" y="1952839"/>
            <a:ext cx="3648347" cy="1366891"/>
            <a:chOff x="8814857" y="2061780"/>
            <a:chExt cx="3648347" cy="1366891"/>
          </a:xfrm>
        </p:grpSpPr>
        <p:sp>
          <p:nvSpPr>
            <p:cNvPr id="67" name="Oval 66"/>
            <p:cNvSpPr/>
            <p:nvPr/>
          </p:nvSpPr>
          <p:spPr>
            <a:xfrm>
              <a:off x="10353164" y="2401978"/>
              <a:ext cx="1516011" cy="3581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Divorced=2</a:t>
              </a:r>
            </a:p>
          </p:txBody>
        </p:sp>
        <p:cxnSp>
          <p:nvCxnSpPr>
            <p:cNvPr id="68" name="Straight Arrow Connector 67"/>
            <p:cNvCxnSpPr>
              <a:stCxn id="21" idx="4"/>
              <a:endCxn id="67" idx="0"/>
            </p:cNvCxnSpPr>
            <p:nvPr/>
          </p:nvCxnSpPr>
          <p:spPr>
            <a:xfrm>
              <a:off x="8814857" y="2061780"/>
              <a:ext cx="2296313" cy="340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0280793" y="2998311"/>
              <a:ext cx="1008093" cy="395283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Yes =1 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1511413" y="3050672"/>
              <a:ext cx="951791" cy="377999"/>
            </a:xfrm>
            <a:prstGeom prst="ellipse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 =1 </a:t>
              </a:r>
            </a:p>
          </p:txBody>
        </p:sp>
        <p:cxnSp>
          <p:nvCxnSpPr>
            <p:cNvPr id="71" name="Straight Arrow Connector 70"/>
            <p:cNvCxnSpPr>
              <a:stCxn id="67" idx="4"/>
              <a:endCxn id="70" idx="0"/>
            </p:cNvCxnSpPr>
            <p:nvPr/>
          </p:nvCxnSpPr>
          <p:spPr>
            <a:xfrm>
              <a:off x="11111170" y="2760099"/>
              <a:ext cx="876139" cy="2905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7" idx="4"/>
              <a:endCxn id="69" idx="0"/>
            </p:cNvCxnSpPr>
            <p:nvPr/>
          </p:nvCxnSpPr>
          <p:spPr>
            <a:xfrm flipH="1">
              <a:off x="10784840" y="2760099"/>
              <a:ext cx="326330" cy="238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882422" y="4610505"/>
                <a:ext cx="4774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ambria" panose="02040503050406030204" pitchFamily="18" charset="0"/>
                  </a:rPr>
                  <a:t>I(divorced) =-(1/2) log</a:t>
                </a:r>
                <a14:m>
                  <m:oMath xmlns:m="http://schemas.openxmlformats.org/officeDocument/2006/math">
                    <m:r>
                      <a:rPr lang="en-US" sz="16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(1/2) – (1/2)log</a:t>
                </a:r>
                <a14:m>
                  <m:oMath xmlns:m="http://schemas.openxmlformats.org/officeDocument/2006/math">
                    <m:r>
                      <a:rPr lang="en-US" sz="16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(1/2)     =1</a:t>
                </a: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22" y="4610505"/>
                <a:ext cx="4774127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766"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890242" y="1379610"/>
            <a:ext cx="2738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Cambria" panose="02040503050406030204" pitchFamily="18" charset="0"/>
              </a:rPr>
              <a:t>Table: Training sample </a:t>
            </a:r>
            <a:r>
              <a:rPr lang="en-US" dirty="0">
                <a:ln w="0"/>
                <a:solidFill>
                  <a:srgbClr val="0000FF"/>
                </a:solidFill>
                <a:latin typeface="Cambria" panose="02040503050406030204" pitchFamily="18" charset="0"/>
              </a:rPr>
              <a:t>[7]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706438" y="1716088"/>
          <a:ext cx="4632855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402538" imgH="5812241" progId="Word.Document.8">
                  <p:embed/>
                </p:oleObj>
              </mc:Choice>
              <mc:Fallback>
                <p:oleObj name="Document" r:id="rId7" imgW="5402538" imgH="5812241" progId="Word.Document.8">
                  <p:embed/>
                  <p:pic>
                    <p:nvPicPr>
                      <p:cNvPr id="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16088"/>
                        <a:ext cx="4632855" cy="46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73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19397</TotalTime>
  <Words>1399</Words>
  <Application>Microsoft Office PowerPoint</Application>
  <PresentationFormat>Widescreen</PresentationFormat>
  <Paragraphs>282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Bahadur Chandra</dc:creator>
  <cp:lastModifiedBy>Sanchali Das</cp:lastModifiedBy>
  <cp:revision>1094</cp:revision>
  <dcterms:created xsi:type="dcterms:W3CDTF">2018-01-01T05:44:49Z</dcterms:created>
  <dcterms:modified xsi:type="dcterms:W3CDTF">2023-08-07T09:18:26Z</dcterms:modified>
</cp:coreProperties>
</file>