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9"/>
  </p:notesMasterIdLst>
  <p:sldIdLst>
    <p:sldId id="433" r:id="rId2"/>
    <p:sldId id="437" r:id="rId3"/>
    <p:sldId id="445" r:id="rId4"/>
    <p:sldId id="438" r:id="rId5"/>
    <p:sldId id="447" r:id="rId6"/>
    <p:sldId id="446" r:id="rId7"/>
    <p:sldId id="439" r:id="rId8"/>
    <p:sldId id="440" r:id="rId9"/>
    <p:sldId id="441" r:id="rId10"/>
    <p:sldId id="448" r:id="rId11"/>
    <p:sldId id="387" r:id="rId12"/>
    <p:sldId id="388" r:id="rId13"/>
    <p:sldId id="389" r:id="rId14"/>
    <p:sldId id="390" r:id="rId15"/>
    <p:sldId id="442" r:id="rId16"/>
    <p:sldId id="393" r:id="rId17"/>
    <p:sldId id="396" r:id="rId18"/>
    <p:sldId id="419" r:id="rId19"/>
    <p:sldId id="395" r:id="rId20"/>
    <p:sldId id="397" r:id="rId21"/>
    <p:sldId id="398" r:id="rId22"/>
    <p:sldId id="291" r:id="rId23"/>
    <p:sldId id="318" r:id="rId24"/>
    <p:sldId id="319" r:id="rId25"/>
    <p:sldId id="320" r:id="rId26"/>
    <p:sldId id="292" r:id="rId27"/>
    <p:sldId id="301" r:id="rId28"/>
    <p:sldId id="296" r:id="rId29"/>
    <p:sldId id="304" r:id="rId30"/>
    <p:sldId id="449" r:id="rId31"/>
    <p:sldId id="315" r:id="rId32"/>
    <p:sldId id="316" r:id="rId33"/>
    <p:sldId id="399" r:id="rId34"/>
    <p:sldId id="450" r:id="rId35"/>
    <p:sldId id="443" r:id="rId36"/>
    <p:sldId id="444" r:id="rId37"/>
    <p:sldId id="3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3300"/>
    <a:srgbClr val="ED7D31"/>
    <a:srgbClr val="FFCCCC"/>
    <a:srgbClr val="CCFFCC"/>
    <a:srgbClr val="FFF9E7"/>
    <a:srgbClr val="0097CC"/>
    <a:srgbClr val="8AB2D6"/>
    <a:srgbClr val="7AB850"/>
    <a:srgbClr val="ECF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60D13-A061-4F59-B940-A59E55364D8E}" v="19" dt="2023-09-26T06:00:39.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90664" autoAdjust="0"/>
  </p:normalViewPr>
  <p:slideViewPr>
    <p:cSldViewPr snapToGrid="0">
      <p:cViewPr varScale="1">
        <p:scale>
          <a:sx n="65" d="100"/>
          <a:sy n="65" d="100"/>
        </p:scale>
        <p:origin x="9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 userId="fd16bead-a7d5-4d61-a87b-b6fc5f95769a" providerId="ADAL" clId="{FC67E4BB-A19E-4B3E-898E-E6E3922C838E}"/>
    <pc:docChg chg="custSel modSld">
      <pc:chgData name="Tej" userId="fd16bead-a7d5-4d61-a87b-b6fc5f95769a" providerId="ADAL" clId="{FC67E4BB-A19E-4B3E-898E-E6E3922C838E}" dt="2022-10-09T18:14:09.145" v="3" actId="20577"/>
      <pc:docMkLst>
        <pc:docMk/>
      </pc:docMkLst>
      <pc:sldChg chg="delSp modSp mod">
        <pc:chgData name="Tej" userId="fd16bead-a7d5-4d61-a87b-b6fc5f95769a" providerId="ADAL" clId="{FC67E4BB-A19E-4B3E-898E-E6E3922C838E}" dt="2022-10-09T18:08:05.616" v="2" actId="1076"/>
        <pc:sldMkLst>
          <pc:docMk/>
          <pc:sldMk cId="235278694" sldId="387"/>
        </pc:sldMkLst>
        <pc:spChg chg="mod">
          <ac:chgData name="Tej" userId="fd16bead-a7d5-4d61-a87b-b6fc5f95769a" providerId="ADAL" clId="{FC67E4BB-A19E-4B3E-898E-E6E3922C838E}" dt="2022-10-09T18:08:05.616" v="2" actId="1076"/>
          <ac:spMkLst>
            <pc:docMk/>
            <pc:sldMk cId="235278694" sldId="387"/>
            <ac:spMk id="37" creationId="{00000000-0000-0000-0000-000000000000}"/>
          </ac:spMkLst>
        </pc:spChg>
        <pc:spChg chg="mod">
          <ac:chgData name="Tej" userId="fd16bead-a7d5-4d61-a87b-b6fc5f95769a" providerId="ADAL" clId="{FC67E4BB-A19E-4B3E-898E-E6E3922C838E}" dt="2022-10-09T18:08:05.616" v="2" actId="1076"/>
          <ac:spMkLst>
            <pc:docMk/>
            <pc:sldMk cId="235278694" sldId="387"/>
            <ac:spMk id="38" creationId="{00000000-0000-0000-0000-000000000000}"/>
          </ac:spMkLst>
        </pc:spChg>
        <pc:spChg chg="mod">
          <ac:chgData name="Tej" userId="fd16bead-a7d5-4d61-a87b-b6fc5f95769a" providerId="ADAL" clId="{FC67E4BB-A19E-4B3E-898E-E6E3922C838E}" dt="2022-10-09T18:08:05.616" v="2" actId="1076"/>
          <ac:spMkLst>
            <pc:docMk/>
            <pc:sldMk cId="235278694" sldId="387"/>
            <ac:spMk id="39" creationId="{00000000-0000-0000-0000-000000000000}"/>
          </ac:spMkLst>
        </pc:spChg>
        <pc:spChg chg="mod">
          <ac:chgData name="Tej" userId="fd16bead-a7d5-4d61-a87b-b6fc5f95769a" providerId="ADAL" clId="{FC67E4BB-A19E-4B3E-898E-E6E3922C838E}" dt="2022-10-09T18:08:05.616" v="2" actId="1076"/>
          <ac:spMkLst>
            <pc:docMk/>
            <pc:sldMk cId="235278694" sldId="387"/>
            <ac:spMk id="40" creationId="{00000000-0000-0000-0000-000000000000}"/>
          </ac:spMkLst>
        </pc:spChg>
        <pc:spChg chg="mod">
          <ac:chgData name="Tej" userId="fd16bead-a7d5-4d61-a87b-b6fc5f95769a" providerId="ADAL" clId="{FC67E4BB-A19E-4B3E-898E-E6E3922C838E}" dt="2022-10-09T18:08:05.616" v="2" actId="1076"/>
          <ac:spMkLst>
            <pc:docMk/>
            <pc:sldMk cId="235278694" sldId="387"/>
            <ac:spMk id="41" creationId="{00000000-0000-0000-0000-000000000000}"/>
          </ac:spMkLst>
        </pc:spChg>
        <pc:spChg chg="mod">
          <ac:chgData name="Tej" userId="fd16bead-a7d5-4d61-a87b-b6fc5f95769a" providerId="ADAL" clId="{FC67E4BB-A19E-4B3E-898E-E6E3922C838E}" dt="2022-10-09T18:08:05.616" v="2" actId="1076"/>
          <ac:spMkLst>
            <pc:docMk/>
            <pc:sldMk cId="235278694" sldId="387"/>
            <ac:spMk id="42" creationId="{00000000-0000-0000-0000-000000000000}"/>
          </ac:spMkLst>
        </pc:spChg>
        <pc:spChg chg="mod">
          <ac:chgData name="Tej" userId="fd16bead-a7d5-4d61-a87b-b6fc5f95769a" providerId="ADAL" clId="{FC67E4BB-A19E-4B3E-898E-E6E3922C838E}" dt="2022-10-09T18:08:05.616" v="2" actId="1076"/>
          <ac:spMkLst>
            <pc:docMk/>
            <pc:sldMk cId="235278694" sldId="387"/>
            <ac:spMk id="43" creationId="{00000000-0000-0000-0000-000000000000}"/>
          </ac:spMkLst>
        </pc:spChg>
        <pc:spChg chg="mod">
          <ac:chgData name="Tej" userId="fd16bead-a7d5-4d61-a87b-b6fc5f95769a" providerId="ADAL" clId="{FC67E4BB-A19E-4B3E-898E-E6E3922C838E}" dt="2022-10-09T18:08:05.616" v="2" actId="1076"/>
          <ac:spMkLst>
            <pc:docMk/>
            <pc:sldMk cId="235278694" sldId="387"/>
            <ac:spMk id="44" creationId="{00000000-0000-0000-0000-000000000000}"/>
          </ac:spMkLst>
        </pc:spChg>
        <pc:spChg chg="mod">
          <ac:chgData name="Tej" userId="fd16bead-a7d5-4d61-a87b-b6fc5f95769a" providerId="ADAL" clId="{FC67E4BB-A19E-4B3E-898E-E6E3922C838E}" dt="2022-10-09T18:08:05.616" v="2" actId="1076"/>
          <ac:spMkLst>
            <pc:docMk/>
            <pc:sldMk cId="235278694" sldId="387"/>
            <ac:spMk id="45" creationId="{00000000-0000-0000-0000-000000000000}"/>
          </ac:spMkLst>
        </pc:spChg>
        <pc:spChg chg="mod">
          <ac:chgData name="Tej" userId="fd16bead-a7d5-4d61-a87b-b6fc5f95769a" providerId="ADAL" clId="{FC67E4BB-A19E-4B3E-898E-E6E3922C838E}" dt="2022-10-09T18:08:05.616" v="2" actId="1076"/>
          <ac:spMkLst>
            <pc:docMk/>
            <pc:sldMk cId="235278694" sldId="387"/>
            <ac:spMk id="46" creationId="{00000000-0000-0000-0000-000000000000}"/>
          </ac:spMkLst>
        </pc:spChg>
        <pc:spChg chg="mod">
          <ac:chgData name="Tej" userId="fd16bead-a7d5-4d61-a87b-b6fc5f95769a" providerId="ADAL" clId="{FC67E4BB-A19E-4B3E-898E-E6E3922C838E}" dt="2022-10-09T18:08:05.616" v="2" actId="1076"/>
          <ac:spMkLst>
            <pc:docMk/>
            <pc:sldMk cId="235278694" sldId="387"/>
            <ac:spMk id="48" creationId="{00000000-0000-0000-0000-000000000000}"/>
          </ac:spMkLst>
        </pc:spChg>
        <pc:spChg chg="mod">
          <ac:chgData name="Tej" userId="fd16bead-a7d5-4d61-a87b-b6fc5f95769a" providerId="ADAL" clId="{FC67E4BB-A19E-4B3E-898E-E6E3922C838E}" dt="2022-10-09T18:08:05.616" v="2" actId="1076"/>
          <ac:spMkLst>
            <pc:docMk/>
            <pc:sldMk cId="235278694" sldId="387"/>
            <ac:spMk id="52" creationId="{00000000-0000-0000-0000-000000000000}"/>
          </ac:spMkLst>
        </pc:spChg>
        <pc:grpChg chg="del">
          <ac:chgData name="Tej" userId="fd16bead-a7d5-4d61-a87b-b6fc5f95769a" providerId="ADAL" clId="{FC67E4BB-A19E-4B3E-898E-E6E3922C838E}" dt="2022-10-09T18:08:00.840" v="1" actId="478"/>
          <ac:grpSpMkLst>
            <pc:docMk/>
            <pc:sldMk cId="235278694" sldId="387"/>
            <ac:grpSpMk id="6" creationId="{00000000-0000-0000-0000-000000000000}"/>
          </ac:grpSpMkLst>
        </pc:grpChg>
        <pc:grpChg chg="mod">
          <ac:chgData name="Tej" userId="fd16bead-a7d5-4d61-a87b-b6fc5f95769a" providerId="ADAL" clId="{FC67E4BB-A19E-4B3E-898E-E6E3922C838E}" dt="2022-10-09T18:08:05.616" v="2" actId="1076"/>
          <ac:grpSpMkLst>
            <pc:docMk/>
            <pc:sldMk cId="235278694" sldId="387"/>
            <ac:grpSpMk id="7" creationId="{00000000-0000-0000-0000-000000000000}"/>
          </ac:grpSpMkLst>
        </pc:grpChg>
        <pc:graphicFrameChg chg="del">
          <ac:chgData name="Tej" userId="fd16bead-a7d5-4d61-a87b-b6fc5f95769a" providerId="ADAL" clId="{FC67E4BB-A19E-4B3E-898E-E6E3922C838E}" dt="2022-10-09T18:07:57.826" v="0" actId="478"/>
          <ac:graphicFrameMkLst>
            <pc:docMk/>
            <pc:sldMk cId="235278694" sldId="387"/>
            <ac:graphicFrameMk id="51" creationId="{00000000-0000-0000-0000-000000000000}"/>
          </ac:graphicFrameMkLst>
        </pc:graphicFrameChg>
      </pc:sldChg>
      <pc:sldChg chg="modSp mod">
        <pc:chgData name="Tej" userId="fd16bead-a7d5-4d61-a87b-b6fc5f95769a" providerId="ADAL" clId="{FC67E4BB-A19E-4B3E-898E-E6E3922C838E}" dt="2022-10-09T18:14:09.145" v="3" actId="20577"/>
        <pc:sldMkLst>
          <pc:docMk/>
          <pc:sldMk cId="2311874714" sldId="442"/>
        </pc:sldMkLst>
        <pc:spChg chg="mod">
          <ac:chgData name="Tej" userId="fd16bead-a7d5-4d61-a87b-b6fc5f95769a" providerId="ADAL" clId="{FC67E4BB-A19E-4B3E-898E-E6E3922C838E}" dt="2022-10-09T18:14:09.145" v="3" actId="20577"/>
          <ac:spMkLst>
            <pc:docMk/>
            <pc:sldMk cId="2311874714" sldId="442"/>
            <ac:spMk id="8" creationId="{00000000-0000-0000-0000-000000000000}"/>
          </ac:spMkLst>
        </pc:spChg>
      </pc:sldChg>
    </pc:docChg>
  </pc:docChgLst>
  <pc:docChgLst>
    <pc:chgData name="Tej Chandra" userId="fd16bead-a7d5-4d61-a87b-b6fc5f95769a" providerId="ADAL" clId="{56DD8D67-5A87-4A05-8553-77622A1059EC}"/>
    <pc:docChg chg="undo custSel addSld delSld modSld sldOrd">
      <pc:chgData name="Tej Chandra" userId="fd16bead-a7d5-4d61-a87b-b6fc5f95769a" providerId="ADAL" clId="{56DD8D67-5A87-4A05-8553-77622A1059EC}" dt="2022-10-02T13:28:43.151" v="269" actId="47"/>
      <pc:docMkLst>
        <pc:docMk/>
      </pc:docMkLst>
      <pc:sldChg chg="del">
        <pc:chgData name="Tej Chandra" userId="fd16bead-a7d5-4d61-a87b-b6fc5f95769a" providerId="ADAL" clId="{56DD8D67-5A87-4A05-8553-77622A1059EC}" dt="2022-10-02T12:30:36.925" v="0" actId="47"/>
        <pc:sldMkLst>
          <pc:docMk/>
          <pc:sldMk cId="4290821488" sldId="256"/>
        </pc:sldMkLst>
      </pc:sldChg>
      <pc:sldChg chg="del">
        <pc:chgData name="Tej Chandra" userId="fd16bead-a7d5-4d61-a87b-b6fc5f95769a" providerId="ADAL" clId="{56DD8D67-5A87-4A05-8553-77622A1059EC}" dt="2022-10-02T13:24:45.478" v="220" actId="47"/>
        <pc:sldMkLst>
          <pc:docMk/>
          <pc:sldMk cId="3143258880" sldId="319"/>
        </pc:sldMkLst>
      </pc:sldChg>
      <pc:sldChg chg="del">
        <pc:chgData name="Tej Chandra" userId="fd16bead-a7d5-4d61-a87b-b6fc5f95769a" providerId="ADAL" clId="{56DD8D67-5A87-4A05-8553-77622A1059EC}" dt="2022-10-02T13:24:27.721" v="219" actId="47"/>
        <pc:sldMkLst>
          <pc:docMk/>
          <pc:sldMk cId="1313403750" sldId="321"/>
        </pc:sldMkLst>
      </pc:sldChg>
      <pc:sldChg chg="del">
        <pc:chgData name="Tej Chandra" userId="fd16bead-a7d5-4d61-a87b-b6fc5f95769a" providerId="ADAL" clId="{56DD8D67-5A87-4A05-8553-77622A1059EC}" dt="2022-10-02T12:32:42.221" v="9" actId="47"/>
        <pc:sldMkLst>
          <pc:docMk/>
          <pc:sldMk cId="227973320" sldId="324"/>
        </pc:sldMkLst>
      </pc:sldChg>
      <pc:sldChg chg="del">
        <pc:chgData name="Tej Chandra" userId="fd16bead-a7d5-4d61-a87b-b6fc5f95769a" providerId="ADAL" clId="{56DD8D67-5A87-4A05-8553-77622A1059EC}" dt="2022-10-02T12:33:23.506" v="11" actId="47"/>
        <pc:sldMkLst>
          <pc:docMk/>
          <pc:sldMk cId="1657228700" sldId="328"/>
        </pc:sldMkLst>
      </pc:sldChg>
      <pc:sldChg chg="del">
        <pc:chgData name="Tej Chandra" userId="fd16bead-a7d5-4d61-a87b-b6fc5f95769a" providerId="ADAL" clId="{56DD8D67-5A87-4A05-8553-77622A1059EC}" dt="2022-10-02T12:33:23.506" v="11" actId="47"/>
        <pc:sldMkLst>
          <pc:docMk/>
          <pc:sldMk cId="2771690168" sldId="329"/>
        </pc:sldMkLst>
      </pc:sldChg>
      <pc:sldChg chg="del">
        <pc:chgData name="Tej Chandra" userId="fd16bead-a7d5-4d61-a87b-b6fc5f95769a" providerId="ADAL" clId="{56DD8D67-5A87-4A05-8553-77622A1059EC}" dt="2022-10-02T12:33:10.821" v="10" actId="47"/>
        <pc:sldMkLst>
          <pc:docMk/>
          <pc:sldMk cId="2612455807" sldId="330"/>
        </pc:sldMkLst>
      </pc:sldChg>
      <pc:sldChg chg="del">
        <pc:chgData name="Tej Chandra" userId="fd16bead-a7d5-4d61-a87b-b6fc5f95769a" providerId="ADAL" clId="{56DD8D67-5A87-4A05-8553-77622A1059EC}" dt="2022-10-02T12:33:23.506" v="11" actId="47"/>
        <pc:sldMkLst>
          <pc:docMk/>
          <pc:sldMk cId="2739927768" sldId="331"/>
        </pc:sldMkLst>
      </pc:sldChg>
      <pc:sldChg chg="del">
        <pc:chgData name="Tej Chandra" userId="fd16bead-a7d5-4d61-a87b-b6fc5f95769a" providerId="ADAL" clId="{56DD8D67-5A87-4A05-8553-77622A1059EC}" dt="2022-10-02T12:33:23.506" v="11" actId="47"/>
        <pc:sldMkLst>
          <pc:docMk/>
          <pc:sldMk cId="1384708166" sldId="332"/>
        </pc:sldMkLst>
      </pc:sldChg>
      <pc:sldChg chg="del">
        <pc:chgData name="Tej Chandra" userId="fd16bead-a7d5-4d61-a87b-b6fc5f95769a" providerId="ADAL" clId="{56DD8D67-5A87-4A05-8553-77622A1059EC}" dt="2022-10-02T12:32:42.221" v="9" actId="47"/>
        <pc:sldMkLst>
          <pc:docMk/>
          <pc:sldMk cId="4056034658" sldId="333"/>
        </pc:sldMkLst>
      </pc:sldChg>
      <pc:sldChg chg="del">
        <pc:chgData name="Tej Chandra" userId="fd16bead-a7d5-4d61-a87b-b6fc5f95769a" providerId="ADAL" clId="{56DD8D67-5A87-4A05-8553-77622A1059EC}" dt="2022-10-02T12:32:42.221" v="9" actId="47"/>
        <pc:sldMkLst>
          <pc:docMk/>
          <pc:sldMk cId="566399069" sldId="334"/>
        </pc:sldMkLst>
      </pc:sldChg>
      <pc:sldChg chg="del">
        <pc:chgData name="Tej Chandra" userId="fd16bead-a7d5-4d61-a87b-b6fc5f95769a" providerId="ADAL" clId="{56DD8D67-5A87-4A05-8553-77622A1059EC}" dt="2022-10-02T12:32:42.221" v="9" actId="47"/>
        <pc:sldMkLst>
          <pc:docMk/>
          <pc:sldMk cId="1667865229" sldId="335"/>
        </pc:sldMkLst>
      </pc:sldChg>
      <pc:sldChg chg="del">
        <pc:chgData name="Tej Chandra" userId="fd16bead-a7d5-4d61-a87b-b6fc5f95769a" providerId="ADAL" clId="{56DD8D67-5A87-4A05-8553-77622A1059EC}" dt="2022-10-02T13:26:25.741" v="221" actId="47"/>
        <pc:sldMkLst>
          <pc:docMk/>
          <pc:sldMk cId="3329974643" sldId="336"/>
        </pc:sldMkLst>
      </pc:sldChg>
      <pc:sldChg chg="del">
        <pc:chgData name="Tej Chandra" userId="fd16bead-a7d5-4d61-a87b-b6fc5f95769a" providerId="ADAL" clId="{56DD8D67-5A87-4A05-8553-77622A1059EC}" dt="2022-10-02T12:33:23.506" v="11" actId="47"/>
        <pc:sldMkLst>
          <pc:docMk/>
          <pc:sldMk cId="2386793184" sldId="337"/>
        </pc:sldMkLst>
      </pc:sldChg>
      <pc:sldChg chg="del">
        <pc:chgData name="Tej Chandra" userId="fd16bead-a7d5-4d61-a87b-b6fc5f95769a" providerId="ADAL" clId="{56DD8D67-5A87-4A05-8553-77622A1059EC}" dt="2022-10-02T13:26:25.741" v="221" actId="47"/>
        <pc:sldMkLst>
          <pc:docMk/>
          <pc:sldMk cId="3021370246" sldId="338"/>
        </pc:sldMkLst>
      </pc:sldChg>
      <pc:sldChg chg="del">
        <pc:chgData name="Tej Chandra" userId="fd16bead-a7d5-4d61-a87b-b6fc5f95769a" providerId="ADAL" clId="{56DD8D67-5A87-4A05-8553-77622A1059EC}" dt="2022-10-02T13:26:25.741" v="221" actId="47"/>
        <pc:sldMkLst>
          <pc:docMk/>
          <pc:sldMk cId="1002158556" sldId="340"/>
        </pc:sldMkLst>
      </pc:sldChg>
      <pc:sldChg chg="del">
        <pc:chgData name="Tej Chandra" userId="fd16bead-a7d5-4d61-a87b-b6fc5f95769a" providerId="ADAL" clId="{56DD8D67-5A87-4A05-8553-77622A1059EC}" dt="2022-10-02T13:26:25.741" v="221" actId="47"/>
        <pc:sldMkLst>
          <pc:docMk/>
          <pc:sldMk cId="2515255124" sldId="342"/>
        </pc:sldMkLst>
      </pc:sldChg>
      <pc:sldChg chg="del">
        <pc:chgData name="Tej Chandra" userId="fd16bead-a7d5-4d61-a87b-b6fc5f95769a" providerId="ADAL" clId="{56DD8D67-5A87-4A05-8553-77622A1059EC}" dt="2022-10-02T13:26:25.741" v="221" actId="47"/>
        <pc:sldMkLst>
          <pc:docMk/>
          <pc:sldMk cId="795055463" sldId="343"/>
        </pc:sldMkLst>
      </pc:sldChg>
      <pc:sldChg chg="del">
        <pc:chgData name="Tej Chandra" userId="fd16bead-a7d5-4d61-a87b-b6fc5f95769a" providerId="ADAL" clId="{56DD8D67-5A87-4A05-8553-77622A1059EC}" dt="2022-10-02T13:26:25.741" v="221" actId="47"/>
        <pc:sldMkLst>
          <pc:docMk/>
          <pc:sldMk cId="4275844201" sldId="344"/>
        </pc:sldMkLst>
      </pc:sldChg>
      <pc:sldChg chg="del">
        <pc:chgData name="Tej Chandra" userId="fd16bead-a7d5-4d61-a87b-b6fc5f95769a" providerId="ADAL" clId="{56DD8D67-5A87-4A05-8553-77622A1059EC}" dt="2022-10-02T13:26:25.741" v="221" actId="47"/>
        <pc:sldMkLst>
          <pc:docMk/>
          <pc:sldMk cId="966954382" sldId="346"/>
        </pc:sldMkLst>
      </pc:sldChg>
      <pc:sldChg chg="del">
        <pc:chgData name="Tej Chandra" userId="fd16bead-a7d5-4d61-a87b-b6fc5f95769a" providerId="ADAL" clId="{56DD8D67-5A87-4A05-8553-77622A1059EC}" dt="2022-10-02T13:26:25.741" v="221" actId="47"/>
        <pc:sldMkLst>
          <pc:docMk/>
          <pc:sldMk cId="2544721145" sldId="347"/>
        </pc:sldMkLst>
      </pc:sldChg>
      <pc:sldChg chg="del">
        <pc:chgData name="Tej Chandra" userId="fd16bead-a7d5-4d61-a87b-b6fc5f95769a" providerId="ADAL" clId="{56DD8D67-5A87-4A05-8553-77622A1059EC}" dt="2022-10-02T13:26:25.741" v="221" actId="47"/>
        <pc:sldMkLst>
          <pc:docMk/>
          <pc:sldMk cId="943061302" sldId="348"/>
        </pc:sldMkLst>
      </pc:sldChg>
      <pc:sldChg chg="del">
        <pc:chgData name="Tej Chandra" userId="fd16bead-a7d5-4d61-a87b-b6fc5f95769a" providerId="ADAL" clId="{56DD8D67-5A87-4A05-8553-77622A1059EC}" dt="2022-10-02T13:26:25.741" v="221" actId="47"/>
        <pc:sldMkLst>
          <pc:docMk/>
          <pc:sldMk cId="2153651047" sldId="349"/>
        </pc:sldMkLst>
      </pc:sldChg>
      <pc:sldChg chg="del">
        <pc:chgData name="Tej Chandra" userId="fd16bead-a7d5-4d61-a87b-b6fc5f95769a" providerId="ADAL" clId="{56DD8D67-5A87-4A05-8553-77622A1059EC}" dt="2022-10-02T13:26:25.741" v="221" actId="47"/>
        <pc:sldMkLst>
          <pc:docMk/>
          <pc:sldMk cId="3703311460" sldId="351"/>
        </pc:sldMkLst>
      </pc:sldChg>
      <pc:sldChg chg="del">
        <pc:chgData name="Tej Chandra" userId="fd16bead-a7d5-4d61-a87b-b6fc5f95769a" providerId="ADAL" clId="{56DD8D67-5A87-4A05-8553-77622A1059EC}" dt="2022-10-02T13:26:25.741" v="221" actId="47"/>
        <pc:sldMkLst>
          <pc:docMk/>
          <pc:sldMk cId="2416597898" sldId="352"/>
        </pc:sldMkLst>
      </pc:sldChg>
      <pc:sldChg chg="del">
        <pc:chgData name="Tej Chandra" userId="fd16bead-a7d5-4d61-a87b-b6fc5f95769a" providerId="ADAL" clId="{56DD8D67-5A87-4A05-8553-77622A1059EC}" dt="2022-10-02T13:26:25.741" v="221" actId="47"/>
        <pc:sldMkLst>
          <pc:docMk/>
          <pc:sldMk cId="3647229981" sldId="353"/>
        </pc:sldMkLst>
      </pc:sldChg>
      <pc:sldChg chg="del">
        <pc:chgData name="Tej Chandra" userId="fd16bead-a7d5-4d61-a87b-b6fc5f95769a" providerId="ADAL" clId="{56DD8D67-5A87-4A05-8553-77622A1059EC}" dt="2022-10-02T13:26:25.741" v="221" actId="47"/>
        <pc:sldMkLst>
          <pc:docMk/>
          <pc:sldMk cId="1974275400" sldId="358"/>
        </pc:sldMkLst>
      </pc:sldChg>
      <pc:sldChg chg="del">
        <pc:chgData name="Tej Chandra" userId="fd16bead-a7d5-4d61-a87b-b6fc5f95769a" providerId="ADAL" clId="{56DD8D67-5A87-4A05-8553-77622A1059EC}" dt="2022-10-02T13:26:25.741" v="221" actId="47"/>
        <pc:sldMkLst>
          <pc:docMk/>
          <pc:sldMk cId="1928458717" sldId="359"/>
        </pc:sldMkLst>
      </pc:sldChg>
      <pc:sldChg chg="del">
        <pc:chgData name="Tej Chandra" userId="fd16bead-a7d5-4d61-a87b-b6fc5f95769a" providerId="ADAL" clId="{56DD8D67-5A87-4A05-8553-77622A1059EC}" dt="2022-10-02T13:26:25.741" v="221" actId="47"/>
        <pc:sldMkLst>
          <pc:docMk/>
          <pc:sldMk cId="805953286" sldId="360"/>
        </pc:sldMkLst>
      </pc:sldChg>
      <pc:sldChg chg="delSp modSp del mod">
        <pc:chgData name="Tej Chandra" userId="fd16bead-a7d5-4d61-a87b-b6fc5f95769a" providerId="ADAL" clId="{56DD8D67-5A87-4A05-8553-77622A1059EC}" dt="2022-10-02T13:28:43.151" v="269" actId="47"/>
        <pc:sldMkLst>
          <pc:docMk/>
          <pc:sldMk cId="2968378395" sldId="361"/>
        </pc:sldMkLst>
        <pc:spChg chg="mod">
          <ac:chgData name="Tej Chandra" userId="fd16bead-a7d5-4d61-a87b-b6fc5f95769a" providerId="ADAL" clId="{56DD8D67-5A87-4A05-8553-77622A1059EC}" dt="2022-10-02T13:26:51.460" v="223" actId="6549"/>
          <ac:spMkLst>
            <pc:docMk/>
            <pc:sldMk cId="2968378395" sldId="361"/>
            <ac:spMk id="4" creationId="{00000000-0000-0000-0000-000000000000}"/>
          </ac:spMkLst>
        </pc:spChg>
        <pc:spChg chg="del">
          <ac:chgData name="Tej Chandra" userId="fd16bead-a7d5-4d61-a87b-b6fc5f95769a" providerId="ADAL" clId="{56DD8D67-5A87-4A05-8553-77622A1059EC}" dt="2022-10-02T13:26:54.169" v="224" actId="478"/>
          <ac:spMkLst>
            <pc:docMk/>
            <pc:sldMk cId="2968378395" sldId="361"/>
            <ac:spMk id="42" creationId="{00000000-0000-0000-0000-000000000000}"/>
          </ac:spMkLst>
        </pc:spChg>
        <pc:grpChg chg="mod">
          <ac:chgData name="Tej Chandra" userId="fd16bead-a7d5-4d61-a87b-b6fc5f95769a" providerId="ADAL" clId="{56DD8D67-5A87-4A05-8553-77622A1059EC}" dt="2022-10-02T13:26:58.175" v="226" actId="14100"/>
          <ac:grpSpMkLst>
            <pc:docMk/>
            <pc:sldMk cId="2968378395" sldId="361"/>
            <ac:grpSpMk id="49" creationId="{00000000-0000-0000-0000-000000000000}"/>
          </ac:grpSpMkLst>
        </pc:grpChg>
        <pc:cxnChg chg="mod">
          <ac:chgData name="Tej Chandra" userId="fd16bead-a7d5-4d61-a87b-b6fc5f95769a" providerId="ADAL" clId="{56DD8D67-5A87-4A05-8553-77622A1059EC}" dt="2022-10-02T13:27:07.448" v="249" actId="1035"/>
          <ac:cxnSpMkLst>
            <pc:docMk/>
            <pc:sldMk cId="2968378395" sldId="361"/>
            <ac:cxnSpMk id="37" creationId="{00000000-0000-0000-0000-000000000000}"/>
          </ac:cxnSpMkLst>
        </pc:cxnChg>
      </pc:sldChg>
      <pc:sldChg chg="del">
        <pc:chgData name="Tej Chandra" userId="fd16bead-a7d5-4d61-a87b-b6fc5f95769a" providerId="ADAL" clId="{56DD8D67-5A87-4A05-8553-77622A1059EC}" dt="2022-10-02T13:26:25.741" v="221" actId="47"/>
        <pc:sldMkLst>
          <pc:docMk/>
          <pc:sldMk cId="3844318667" sldId="362"/>
        </pc:sldMkLst>
      </pc:sldChg>
      <pc:sldChg chg="del">
        <pc:chgData name="Tej Chandra" userId="fd16bead-a7d5-4d61-a87b-b6fc5f95769a" providerId="ADAL" clId="{56DD8D67-5A87-4A05-8553-77622A1059EC}" dt="2022-10-02T13:26:25.741" v="221" actId="47"/>
        <pc:sldMkLst>
          <pc:docMk/>
          <pc:sldMk cId="3097175749" sldId="363"/>
        </pc:sldMkLst>
      </pc:sldChg>
      <pc:sldChg chg="del">
        <pc:chgData name="Tej Chandra" userId="fd16bead-a7d5-4d61-a87b-b6fc5f95769a" providerId="ADAL" clId="{56DD8D67-5A87-4A05-8553-77622A1059EC}" dt="2022-10-02T12:32:42.221" v="9" actId="47"/>
        <pc:sldMkLst>
          <pc:docMk/>
          <pc:sldMk cId="1539493035" sldId="424"/>
        </pc:sldMkLst>
      </pc:sldChg>
      <pc:sldChg chg="del">
        <pc:chgData name="Tej Chandra" userId="fd16bead-a7d5-4d61-a87b-b6fc5f95769a" providerId="ADAL" clId="{56DD8D67-5A87-4A05-8553-77622A1059EC}" dt="2022-10-02T12:32:42.221" v="9" actId="47"/>
        <pc:sldMkLst>
          <pc:docMk/>
          <pc:sldMk cId="304809508" sldId="428"/>
        </pc:sldMkLst>
      </pc:sldChg>
      <pc:sldChg chg="del">
        <pc:chgData name="Tej Chandra" userId="fd16bead-a7d5-4d61-a87b-b6fc5f95769a" providerId="ADAL" clId="{56DD8D67-5A87-4A05-8553-77622A1059EC}" dt="2022-10-02T13:26:32.076" v="222" actId="47"/>
        <pc:sldMkLst>
          <pc:docMk/>
          <pc:sldMk cId="3549534885" sldId="429"/>
        </pc:sldMkLst>
      </pc:sldChg>
      <pc:sldChg chg="del">
        <pc:chgData name="Tej Chandra" userId="fd16bead-a7d5-4d61-a87b-b6fc5f95769a" providerId="ADAL" clId="{56DD8D67-5A87-4A05-8553-77622A1059EC}" dt="2022-10-02T12:32:42.221" v="9" actId="47"/>
        <pc:sldMkLst>
          <pc:docMk/>
          <pc:sldMk cId="2084093962" sldId="431"/>
        </pc:sldMkLst>
      </pc:sldChg>
      <pc:sldChg chg="addSp delSp modSp new mod ord">
        <pc:chgData name="Tej Chandra" userId="fd16bead-a7d5-4d61-a87b-b6fc5f95769a" providerId="ADAL" clId="{56DD8D67-5A87-4A05-8553-77622A1059EC}" dt="2022-10-02T13:21:03.948" v="182" actId="20577"/>
        <pc:sldMkLst>
          <pc:docMk/>
          <pc:sldMk cId="1855191005" sldId="432"/>
        </pc:sldMkLst>
        <pc:spChg chg="add mod">
          <ac:chgData name="Tej Chandra" userId="fd16bead-a7d5-4d61-a87b-b6fc5f95769a" providerId="ADAL" clId="{56DD8D67-5A87-4A05-8553-77622A1059EC}" dt="2022-10-02T12:31:25.231" v="4"/>
          <ac:spMkLst>
            <pc:docMk/>
            <pc:sldMk cId="1855191005" sldId="432"/>
            <ac:spMk id="3" creationId="{8E0BD55A-5E47-49F0-BAB3-E3691BC7AA9F}"/>
          </ac:spMkLst>
        </pc:spChg>
        <pc:spChg chg="add mod">
          <ac:chgData name="Tej Chandra" userId="fd16bead-a7d5-4d61-a87b-b6fc5f95769a" providerId="ADAL" clId="{56DD8D67-5A87-4A05-8553-77622A1059EC}" dt="2022-10-02T13:21:03.948" v="182" actId="20577"/>
          <ac:spMkLst>
            <pc:docMk/>
            <pc:sldMk cId="1855191005" sldId="432"/>
            <ac:spMk id="4" creationId="{DFED0734-62AC-4EE7-9CD4-8CA01D2A2885}"/>
          </ac:spMkLst>
        </pc:spChg>
        <pc:spChg chg="add del">
          <ac:chgData name="Tej Chandra" userId="fd16bead-a7d5-4d61-a87b-b6fc5f95769a" providerId="ADAL" clId="{56DD8D67-5A87-4A05-8553-77622A1059EC}" dt="2022-10-02T12:47:22.588" v="55" actId="22"/>
          <ac:spMkLst>
            <pc:docMk/>
            <pc:sldMk cId="1855191005" sldId="432"/>
            <ac:spMk id="6" creationId="{2734E729-9C59-4186-A3CF-501E01E9DB60}"/>
          </ac:spMkLst>
        </pc:spChg>
      </pc:sldChg>
      <pc:sldChg chg="addSp modSp new mod ord">
        <pc:chgData name="Tej Chandra" userId="fd16bead-a7d5-4d61-a87b-b6fc5f95769a" providerId="ADAL" clId="{56DD8D67-5A87-4A05-8553-77622A1059EC}" dt="2022-10-02T12:39:02.635" v="31" actId="1076"/>
        <pc:sldMkLst>
          <pc:docMk/>
          <pc:sldMk cId="1872966570" sldId="433"/>
        </pc:sldMkLst>
        <pc:spChg chg="add mod">
          <ac:chgData name="Tej Chandra" userId="fd16bead-a7d5-4d61-a87b-b6fc5f95769a" providerId="ADAL" clId="{56DD8D67-5A87-4A05-8553-77622A1059EC}" dt="2022-10-02T12:39:02.635" v="31" actId="1076"/>
          <ac:spMkLst>
            <pc:docMk/>
            <pc:sldMk cId="1872966570" sldId="433"/>
            <ac:spMk id="3" creationId="{F8FD0EE2-EB06-4921-B8C1-B998778618D2}"/>
          </ac:spMkLst>
        </pc:spChg>
        <pc:spChg chg="add mod">
          <ac:chgData name="Tej Chandra" userId="fd16bead-a7d5-4d61-a87b-b6fc5f95769a" providerId="ADAL" clId="{56DD8D67-5A87-4A05-8553-77622A1059EC}" dt="2022-10-02T12:31:38.556" v="6"/>
          <ac:spMkLst>
            <pc:docMk/>
            <pc:sldMk cId="1872966570" sldId="433"/>
            <ac:spMk id="4" creationId="{5E68E974-0105-4B51-B865-CDFBAA25BD08}"/>
          </ac:spMkLst>
        </pc:spChg>
      </pc:sldChg>
      <pc:sldChg chg="addSp delSp modSp add mod delAnim">
        <pc:chgData name="Tej Chandra" userId="fd16bead-a7d5-4d61-a87b-b6fc5f95769a" providerId="ADAL" clId="{56DD8D67-5A87-4A05-8553-77622A1059EC}" dt="2022-10-02T13:19:49.293" v="174" actId="20577"/>
        <pc:sldMkLst>
          <pc:docMk/>
          <pc:sldMk cId="3578945576" sldId="434"/>
        </pc:sldMkLst>
        <pc:spChg chg="del">
          <ac:chgData name="Tej Chandra" userId="fd16bead-a7d5-4d61-a87b-b6fc5f95769a" providerId="ADAL" clId="{56DD8D67-5A87-4A05-8553-77622A1059EC}" dt="2022-10-02T12:59:31.587" v="85" actId="478"/>
          <ac:spMkLst>
            <pc:docMk/>
            <pc:sldMk cId="3578945576" sldId="434"/>
            <ac:spMk id="11" creationId="{00000000-0000-0000-0000-000000000000}"/>
          </ac:spMkLst>
        </pc:spChg>
        <pc:spChg chg="add mod">
          <ac:chgData name="Tej Chandra" userId="fd16bead-a7d5-4d61-a87b-b6fc5f95769a" providerId="ADAL" clId="{56DD8D67-5A87-4A05-8553-77622A1059EC}" dt="2022-10-02T13:00:36.551" v="89"/>
          <ac:spMkLst>
            <pc:docMk/>
            <pc:sldMk cId="3578945576" sldId="434"/>
            <ac:spMk id="15" creationId="{84AFD15D-D2F7-451E-9A59-F1E4547105FE}"/>
          </ac:spMkLst>
        </pc:spChg>
        <pc:spChg chg="add mod">
          <ac:chgData name="Tej Chandra" userId="fd16bead-a7d5-4d61-a87b-b6fc5f95769a" providerId="ADAL" clId="{56DD8D67-5A87-4A05-8553-77622A1059EC}" dt="2022-10-02T13:00:36.551" v="89"/>
          <ac:spMkLst>
            <pc:docMk/>
            <pc:sldMk cId="3578945576" sldId="434"/>
            <ac:spMk id="17" creationId="{AC3F3ABE-4683-400E-9272-0653AD29EB6E}"/>
          </ac:spMkLst>
        </pc:spChg>
        <pc:spChg chg="add mod">
          <ac:chgData name="Tej Chandra" userId="fd16bead-a7d5-4d61-a87b-b6fc5f95769a" providerId="ADAL" clId="{56DD8D67-5A87-4A05-8553-77622A1059EC}" dt="2022-10-02T13:00:36.551" v="89"/>
          <ac:spMkLst>
            <pc:docMk/>
            <pc:sldMk cId="3578945576" sldId="434"/>
            <ac:spMk id="18" creationId="{28584E73-74B3-47DF-AE2B-2FD27A21B058}"/>
          </ac:spMkLst>
        </pc:spChg>
        <pc:spChg chg="add mod">
          <ac:chgData name="Tej Chandra" userId="fd16bead-a7d5-4d61-a87b-b6fc5f95769a" providerId="ADAL" clId="{56DD8D67-5A87-4A05-8553-77622A1059EC}" dt="2022-10-02T13:00:36.551" v="89"/>
          <ac:spMkLst>
            <pc:docMk/>
            <pc:sldMk cId="3578945576" sldId="434"/>
            <ac:spMk id="19" creationId="{B5F837AA-7B2C-4757-B5EA-4930DDEC255E}"/>
          </ac:spMkLst>
        </pc:spChg>
        <pc:spChg chg="add del mod">
          <ac:chgData name="Tej Chandra" userId="fd16bead-a7d5-4d61-a87b-b6fc5f95769a" providerId="ADAL" clId="{56DD8D67-5A87-4A05-8553-77622A1059EC}" dt="2022-10-02T13:18:44.407" v="130" actId="478"/>
          <ac:spMkLst>
            <pc:docMk/>
            <pc:sldMk cId="3578945576" sldId="434"/>
            <ac:spMk id="24" creationId="{04D20791-700C-448A-8216-9EC9332BE3EA}"/>
          </ac:spMkLst>
        </pc:spChg>
        <pc:spChg chg="add mod">
          <ac:chgData name="Tej Chandra" userId="fd16bead-a7d5-4d61-a87b-b6fc5f95769a" providerId="ADAL" clId="{56DD8D67-5A87-4A05-8553-77622A1059EC}" dt="2022-10-02T13:18:34.981" v="128"/>
          <ac:spMkLst>
            <pc:docMk/>
            <pc:sldMk cId="3578945576" sldId="434"/>
            <ac:spMk id="25" creationId="{92FD5F32-270A-49E5-8A44-C09F4A35B6AF}"/>
          </ac:spMkLst>
        </pc:spChg>
        <pc:spChg chg="add mod">
          <ac:chgData name="Tej Chandra" userId="fd16bead-a7d5-4d61-a87b-b6fc5f95769a" providerId="ADAL" clId="{56DD8D67-5A87-4A05-8553-77622A1059EC}" dt="2022-10-02T13:19:00.087" v="135" actId="1076"/>
          <ac:spMkLst>
            <pc:docMk/>
            <pc:sldMk cId="3578945576" sldId="434"/>
            <ac:spMk id="28" creationId="{DF6D5501-8463-4E39-B0BC-F0F3E2D913E7}"/>
          </ac:spMkLst>
        </pc:spChg>
        <pc:spChg chg="add mod">
          <ac:chgData name="Tej Chandra" userId="fd16bead-a7d5-4d61-a87b-b6fc5f95769a" providerId="ADAL" clId="{56DD8D67-5A87-4A05-8553-77622A1059EC}" dt="2022-10-02T13:19:49.293" v="174" actId="20577"/>
          <ac:spMkLst>
            <pc:docMk/>
            <pc:sldMk cId="3578945576" sldId="434"/>
            <ac:spMk id="29" creationId="{F4B6E335-EBFA-4F5A-9E46-C3BE256DD0C4}"/>
          </ac:spMkLst>
        </pc:spChg>
        <pc:grpChg chg="del">
          <ac:chgData name="Tej Chandra" userId="fd16bead-a7d5-4d61-a87b-b6fc5f95769a" providerId="ADAL" clId="{56DD8D67-5A87-4A05-8553-77622A1059EC}" dt="2022-10-02T12:49:46.945" v="84" actId="478"/>
          <ac:grpSpMkLst>
            <pc:docMk/>
            <pc:sldMk cId="3578945576" sldId="434"/>
            <ac:grpSpMk id="64" creationId="{00000000-0000-0000-0000-000000000000}"/>
          </ac:grpSpMkLst>
        </pc:grpChg>
        <pc:graphicFrameChg chg="mod">
          <ac:chgData name="Tej Chandra" userId="fd16bead-a7d5-4d61-a87b-b6fc5f95769a" providerId="ADAL" clId="{56DD8D67-5A87-4A05-8553-77622A1059EC}" dt="2022-10-02T13:18:38.877" v="129" actId="20577"/>
          <ac:graphicFrameMkLst>
            <pc:docMk/>
            <pc:sldMk cId="3578945576" sldId="434"/>
            <ac:graphicFrameMk id="16" creationId="{00000000-0000-0000-0000-000000000000}"/>
          </ac:graphicFrameMkLst>
        </pc:graphicFrameChg>
        <pc:picChg chg="add del mod">
          <ac:chgData name="Tej Chandra" userId="fd16bead-a7d5-4d61-a87b-b6fc5f95769a" providerId="ADAL" clId="{56DD8D67-5A87-4A05-8553-77622A1059EC}" dt="2022-10-02T13:00:36.064" v="88" actId="478"/>
          <ac:picMkLst>
            <pc:docMk/>
            <pc:sldMk cId="3578945576" sldId="434"/>
            <ac:picMk id="14" creationId="{450A949B-462E-486D-9E2B-5158CE3DEA05}"/>
          </ac:picMkLst>
        </pc:picChg>
        <pc:picChg chg="add mod">
          <ac:chgData name="Tej Chandra" userId="fd16bead-a7d5-4d61-a87b-b6fc5f95769a" providerId="ADAL" clId="{56DD8D67-5A87-4A05-8553-77622A1059EC}" dt="2022-10-02T13:00:36.551" v="89"/>
          <ac:picMkLst>
            <pc:docMk/>
            <pc:sldMk cId="3578945576" sldId="434"/>
            <ac:picMk id="20" creationId="{96C53AA3-C770-4E4A-972B-0B46268FAF65}"/>
          </ac:picMkLst>
        </pc:picChg>
        <pc:cxnChg chg="add mod">
          <ac:chgData name="Tej Chandra" userId="fd16bead-a7d5-4d61-a87b-b6fc5f95769a" providerId="ADAL" clId="{56DD8D67-5A87-4A05-8553-77622A1059EC}" dt="2022-10-02T13:00:47.204" v="90"/>
          <ac:cxnSpMkLst>
            <pc:docMk/>
            <pc:sldMk cId="3578945576" sldId="434"/>
            <ac:cxnSpMk id="27" creationId="{634A9E76-B1C2-407D-B52D-41E2DDEFFA7E}"/>
          </ac:cxnSpMkLst>
        </pc:cxnChg>
      </pc:sldChg>
      <pc:sldChg chg="addSp modSp new mod">
        <pc:chgData name="Tej Chandra" userId="fd16bead-a7d5-4d61-a87b-b6fc5f95769a" providerId="ADAL" clId="{56DD8D67-5A87-4A05-8553-77622A1059EC}" dt="2022-10-02T13:24:01.957" v="215" actId="114"/>
        <pc:sldMkLst>
          <pc:docMk/>
          <pc:sldMk cId="593564098" sldId="435"/>
        </pc:sldMkLst>
        <pc:spChg chg="add mod">
          <ac:chgData name="Tej Chandra" userId="fd16bead-a7d5-4d61-a87b-b6fc5f95769a" providerId="ADAL" clId="{56DD8D67-5A87-4A05-8553-77622A1059EC}" dt="2022-10-02T13:24:01.957" v="215" actId="114"/>
          <ac:spMkLst>
            <pc:docMk/>
            <pc:sldMk cId="593564098" sldId="435"/>
            <ac:spMk id="3" creationId="{60DBB63C-8ED7-4F86-84D3-7CE852F194BD}"/>
          </ac:spMkLst>
        </pc:spChg>
        <pc:graphicFrameChg chg="add mod">
          <ac:chgData name="Tej Chandra" userId="fd16bead-a7d5-4d61-a87b-b6fc5f95769a" providerId="ADAL" clId="{56DD8D67-5A87-4A05-8553-77622A1059EC}" dt="2022-10-02T13:22:15.408" v="184"/>
          <ac:graphicFrameMkLst>
            <pc:docMk/>
            <pc:sldMk cId="593564098" sldId="435"/>
            <ac:graphicFrameMk id="5" creationId="{7718D2B6-8436-45F8-AA76-D8D51B880B4F}"/>
          </ac:graphicFrameMkLst>
        </pc:graphicFrameChg>
        <pc:picChg chg="add mod">
          <ac:chgData name="Tej Chandra" userId="fd16bead-a7d5-4d61-a87b-b6fc5f95769a" providerId="ADAL" clId="{56DD8D67-5A87-4A05-8553-77622A1059EC}" dt="2022-10-02T13:22:15.408" v="184"/>
          <ac:picMkLst>
            <pc:docMk/>
            <pc:sldMk cId="593564098" sldId="435"/>
            <ac:picMk id="4" creationId="{A400B2B9-1594-45CC-A296-0D8C5DF635BF}"/>
          </ac:picMkLst>
        </pc:picChg>
      </pc:sldChg>
      <pc:sldChg chg="delSp modSp add del mod">
        <pc:chgData name="Tej Chandra" userId="fd16bead-a7d5-4d61-a87b-b6fc5f95769a" providerId="ADAL" clId="{56DD8D67-5A87-4A05-8553-77622A1059EC}" dt="2022-10-02T13:19:54.490" v="175" actId="47"/>
        <pc:sldMkLst>
          <pc:docMk/>
          <pc:sldMk cId="1340944586" sldId="435"/>
        </pc:sldMkLst>
        <pc:spChg chg="mod">
          <ac:chgData name="Tej Chandra" userId="fd16bead-a7d5-4d61-a87b-b6fc5f95769a" providerId="ADAL" clId="{56DD8D67-5A87-4A05-8553-77622A1059EC}" dt="2022-10-02T13:18:52.647" v="133" actId="14100"/>
          <ac:spMkLst>
            <pc:docMk/>
            <pc:sldMk cId="1340944586" sldId="435"/>
            <ac:spMk id="15" creationId="{84AFD15D-D2F7-451E-9A59-F1E4547105FE}"/>
          </ac:spMkLst>
        </pc:spChg>
        <pc:spChg chg="mod">
          <ac:chgData name="Tej Chandra" userId="fd16bead-a7d5-4d61-a87b-b6fc5f95769a" providerId="ADAL" clId="{56DD8D67-5A87-4A05-8553-77622A1059EC}" dt="2022-10-02T13:18:50.112" v="132" actId="20577"/>
          <ac:spMkLst>
            <pc:docMk/>
            <pc:sldMk cId="1340944586" sldId="435"/>
            <ac:spMk id="17" creationId="{AC3F3ABE-4683-400E-9272-0653AD29EB6E}"/>
          </ac:spMkLst>
        </pc:spChg>
        <pc:spChg chg="del">
          <ac:chgData name="Tej Chandra" userId="fd16bead-a7d5-4d61-a87b-b6fc5f95769a" providerId="ADAL" clId="{56DD8D67-5A87-4A05-8553-77622A1059EC}" dt="2022-10-02T13:14:05.231" v="107" actId="478"/>
          <ac:spMkLst>
            <pc:docMk/>
            <pc:sldMk cId="1340944586" sldId="435"/>
            <ac:spMk id="18" creationId="{28584E73-74B3-47DF-AE2B-2FD27A21B058}"/>
          </ac:spMkLst>
        </pc:spChg>
        <pc:spChg chg="del">
          <ac:chgData name="Tej Chandra" userId="fd16bead-a7d5-4d61-a87b-b6fc5f95769a" providerId="ADAL" clId="{56DD8D67-5A87-4A05-8553-77622A1059EC}" dt="2022-10-02T13:14:06.905" v="108" actId="478"/>
          <ac:spMkLst>
            <pc:docMk/>
            <pc:sldMk cId="1340944586" sldId="435"/>
            <ac:spMk id="19" creationId="{B5F837AA-7B2C-4757-B5EA-4930DDEC255E}"/>
          </ac:spMkLst>
        </pc:spChg>
        <pc:spChg chg="del mod">
          <ac:chgData name="Tej Chandra" userId="fd16bead-a7d5-4d61-a87b-b6fc5f95769a" providerId="ADAL" clId="{56DD8D67-5A87-4A05-8553-77622A1059EC}" dt="2022-10-02T13:14:09.127" v="111" actId="478"/>
          <ac:spMkLst>
            <pc:docMk/>
            <pc:sldMk cId="1340944586" sldId="435"/>
            <ac:spMk id="24" creationId="{04D20791-700C-448A-8216-9EC9332BE3EA}"/>
          </ac:spMkLst>
        </pc:spChg>
        <pc:spChg chg="mod">
          <ac:chgData name="Tej Chandra" userId="fd16bead-a7d5-4d61-a87b-b6fc5f95769a" providerId="ADAL" clId="{56DD8D67-5A87-4A05-8553-77622A1059EC}" dt="2022-10-02T13:01:41.320" v="106"/>
          <ac:spMkLst>
            <pc:docMk/>
            <pc:sldMk cId="1340944586" sldId="435"/>
            <ac:spMk id="25" creationId="{92FD5F32-270A-49E5-8A44-C09F4A35B6AF}"/>
          </ac:spMkLst>
        </pc:spChg>
        <pc:graphicFrameChg chg="mod">
          <ac:chgData name="Tej Chandra" userId="fd16bead-a7d5-4d61-a87b-b6fc5f95769a" providerId="ADAL" clId="{56DD8D67-5A87-4A05-8553-77622A1059EC}" dt="2022-10-02T13:01:34.749" v="105" actId="20577"/>
          <ac:graphicFrameMkLst>
            <pc:docMk/>
            <pc:sldMk cId="1340944586" sldId="435"/>
            <ac:graphicFrameMk id="16" creationId="{00000000-0000-0000-0000-000000000000}"/>
          </ac:graphicFrameMkLst>
        </pc:graphicFrameChg>
        <pc:picChg chg="del">
          <ac:chgData name="Tej Chandra" userId="fd16bead-a7d5-4d61-a87b-b6fc5f95769a" providerId="ADAL" clId="{56DD8D67-5A87-4A05-8553-77622A1059EC}" dt="2022-10-02T13:14:07.412" v="109" actId="478"/>
          <ac:picMkLst>
            <pc:docMk/>
            <pc:sldMk cId="1340944586" sldId="435"/>
            <ac:picMk id="20" creationId="{96C53AA3-C770-4E4A-972B-0B46268FAF65}"/>
          </ac:picMkLst>
        </pc:picChg>
      </pc:sldChg>
      <pc:sldChg chg="addSp delSp modSp new mod">
        <pc:chgData name="Tej Chandra" userId="fd16bead-a7d5-4d61-a87b-b6fc5f95769a" providerId="ADAL" clId="{56DD8D67-5A87-4A05-8553-77622A1059EC}" dt="2022-10-02T13:28:30.915" v="268"/>
        <pc:sldMkLst>
          <pc:docMk/>
          <pc:sldMk cId="761404543" sldId="436"/>
        </pc:sldMkLst>
        <pc:spChg chg="add mod">
          <ac:chgData name="Tej Chandra" userId="fd16bead-a7d5-4d61-a87b-b6fc5f95769a" providerId="ADAL" clId="{56DD8D67-5A87-4A05-8553-77622A1059EC}" dt="2022-10-02T13:24:11.684" v="218"/>
          <ac:spMkLst>
            <pc:docMk/>
            <pc:sldMk cId="761404543" sldId="436"/>
            <ac:spMk id="3" creationId="{73F84A63-94F1-455C-9C39-F9BF3457ED9D}"/>
          </ac:spMkLst>
        </pc:spChg>
        <pc:graphicFrameChg chg="add mod">
          <ac:chgData name="Tej Chandra" userId="fd16bead-a7d5-4d61-a87b-b6fc5f95769a" providerId="ADAL" clId="{56DD8D67-5A87-4A05-8553-77622A1059EC}" dt="2022-10-02T13:23:22.832" v="205"/>
          <ac:graphicFrameMkLst>
            <pc:docMk/>
            <pc:sldMk cId="761404543" sldId="436"/>
            <ac:graphicFrameMk id="4" creationId="{5F8654E2-FCF2-436B-8266-650DEAC374E5}"/>
          </ac:graphicFrameMkLst>
        </pc:graphicFrameChg>
        <pc:graphicFrameChg chg="add mod">
          <ac:chgData name="Tej Chandra" userId="fd16bead-a7d5-4d61-a87b-b6fc5f95769a" providerId="ADAL" clId="{56DD8D67-5A87-4A05-8553-77622A1059EC}" dt="2022-10-02T13:28:30.915" v="268"/>
          <ac:graphicFrameMkLst>
            <pc:docMk/>
            <pc:sldMk cId="761404543" sldId="436"/>
            <ac:graphicFrameMk id="5" creationId="{7F7E1BB0-271B-444D-9649-A3815DFFF2A3}"/>
          </ac:graphicFrameMkLst>
        </pc:graphicFrameChg>
        <pc:picChg chg="add mod">
          <ac:chgData name="Tej Chandra" userId="fd16bead-a7d5-4d61-a87b-b6fc5f95769a" providerId="ADAL" clId="{56DD8D67-5A87-4A05-8553-77622A1059EC}" dt="2022-10-02T13:23:22.832" v="205"/>
          <ac:picMkLst>
            <pc:docMk/>
            <pc:sldMk cId="761404543" sldId="436"/>
            <ac:picMk id="7" creationId="{2318E166-DD77-4916-B551-5860D1B242D0}"/>
          </ac:picMkLst>
        </pc:picChg>
        <pc:cxnChg chg="add del mod">
          <ac:chgData name="Tej Chandra" userId="fd16bead-a7d5-4d61-a87b-b6fc5f95769a" providerId="ADAL" clId="{56DD8D67-5A87-4A05-8553-77622A1059EC}" dt="2022-10-02T13:23:41.686" v="206" actId="478"/>
          <ac:cxnSpMkLst>
            <pc:docMk/>
            <pc:sldMk cId="761404543" sldId="436"/>
            <ac:cxnSpMk id="6" creationId="{A65DBC80-E44E-4BDD-817C-52DA1422775C}"/>
          </ac:cxnSpMkLst>
        </pc:cxnChg>
      </pc:sldChg>
    </pc:docChg>
  </pc:docChgLst>
  <pc:docChgLst>
    <pc:chgData name="Sanchali Das" userId="7d1d7627-035a-4aaf-9094-4aa36b0df96a" providerId="ADAL" clId="{9AF60D13-A061-4F59-B940-A59E55364D8E}"/>
    <pc:docChg chg="undo redo custSel addSld delSld modSld sldOrd">
      <pc:chgData name="Sanchali Das" userId="7d1d7627-035a-4aaf-9094-4aa36b0df96a" providerId="ADAL" clId="{9AF60D13-A061-4F59-B940-A59E55364D8E}" dt="2023-09-26T08:19:18.842" v="225" actId="478"/>
      <pc:docMkLst>
        <pc:docMk/>
      </pc:docMkLst>
      <pc:sldChg chg="addSp delSp modSp add mod setBg">
        <pc:chgData name="Sanchali Das" userId="7d1d7627-035a-4aaf-9094-4aa36b0df96a" providerId="ADAL" clId="{9AF60D13-A061-4F59-B940-A59E55364D8E}" dt="2023-09-26T05:18:53" v="31" actId="207"/>
        <pc:sldMkLst>
          <pc:docMk/>
          <pc:sldMk cId="937317446" sldId="291"/>
        </pc:sldMkLst>
        <pc:spChg chg="mod">
          <ac:chgData name="Sanchali Das" userId="7d1d7627-035a-4aaf-9094-4aa36b0df96a" providerId="ADAL" clId="{9AF60D13-A061-4F59-B940-A59E55364D8E}" dt="2023-09-26T05:18:12.452" v="25" actId="207"/>
          <ac:spMkLst>
            <pc:docMk/>
            <pc:sldMk cId="937317446" sldId="291"/>
            <ac:spMk id="2" creationId="{0BA2613E-5566-4A7A-97F7-F91AC1CE367A}"/>
          </ac:spMkLst>
        </pc:spChg>
        <pc:spChg chg="mod">
          <ac:chgData name="Sanchali Das" userId="7d1d7627-035a-4aaf-9094-4aa36b0df96a" providerId="ADAL" clId="{9AF60D13-A061-4F59-B940-A59E55364D8E}" dt="2023-09-26T05:18:53" v="31" actId="207"/>
          <ac:spMkLst>
            <pc:docMk/>
            <pc:sldMk cId="937317446" sldId="291"/>
            <ac:spMk id="3" creationId="{00000000-0000-0000-0000-000000000000}"/>
          </ac:spMkLst>
        </pc:spChg>
        <pc:spChg chg="add del">
          <ac:chgData name="Sanchali Das" userId="7d1d7627-035a-4aaf-9094-4aa36b0df96a" providerId="ADAL" clId="{9AF60D13-A061-4F59-B940-A59E55364D8E}" dt="2023-09-26T05:12:27.869" v="20" actId="26606"/>
          <ac:spMkLst>
            <pc:docMk/>
            <pc:sldMk cId="937317446" sldId="291"/>
            <ac:spMk id="8" creationId="{C2554CA6-288E-4202-BC52-2E5A8F0C0AED}"/>
          </ac:spMkLst>
        </pc:spChg>
        <pc:spChg chg="add del">
          <ac:chgData name="Sanchali Das" userId="7d1d7627-035a-4aaf-9094-4aa36b0df96a" providerId="ADAL" clId="{9AF60D13-A061-4F59-B940-A59E55364D8E}" dt="2023-09-26T05:12:27.869" v="20" actId="26606"/>
          <ac:spMkLst>
            <pc:docMk/>
            <pc:sldMk cId="937317446" sldId="291"/>
            <ac:spMk id="10" creationId="{B10BB131-AC8E-4A8E-A5D1-36260F720C3B}"/>
          </ac:spMkLst>
        </pc:spChg>
        <pc:spChg chg="add del">
          <ac:chgData name="Sanchali Das" userId="7d1d7627-035a-4aaf-9094-4aa36b0df96a" providerId="ADAL" clId="{9AF60D13-A061-4F59-B940-A59E55364D8E}" dt="2023-09-26T05:12:27.869" v="20" actId="26606"/>
          <ac:spMkLst>
            <pc:docMk/>
            <pc:sldMk cId="937317446" sldId="291"/>
            <ac:spMk id="12" creationId="{5B7778FC-632E-4DCA-A7CB-0D7731CCF970}"/>
          </ac:spMkLst>
        </pc:spChg>
        <pc:spChg chg="add del">
          <ac:chgData name="Sanchali Das" userId="7d1d7627-035a-4aaf-9094-4aa36b0df96a" providerId="ADAL" clId="{9AF60D13-A061-4F59-B940-A59E55364D8E}" dt="2023-09-26T05:12:27.869" v="20" actId="26606"/>
          <ac:spMkLst>
            <pc:docMk/>
            <pc:sldMk cId="937317446" sldId="291"/>
            <ac:spMk id="14" creationId="{FA23A907-97FB-4A8F-880A-DD77401C4296}"/>
          </ac:spMkLst>
        </pc:spChg>
        <pc:spChg chg="add del">
          <ac:chgData name="Sanchali Das" userId="7d1d7627-035a-4aaf-9094-4aa36b0df96a" providerId="ADAL" clId="{9AF60D13-A061-4F59-B940-A59E55364D8E}" dt="2023-09-26T05:17:54.427" v="22" actId="26606"/>
          <ac:spMkLst>
            <pc:docMk/>
            <pc:sldMk cId="937317446" sldId="291"/>
            <ac:spMk id="16" creationId="{777A147A-9ED8-46B4-8660-1B3C2AA880B5}"/>
          </ac:spMkLst>
        </pc:spChg>
        <pc:spChg chg="add del">
          <ac:chgData name="Sanchali Das" userId="7d1d7627-035a-4aaf-9094-4aa36b0df96a" providerId="ADAL" clId="{9AF60D13-A061-4F59-B940-A59E55364D8E}" dt="2023-09-26T05:17:54.427" v="22" actId="26606"/>
          <ac:spMkLst>
            <pc:docMk/>
            <pc:sldMk cId="937317446" sldId="291"/>
            <ac:spMk id="17" creationId="{5D6C15A0-C087-4593-8414-2B4EC1CDC3DE}"/>
          </ac:spMkLst>
        </pc:spChg>
      </pc:sldChg>
      <pc:sldChg chg="addSp delSp modSp add mod setBg">
        <pc:chgData name="Sanchali Das" userId="7d1d7627-035a-4aaf-9094-4aa36b0df96a" providerId="ADAL" clId="{9AF60D13-A061-4F59-B940-A59E55364D8E}" dt="2023-09-26T05:50:07.411" v="112" actId="13926"/>
        <pc:sldMkLst>
          <pc:docMk/>
          <pc:sldMk cId="2215279666" sldId="292"/>
        </pc:sldMkLst>
        <pc:spChg chg="mod">
          <ac:chgData name="Sanchali Das" userId="7d1d7627-035a-4aaf-9094-4aa36b0df96a" providerId="ADAL" clId="{9AF60D13-A061-4F59-B940-A59E55364D8E}" dt="2023-09-26T05:48:40.166" v="94" actId="26606"/>
          <ac:spMkLst>
            <pc:docMk/>
            <pc:sldMk cId="2215279666" sldId="292"/>
            <ac:spMk id="5" creationId="{00000000-0000-0000-0000-000000000000}"/>
          </ac:spMkLst>
        </pc:spChg>
        <pc:spChg chg="mod">
          <ac:chgData name="Sanchali Das" userId="7d1d7627-035a-4aaf-9094-4aa36b0df96a" providerId="ADAL" clId="{9AF60D13-A061-4F59-B940-A59E55364D8E}" dt="2023-09-26T05:50:07.411" v="112" actId="13926"/>
          <ac:spMkLst>
            <pc:docMk/>
            <pc:sldMk cId="2215279666" sldId="292"/>
            <ac:spMk id="6" creationId="{00000000-0000-0000-0000-000000000000}"/>
          </ac:spMkLst>
        </pc:spChg>
        <pc:spChg chg="add del">
          <ac:chgData name="Sanchali Das" userId="7d1d7627-035a-4aaf-9094-4aa36b0df96a" providerId="ADAL" clId="{9AF60D13-A061-4F59-B940-A59E55364D8E}" dt="2023-09-26T05:48:40.166" v="94" actId="26606"/>
          <ac:spMkLst>
            <pc:docMk/>
            <pc:sldMk cId="2215279666" sldId="292"/>
            <ac:spMk id="8199" creationId="{743AA782-23D1-4521-8CAD-47662984AA08}"/>
          </ac:spMkLst>
        </pc:spChg>
        <pc:spChg chg="add del">
          <ac:chgData name="Sanchali Das" userId="7d1d7627-035a-4aaf-9094-4aa36b0df96a" providerId="ADAL" clId="{9AF60D13-A061-4F59-B940-A59E55364D8E}" dt="2023-09-26T05:48:40.166" v="94" actId="26606"/>
          <ac:spMkLst>
            <pc:docMk/>
            <pc:sldMk cId="2215279666" sldId="292"/>
            <ac:spMk id="8201" creationId="{71877DBC-BB60-40F0-AC93-2ACDBAAE60CE}"/>
          </ac:spMkLst>
        </pc:spChg>
        <pc:spChg chg="add">
          <ac:chgData name="Sanchali Das" userId="7d1d7627-035a-4aaf-9094-4aa36b0df96a" providerId="ADAL" clId="{9AF60D13-A061-4F59-B940-A59E55364D8E}" dt="2023-09-26T05:48:40.166" v="94" actId="26606"/>
          <ac:spMkLst>
            <pc:docMk/>
            <pc:sldMk cId="2215279666" sldId="292"/>
            <ac:spMk id="8206" creationId="{058A14AF-9FB5-4CC7-BA35-E8E85D3EDF0E}"/>
          </ac:spMkLst>
        </pc:spChg>
        <pc:spChg chg="add">
          <ac:chgData name="Sanchali Das" userId="7d1d7627-035a-4aaf-9094-4aa36b0df96a" providerId="ADAL" clId="{9AF60D13-A061-4F59-B940-A59E55364D8E}" dt="2023-09-26T05:48:40.166" v="94" actId="26606"/>
          <ac:spMkLst>
            <pc:docMk/>
            <pc:sldMk cId="2215279666" sldId="292"/>
            <ac:spMk id="8208" creationId="{3A9A4357-BD1D-4622-A4FE-766E6AB8DE84}"/>
          </ac:spMkLst>
        </pc:spChg>
        <pc:spChg chg="add">
          <ac:chgData name="Sanchali Das" userId="7d1d7627-035a-4aaf-9094-4aa36b0df96a" providerId="ADAL" clId="{9AF60D13-A061-4F59-B940-A59E55364D8E}" dt="2023-09-26T05:48:40.166" v="94" actId="26606"/>
          <ac:spMkLst>
            <pc:docMk/>
            <pc:sldMk cId="2215279666" sldId="292"/>
            <ac:spMk id="8210" creationId="{E659831F-0D9A-4C63-9EBB-8435B85A440F}"/>
          </ac:spMkLst>
        </pc:spChg>
        <pc:spChg chg="add">
          <ac:chgData name="Sanchali Das" userId="7d1d7627-035a-4aaf-9094-4aa36b0df96a" providerId="ADAL" clId="{9AF60D13-A061-4F59-B940-A59E55364D8E}" dt="2023-09-26T05:48:40.166" v="94" actId="26606"/>
          <ac:spMkLst>
            <pc:docMk/>
            <pc:sldMk cId="2215279666" sldId="292"/>
            <ac:spMk id="8212" creationId="{E6995CE5-F890-4ABA-82A2-26507CE8D2A3}"/>
          </ac:spMkLst>
        </pc:spChg>
        <pc:picChg chg="mod">
          <ac:chgData name="Sanchali Das" userId="7d1d7627-035a-4aaf-9094-4aa36b0df96a" providerId="ADAL" clId="{9AF60D13-A061-4F59-B940-A59E55364D8E}" dt="2023-09-26T05:49:01.350" v="102" actId="1076"/>
          <ac:picMkLst>
            <pc:docMk/>
            <pc:sldMk cId="2215279666" sldId="292"/>
            <ac:picMk id="8194" creationId="{00000000-0000-0000-0000-000000000000}"/>
          </ac:picMkLst>
        </pc:picChg>
      </pc:sldChg>
      <pc:sldChg chg="addSp modSp add mod setBg">
        <pc:chgData name="Sanchali Das" userId="7d1d7627-035a-4aaf-9094-4aa36b0df96a" providerId="ADAL" clId="{9AF60D13-A061-4F59-B940-A59E55364D8E}" dt="2023-09-26T05:51:15.970" v="130" actId="33524"/>
        <pc:sldMkLst>
          <pc:docMk/>
          <pc:sldMk cId="4047318467" sldId="296"/>
        </pc:sldMkLst>
        <pc:spChg chg="mod ord">
          <ac:chgData name="Sanchali Das" userId="7d1d7627-035a-4aaf-9094-4aa36b0df96a" providerId="ADAL" clId="{9AF60D13-A061-4F59-B940-A59E55364D8E}" dt="2023-09-26T05:51:15.970" v="130" actId="33524"/>
          <ac:spMkLst>
            <pc:docMk/>
            <pc:sldMk cId="4047318467" sldId="296"/>
            <ac:spMk id="2" creationId="{00000000-0000-0000-0000-000000000000}"/>
          </ac:spMkLst>
        </pc:spChg>
        <pc:spChg chg="ord">
          <ac:chgData name="Sanchali Das" userId="7d1d7627-035a-4aaf-9094-4aa36b0df96a" providerId="ADAL" clId="{9AF60D13-A061-4F59-B940-A59E55364D8E}" dt="2023-09-26T05:50:59.880" v="121" actId="26606"/>
          <ac:spMkLst>
            <pc:docMk/>
            <pc:sldMk cId="4047318467" sldId="296"/>
            <ac:spMk id="3" creationId="{00000000-0000-0000-0000-000000000000}"/>
          </ac:spMkLst>
        </pc:spChg>
        <pc:spChg chg="mod">
          <ac:chgData name="Sanchali Das" userId="7d1d7627-035a-4aaf-9094-4aa36b0df96a" providerId="ADAL" clId="{9AF60D13-A061-4F59-B940-A59E55364D8E}" dt="2023-09-26T05:50:59.880" v="121" actId="26606"/>
          <ac:spMkLst>
            <pc:docMk/>
            <pc:sldMk cId="4047318467" sldId="296"/>
            <ac:spMk id="9" creationId="{0BA2613E-5566-4A7A-97F7-F91AC1CE367A}"/>
          </ac:spMkLst>
        </pc:spChg>
        <pc:spChg chg="add">
          <ac:chgData name="Sanchali Das" userId="7d1d7627-035a-4aaf-9094-4aa36b0df96a" providerId="ADAL" clId="{9AF60D13-A061-4F59-B940-A59E55364D8E}" dt="2023-09-26T05:50:59.880" v="121" actId="26606"/>
          <ac:spMkLst>
            <pc:docMk/>
            <pc:sldMk cId="4047318467" sldId="296"/>
            <ac:spMk id="15" creationId="{149FB5C3-7336-4FE0-A30C-CC0A3646D499}"/>
          </ac:spMkLst>
        </pc:spChg>
        <pc:spChg chg="add">
          <ac:chgData name="Sanchali Das" userId="7d1d7627-035a-4aaf-9094-4aa36b0df96a" providerId="ADAL" clId="{9AF60D13-A061-4F59-B940-A59E55364D8E}" dt="2023-09-26T05:50:59.880" v="121" actId="26606"/>
          <ac:spMkLst>
            <pc:docMk/>
            <pc:sldMk cId="4047318467" sldId="296"/>
            <ac:spMk id="21" creationId="{0DA909B4-15FF-46A6-8A7F-7AEF977FE9ED}"/>
          </ac:spMkLst>
        </pc:spChg>
        <pc:spChg chg="add">
          <ac:chgData name="Sanchali Das" userId="7d1d7627-035a-4aaf-9094-4aa36b0df96a" providerId="ADAL" clId="{9AF60D13-A061-4F59-B940-A59E55364D8E}" dt="2023-09-26T05:50:59.880" v="121" actId="26606"/>
          <ac:spMkLst>
            <pc:docMk/>
            <pc:sldMk cId="4047318467" sldId="296"/>
            <ac:spMk id="23" creationId="{1382A32C-5B0C-4B1C-A074-76C6DBCC9F87}"/>
          </ac:spMkLst>
        </pc:spChg>
        <pc:grpChg chg="add">
          <ac:chgData name="Sanchali Das" userId="7d1d7627-035a-4aaf-9094-4aa36b0df96a" providerId="ADAL" clId="{9AF60D13-A061-4F59-B940-A59E55364D8E}" dt="2023-09-26T05:50:59.880" v="121" actId="26606"/>
          <ac:grpSpMkLst>
            <pc:docMk/>
            <pc:sldMk cId="4047318467" sldId="296"/>
            <ac:grpSpMk id="17" creationId="{19A6B5CE-CB1D-48EE-8B43-E952235C8371}"/>
          </ac:grpSpMkLst>
        </pc:grpChg>
        <pc:picChg chg="mod ord">
          <ac:chgData name="Sanchali Das" userId="7d1d7627-035a-4aaf-9094-4aa36b0df96a" providerId="ADAL" clId="{9AF60D13-A061-4F59-B940-A59E55364D8E}" dt="2023-09-26T05:51:05.422" v="122" actId="27614"/>
          <ac:picMkLst>
            <pc:docMk/>
            <pc:sldMk cId="4047318467" sldId="296"/>
            <ac:picMk id="8" creationId="{00000000-0000-0000-0000-000000000000}"/>
          </ac:picMkLst>
        </pc:picChg>
        <pc:picChg chg="mod">
          <ac:chgData name="Sanchali Das" userId="7d1d7627-035a-4aaf-9094-4aa36b0df96a" providerId="ADAL" clId="{9AF60D13-A061-4F59-B940-A59E55364D8E}" dt="2023-09-26T05:51:12.103" v="129" actId="14100"/>
          <ac:picMkLst>
            <pc:docMk/>
            <pc:sldMk cId="4047318467" sldId="296"/>
            <ac:picMk id="10" creationId="{00000000-0000-0000-0000-000000000000}"/>
          </ac:picMkLst>
        </pc:picChg>
      </pc:sldChg>
      <pc:sldChg chg="addSp delSp modSp add mod setBg">
        <pc:chgData name="Sanchali Das" userId="7d1d7627-035a-4aaf-9094-4aa36b0df96a" providerId="ADAL" clId="{9AF60D13-A061-4F59-B940-A59E55364D8E}" dt="2023-09-26T05:50:47.992" v="120" actId="1076"/>
        <pc:sldMkLst>
          <pc:docMk/>
          <pc:sldMk cId="2888161983" sldId="301"/>
        </pc:sldMkLst>
        <pc:spChg chg="mod">
          <ac:chgData name="Sanchali Das" userId="7d1d7627-035a-4aaf-9094-4aa36b0df96a" providerId="ADAL" clId="{9AF60D13-A061-4F59-B940-A59E55364D8E}" dt="2023-09-26T05:50:30.954" v="115" actId="26606"/>
          <ac:spMkLst>
            <pc:docMk/>
            <pc:sldMk cId="2888161983" sldId="301"/>
            <ac:spMk id="4" creationId="{0BA2613E-5566-4A7A-97F7-F91AC1CE367A}"/>
          </ac:spMkLst>
        </pc:spChg>
        <pc:spChg chg="mod">
          <ac:chgData name="Sanchali Das" userId="7d1d7627-035a-4aaf-9094-4aa36b0df96a" providerId="ADAL" clId="{9AF60D13-A061-4F59-B940-A59E55364D8E}" dt="2023-09-26T05:50:44.135" v="119" actId="13926"/>
          <ac:spMkLst>
            <pc:docMk/>
            <pc:sldMk cId="2888161983" sldId="301"/>
            <ac:spMk id="5" creationId="{00000000-0000-0000-0000-000000000000}"/>
          </ac:spMkLst>
        </pc:spChg>
        <pc:spChg chg="add del">
          <ac:chgData name="Sanchali Das" userId="7d1d7627-035a-4aaf-9094-4aa36b0df96a" providerId="ADAL" clId="{9AF60D13-A061-4F59-B940-A59E55364D8E}" dt="2023-09-26T05:50:30.949" v="114" actId="26606"/>
          <ac:spMkLst>
            <pc:docMk/>
            <pc:sldMk cId="2888161983" sldId="301"/>
            <ac:spMk id="11" creationId="{56E9B3E6-E277-4D68-BA48-9CB43FFBD6E2}"/>
          </ac:spMkLst>
        </pc:spChg>
        <pc:spChg chg="add del">
          <ac:chgData name="Sanchali Das" userId="7d1d7627-035a-4aaf-9094-4aa36b0df96a" providerId="ADAL" clId="{9AF60D13-A061-4F59-B940-A59E55364D8E}" dt="2023-09-26T05:50:30.949" v="114" actId="26606"/>
          <ac:spMkLst>
            <pc:docMk/>
            <pc:sldMk cId="2888161983" sldId="301"/>
            <ac:spMk id="18" creationId="{D5B0017B-2ECA-49AF-B397-DC140825DF8D}"/>
          </ac:spMkLst>
        </pc:spChg>
        <pc:spChg chg="add">
          <ac:chgData name="Sanchali Das" userId="7d1d7627-035a-4aaf-9094-4aa36b0df96a" providerId="ADAL" clId="{9AF60D13-A061-4F59-B940-A59E55364D8E}" dt="2023-09-26T05:50:30.954" v="115" actId="26606"/>
          <ac:spMkLst>
            <pc:docMk/>
            <pc:sldMk cId="2888161983" sldId="301"/>
            <ac:spMk id="22" creationId="{53B021B3-DE93-4AB7-8A18-CF5F1CED88B8}"/>
          </ac:spMkLst>
        </pc:spChg>
        <pc:spChg chg="add">
          <ac:chgData name="Sanchali Das" userId="7d1d7627-035a-4aaf-9094-4aa36b0df96a" providerId="ADAL" clId="{9AF60D13-A061-4F59-B940-A59E55364D8E}" dt="2023-09-26T05:50:30.954" v="115" actId="26606"/>
          <ac:spMkLst>
            <pc:docMk/>
            <pc:sldMk cId="2888161983" sldId="301"/>
            <ac:spMk id="23" creationId="{52D502E5-F6B4-4D58-B4AE-FC466FF15EE8}"/>
          </ac:spMkLst>
        </pc:spChg>
        <pc:spChg chg="add">
          <ac:chgData name="Sanchali Das" userId="7d1d7627-035a-4aaf-9094-4aa36b0df96a" providerId="ADAL" clId="{9AF60D13-A061-4F59-B940-A59E55364D8E}" dt="2023-09-26T05:50:30.954" v="115" actId="26606"/>
          <ac:spMkLst>
            <pc:docMk/>
            <pc:sldMk cId="2888161983" sldId="301"/>
            <ac:spMk id="24" creationId="{9DECDBF4-02B6-4BB4-B65B-B8107AD6A9E8}"/>
          </ac:spMkLst>
        </pc:spChg>
        <pc:grpChg chg="add del">
          <ac:chgData name="Sanchali Das" userId="7d1d7627-035a-4aaf-9094-4aa36b0df96a" providerId="ADAL" clId="{9AF60D13-A061-4F59-B940-A59E55364D8E}" dt="2023-09-26T05:50:30.949" v="114" actId="26606"/>
          <ac:grpSpMkLst>
            <pc:docMk/>
            <pc:sldMk cId="2888161983" sldId="301"/>
            <ac:grpSpMk id="13" creationId="{AE1C45F0-260A-458C-96ED-C1F6D2151219}"/>
          </ac:grpSpMkLst>
        </pc:grpChg>
        <pc:picChg chg="mod">
          <ac:chgData name="Sanchali Das" userId="7d1d7627-035a-4aaf-9094-4aa36b0df96a" providerId="ADAL" clId="{9AF60D13-A061-4F59-B940-A59E55364D8E}" dt="2023-09-26T05:50:33.251" v="116" actId="1076"/>
          <ac:picMkLst>
            <pc:docMk/>
            <pc:sldMk cId="2888161983" sldId="301"/>
            <ac:picMk id="2" creationId="{00000000-0000-0000-0000-000000000000}"/>
          </ac:picMkLst>
        </pc:picChg>
        <pc:picChg chg="mod">
          <ac:chgData name="Sanchali Das" userId="7d1d7627-035a-4aaf-9094-4aa36b0df96a" providerId="ADAL" clId="{9AF60D13-A061-4F59-B940-A59E55364D8E}" dt="2023-09-26T05:50:47.992" v="120" actId="1076"/>
          <ac:picMkLst>
            <pc:docMk/>
            <pc:sldMk cId="2888161983" sldId="301"/>
            <ac:picMk id="3" creationId="{00000000-0000-0000-0000-000000000000}"/>
          </ac:picMkLst>
        </pc:picChg>
        <pc:cxnChg chg="add del">
          <ac:chgData name="Sanchali Das" userId="7d1d7627-035a-4aaf-9094-4aa36b0df96a" providerId="ADAL" clId="{9AF60D13-A061-4F59-B940-A59E55364D8E}" dt="2023-09-26T05:50:30.949" v="114" actId="26606"/>
          <ac:cxnSpMkLst>
            <pc:docMk/>
            <pc:sldMk cId="2888161983" sldId="301"/>
            <ac:cxnSpMk id="20" creationId="{6CF1BAF6-AD41-4082-B212-8A1F9A2E8779}"/>
          </ac:cxnSpMkLst>
        </pc:cxnChg>
      </pc:sldChg>
      <pc:sldChg chg="addSp modSp add mod setBg">
        <pc:chgData name="Sanchali Das" userId="7d1d7627-035a-4aaf-9094-4aa36b0df96a" providerId="ADAL" clId="{9AF60D13-A061-4F59-B940-A59E55364D8E}" dt="2023-09-26T05:51:30.185" v="132" actId="27614"/>
        <pc:sldMkLst>
          <pc:docMk/>
          <pc:sldMk cId="2619865694" sldId="304"/>
        </pc:sldMkLst>
        <pc:spChg chg="mod">
          <ac:chgData name="Sanchali Das" userId="7d1d7627-035a-4aaf-9094-4aa36b0df96a" providerId="ADAL" clId="{9AF60D13-A061-4F59-B940-A59E55364D8E}" dt="2023-09-26T05:51:26.480" v="131" actId="26606"/>
          <ac:spMkLst>
            <pc:docMk/>
            <pc:sldMk cId="2619865694" sldId="304"/>
            <ac:spMk id="2" creationId="{00000000-0000-0000-0000-000000000000}"/>
          </ac:spMkLst>
        </pc:spChg>
        <pc:spChg chg="mod">
          <ac:chgData name="Sanchali Das" userId="7d1d7627-035a-4aaf-9094-4aa36b0df96a" providerId="ADAL" clId="{9AF60D13-A061-4F59-B940-A59E55364D8E}" dt="2023-09-26T05:51:26.480" v="131" actId="26606"/>
          <ac:spMkLst>
            <pc:docMk/>
            <pc:sldMk cId="2619865694" sldId="304"/>
            <ac:spMk id="6" creationId="{00000000-0000-0000-0000-000000000000}"/>
          </ac:spMkLst>
        </pc:spChg>
        <pc:spChg chg="add">
          <ac:chgData name="Sanchali Das" userId="7d1d7627-035a-4aaf-9094-4aa36b0df96a" providerId="ADAL" clId="{9AF60D13-A061-4F59-B940-A59E55364D8E}" dt="2023-09-26T05:51:26.480" v="131" actId="26606"/>
          <ac:spMkLst>
            <pc:docMk/>
            <pc:sldMk cId="2619865694" sldId="304"/>
            <ac:spMk id="12" creationId="{201CC55D-ED54-4C5C-95E6-10947BD1103B}"/>
          </ac:spMkLst>
        </pc:spChg>
        <pc:spChg chg="add">
          <ac:chgData name="Sanchali Das" userId="7d1d7627-035a-4aaf-9094-4aa36b0df96a" providerId="ADAL" clId="{9AF60D13-A061-4F59-B940-A59E55364D8E}" dt="2023-09-26T05:51:26.480" v="131" actId="26606"/>
          <ac:spMkLst>
            <pc:docMk/>
            <pc:sldMk cId="2619865694" sldId="304"/>
            <ac:spMk id="18" creationId="{3873B707-463F-40B0-8227-E8CC6C67EB25}"/>
          </ac:spMkLst>
        </pc:spChg>
        <pc:spChg chg="add">
          <ac:chgData name="Sanchali Das" userId="7d1d7627-035a-4aaf-9094-4aa36b0df96a" providerId="ADAL" clId="{9AF60D13-A061-4F59-B940-A59E55364D8E}" dt="2023-09-26T05:51:26.480" v="131" actId="26606"/>
          <ac:spMkLst>
            <pc:docMk/>
            <pc:sldMk cId="2619865694" sldId="304"/>
            <ac:spMk id="20" creationId="{C13237C8-E62C-4F0D-A318-BD6FB6C2D138}"/>
          </ac:spMkLst>
        </pc:spChg>
        <pc:spChg chg="add">
          <ac:chgData name="Sanchali Das" userId="7d1d7627-035a-4aaf-9094-4aa36b0df96a" providerId="ADAL" clId="{9AF60D13-A061-4F59-B940-A59E55364D8E}" dt="2023-09-26T05:51:26.480" v="131" actId="26606"/>
          <ac:spMkLst>
            <pc:docMk/>
            <pc:sldMk cId="2619865694" sldId="304"/>
            <ac:spMk id="22" creationId="{19C9EAEA-39D0-4B0E-A0EB-51E7B26740B1}"/>
          </ac:spMkLst>
        </pc:spChg>
        <pc:grpChg chg="add">
          <ac:chgData name="Sanchali Das" userId="7d1d7627-035a-4aaf-9094-4aa36b0df96a" providerId="ADAL" clId="{9AF60D13-A061-4F59-B940-A59E55364D8E}" dt="2023-09-26T05:51:26.480" v="131" actId="26606"/>
          <ac:grpSpMkLst>
            <pc:docMk/>
            <pc:sldMk cId="2619865694" sldId="304"/>
            <ac:grpSpMk id="14" creationId="{1DE889C7-FAD6-4397-98E2-05D503484459}"/>
          </ac:grpSpMkLst>
        </pc:grpChg>
        <pc:picChg chg="mod">
          <ac:chgData name="Sanchali Das" userId="7d1d7627-035a-4aaf-9094-4aa36b0df96a" providerId="ADAL" clId="{9AF60D13-A061-4F59-B940-A59E55364D8E}" dt="2023-09-26T05:51:30.185" v="132" actId="27614"/>
          <ac:picMkLst>
            <pc:docMk/>
            <pc:sldMk cId="2619865694" sldId="304"/>
            <ac:picMk id="7" creationId="{00000000-0000-0000-0000-000000000000}"/>
          </ac:picMkLst>
        </pc:picChg>
      </pc:sldChg>
      <pc:sldChg chg="modSp add del mod">
        <pc:chgData name="Sanchali Das" userId="7d1d7627-035a-4aaf-9094-4aa36b0df96a" providerId="ADAL" clId="{9AF60D13-A061-4F59-B940-A59E55364D8E}" dt="2023-09-26T05:56:27.245" v="167" actId="47"/>
        <pc:sldMkLst>
          <pc:docMk/>
          <pc:sldMk cId="163463915" sldId="313"/>
        </pc:sldMkLst>
        <pc:spChg chg="mod">
          <ac:chgData name="Sanchali Das" userId="7d1d7627-035a-4aaf-9094-4aa36b0df96a" providerId="ADAL" clId="{9AF60D13-A061-4F59-B940-A59E55364D8E}" dt="2023-09-26T05:56:14.918" v="162" actId="27636"/>
          <ac:spMkLst>
            <pc:docMk/>
            <pc:sldMk cId="163463915" sldId="313"/>
            <ac:spMk id="3" creationId="{00000000-0000-0000-0000-000000000000}"/>
          </ac:spMkLst>
        </pc:spChg>
      </pc:sldChg>
      <pc:sldChg chg="addSp delSp modSp add mod setBg">
        <pc:chgData name="Sanchali Das" userId="7d1d7627-035a-4aaf-9094-4aa36b0df96a" providerId="ADAL" clId="{9AF60D13-A061-4F59-B940-A59E55364D8E}" dt="2023-09-26T05:54:06.353" v="150" actId="13926"/>
        <pc:sldMkLst>
          <pc:docMk/>
          <pc:sldMk cId="3549344283" sldId="315"/>
        </pc:sldMkLst>
        <pc:spChg chg="mod">
          <ac:chgData name="Sanchali Das" userId="7d1d7627-035a-4aaf-9094-4aa36b0df96a" providerId="ADAL" clId="{9AF60D13-A061-4F59-B940-A59E55364D8E}" dt="2023-09-26T05:53:35.376" v="147" actId="26606"/>
          <ac:spMkLst>
            <pc:docMk/>
            <pc:sldMk cId="3549344283" sldId="315"/>
            <ac:spMk id="2" creationId="{00000000-0000-0000-0000-000000000000}"/>
          </ac:spMkLst>
        </pc:spChg>
        <pc:spChg chg="add del mod">
          <ac:chgData name="Sanchali Das" userId="7d1d7627-035a-4aaf-9094-4aa36b0df96a" providerId="ADAL" clId="{9AF60D13-A061-4F59-B940-A59E55364D8E}" dt="2023-09-26T05:53:35.376" v="147" actId="26606"/>
          <ac:spMkLst>
            <pc:docMk/>
            <pc:sldMk cId="3549344283" sldId="315"/>
            <ac:spMk id="3" creationId="{00000000-0000-0000-0000-000000000000}"/>
          </ac:spMkLst>
        </pc:spChg>
        <pc:spChg chg="add del">
          <ac:chgData name="Sanchali Das" userId="7d1d7627-035a-4aaf-9094-4aa36b0df96a" providerId="ADAL" clId="{9AF60D13-A061-4F59-B940-A59E55364D8E}" dt="2023-09-26T05:53:33.492" v="144" actId="26606"/>
          <ac:spMkLst>
            <pc:docMk/>
            <pc:sldMk cId="3549344283" sldId="315"/>
            <ac:spMk id="8" creationId="{DAF1966E-FD40-4A4A-B61B-C4DF7FA05F06}"/>
          </ac:spMkLst>
        </pc:spChg>
        <pc:spChg chg="add del">
          <ac:chgData name="Sanchali Das" userId="7d1d7627-035a-4aaf-9094-4aa36b0df96a" providerId="ADAL" clId="{9AF60D13-A061-4F59-B940-A59E55364D8E}" dt="2023-09-26T05:53:24.978" v="142" actId="26606"/>
          <ac:spMkLst>
            <pc:docMk/>
            <pc:sldMk cId="3549344283" sldId="315"/>
            <ac:spMk id="9" creationId="{7517A47C-B2E5-4B79-8061-D74B1311AF6E}"/>
          </ac:spMkLst>
        </pc:spChg>
        <pc:spChg chg="add del">
          <ac:chgData name="Sanchali Das" userId="7d1d7627-035a-4aaf-9094-4aa36b0df96a" providerId="ADAL" clId="{9AF60D13-A061-4F59-B940-A59E55364D8E}" dt="2023-09-26T05:53:33.492" v="144" actId="26606"/>
          <ac:spMkLst>
            <pc:docMk/>
            <pc:sldMk cId="3549344283" sldId="315"/>
            <ac:spMk id="10" creationId="{047BFA19-D45E-416B-A404-7AF2F3F27017}"/>
          </ac:spMkLst>
        </pc:spChg>
        <pc:spChg chg="add del">
          <ac:chgData name="Sanchali Das" userId="7d1d7627-035a-4aaf-9094-4aa36b0df96a" providerId="ADAL" clId="{9AF60D13-A061-4F59-B940-A59E55364D8E}" dt="2023-09-26T05:53:24.978" v="142" actId="26606"/>
          <ac:spMkLst>
            <pc:docMk/>
            <pc:sldMk cId="3549344283" sldId="315"/>
            <ac:spMk id="11" creationId="{C505E780-2083-4CB5-A42A-5E0E2908ECC3}"/>
          </ac:spMkLst>
        </pc:spChg>
        <pc:spChg chg="add del">
          <ac:chgData name="Sanchali Das" userId="7d1d7627-035a-4aaf-9094-4aa36b0df96a" providerId="ADAL" clId="{9AF60D13-A061-4F59-B940-A59E55364D8E}" dt="2023-09-26T05:53:33.492" v="144" actId="26606"/>
          <ac:spMkLst>
            <pc:docMk/>
            <pc:sldMk cId="3549344283" sldId="315"/>
            <ac:spMk id="12" creationId="{8E0105E7-23DB-4CF2-8258-FF47C7620F6E}"/>
          </ac:spMkLst>
        </pc:spChg>
        <pc:spChg chg="add del">
          <ac:chgData name="Sanchali Das" userId="7d1d7627-035a-4aaf-9094-4aa36b0df96a" providerId="ADAL" clId="{9AF60D13-A061-4F59-B940-A59E55364D8E}" dt="2023-09-26T05:53:24.978" v="142" actId="26606"/>
          <ac:spMkLst>
            <pc:docMk/>
            <pc:sldMk cId="3549344283" sldId="315"/>
            <ac:spMk id="13" creationId="{D2C0AE1C-0118-41AE-8A10-7CDCBF10E96F}"/>
          </ac:spMkLst>
        </pc:spChg>
        <pc:spChg chg="add del">
          <ac:chgData name="Sanchali Das" userId="7d1d7627-035a-4aaf-9094-4aa36b0df96a" providerId="ADAL" clId="{9AF60D13-A061-4F59-B940-A59E55364D8E}" dt="2023-09-26T05:53:33.492" v="144" actId="26606"/>
          <ac:spMkLst>
            <pc:docMk/>
            <pc:sldMk cId="3549344283" sldId="315"/>
            <ac:spMk id="14" creationId="{074B4F7D-14B2-478B-8BF5-01E4E0C5D263}"/>
          </ac:spMkLst>
        </pc:spChg>
        <pc:spChg chg="add del">
          <ac:chgData name="Sanchali Das" userId="7d1d7627-035a-4aaf-9094-4aa36b0df96a" providerId="ADAL" clId="{9AF60D13-A061-4F59-B940-A59E55364D8E}" dt="2023-09-26T05:53:24.978" v="142" actId="26606"/>
          <ac:spMkLst>
            <pc:docMk/>
            <pc:sldMk cId="3549344283" sldId="315"/>
            <ac:spMk id="15" creationId="{463EEC44-1BA3-44ED-81FC-A644B04B2A44}"/>
          </ac:spMkLst>
        </pc:spChg>
        <pc:spChg chg="add del">
          <ac:chgData name="Sanchali Das" userId="7d1d7627-035a-4aaf-9094-4aa36b0df96a" providerId="ADAL" clId="{9AF60D13-A061-4F59-B940-A59E55364D8E}" dt="2023-09-26T05:53:35.370" v="146" actId="26606"/>
          <ac:spMkLst>
            <pc:docMk/>
            <pc:sldMk cId="3549344283" sldId="315"/>
            <ac:spMk id="16" creationId="{CBC4F608-B4B8-48C3-9572-C0F061B1CD99}"/>
          </ac:spMkLst>
        </pc:spChg>
        <pc:spChg chg="add del">
          <ac:chgData name="Sanchali Das" userId="7d1d7627-035a-4aaf-9094-4aa36b0df96a" providerId="ADAL" clId="{9AF60D13-A061-4F59-B940-A59E55364D8E}" dt="2023-09-26T05:53:33.492" v="144" actId="26606"/>
          <ac:spMkLst>
            <pc:docMk/>
            <pc:sldMk cId="3549344283" sldId="315"/>
            <ac:spMk id="17" creationId="{00000000-0000-0000-0000-000000000000}"/>
          </ac:spMkLst>
        </pc:spChg>
        <pc:spChg chg="add del">
          <ac:chgData name="Sanchali Das" userId="7d1d7627-035a-4aaf-9094-4aa36b0df96a" providerId="ADAL" clId="{9AF60D13-A061-4F59-B940-A59E55364D8E}" dt="2023-09-26T05:53:35.370" v="146" actId="26606"/>
          <ac:spMkLst>
            <pc:docMk/>
            <pc:sldMk cId="3549344283" sldId="315"/>
            <ac:spMk id="19" creationId="{8B9AA7C6-5E5A-498E-A6DF-A943376E09BC}"/>
          </ac:spMkLst>
        </pc:spChg>
        <pc:spChg chg="add del">
          <ac:chgData name="Sanchali Das" userId="7d1d7627-035a-4aaf-9094-4aa36b0df96a" providerId="ADAL" clId="{9AF60D13-A061-4F59-B940-A59E55364D8E}" dt="2023-09-26T05:53:35.370" v="146" actId="26606"/>
          <ac:spMkLst>
            <pc:docMk/>
            <pc:sldMk cId="3549344283" sldId="315"/>
            <ac:spMk id="23" creationId="{81E140AE-0ABF-47C8-BF32-7D2F0CF2BA44}"/>
          </ac:spMkLst>
        </pc:spChg>
        <pc:spChg chg="add del">
          <ac:chgData name="Sanchali Das" userId="7d1d7627-035a-4aaf-9094-4aa36b0df96a" providerId="ADAL" clId="{9AF60D13-A061-4F59-B940-A59E55364D8E}" dt="2023-09-26T05:53:35.370" v="146" actId="26606"/>
          <ac:spMkLst>
            <pc:docMk/>
            <pc:sldMk cId="3549344283" sldId="315"/>
            <ac:spMk id="24" creationId="{00000000-0000-0000-0000-000000000000}"/>
          </ac:spMkLst>
        </pc:spChg>
        <pc:spChg chg="add">
          <ac:chgData name="Sanchali Das" userId="7d1d7627-035a-4aaf-9094-4aa36b0df96a" providerId="ADAL" clId="{9AF60D13-A061-4F59-B940-A59E55364D8E}" dt="2023-09-26T05:53:35.376" v="147" actId="26606"/>
          <ac:spMkLst>
            <pc:docMk/>
            <pc:sldMk cId="3549344283" sldId="315"/>
            <ac:spMk id="26" creationId="{DAF1966E-FD40-4A4A-B61B-C4DF7FA05F06}"/>
          </ac:spMkLst>
        </pc:spChg>
        <pc:spChg chg="add">
          <ac:chgData name="Sanchali Das" userId="7d1d7627-035a-4aaf-9094-4aa36b0df96a" providerId="ADAL" clId="{9AF60D13-A061-4F59-B940-A59E55364D8E}" dt="2023-09-26T05:53:35.376" v="147" actId="26606"/>
          <ac:spMkLst>
            <pc:docMk/>
            <pc:sldMk cId="3549344283" sldId="315"/>
            <ac:spMk id="27" creationId="{047BFA19-D45E-416B-A404-7AF2F3F27017}"/>
          </ac:spMkLst>
        </pc:spChg>
        <pc:spChg chg="add">
          <ac:chgData name="Sanchali Das" userId="7d1d7627-035a-4aaf-9094-4aa36b0df96a" providerId="ADAL" clId="{9AF60D13-A061-4F59-B940-A59E55364D8E}" dt="2023-09-26T05:53:35.376" v="147" actId="26606"/>
          <ac:spMkLst>
            <pc:docMk/>
            <pc:sldMk cId="3549344283" sldId="315"/>
            <ac:spMk id="28" creationId="{8E0105E7-23DB-4CF2-8258-FF47C7620F6E}"/>
          </ac:spMkLst>
        </pc:spChg>
        <pc:spChg chg="add">
          <ac:chgData name="Sanchali Das" userId="7d1d7627-035a-4aaf-9094-4aa36b0df96a" providerId="ADAL" clId="{9AF60D13-A061-4F59-B940-A59E55364D8E}" dt="2023-09-26T05:53:35.376" v="147" actId="26606"/>
          <ac:spMkLst>
            <pc:docMk/>
            <pc:sldMk cId="3549344283" sldId="315"/>
            <ac:spMk id="29" creationId="{074B4F7D-14B2-478B-8BF5-01E4E0C5D263}"/>
          </ac:spMkLst>
        </pc:spChg>
        <pc:spChg chg="add mod">
          <ac:chgData name="Sanchali Das" userId="7d1d7627-035a-4aaf-9094-4aa36b0df96a" providerId="ADAL" clId="{9AF60D13-A061-4F59-B940-A59E55364D8E}" dt="2023-09-26T05:54:06.353" v="150" actId="13926"/>
          <ac:spMkLst>
            <pc:docMk/>
            <pc:sldMk cId="3549344283" sldId="315"/>
            <ac:spMk id="30" creationId="{00000000-0000-0000-0000-000000000000}"/>
          </ac:spMkLst>
        </pc:spChg>
        <pc:grpChg chg="add del">
          <ac:chgData name="Sanchali Das" userId="7d1d7627-035a-4aaf-9094-4aa36b0df96a" providerId="ADAL" clId="{9AF60D13-A061-4F59-B940-A59E55364D8E}" dt="2023-09-26T05:53:35.370" v="146" actId="26606"/>
          <ac:grpSpMkLst>
            <pc:docMk/>
            <pc:sldMk cId="3549344283" sldId="315"/>
            <ac:grpSpMk id="20" creationId="{83EAB11A-76F7-48F4-9B4F-5BFDF4BF9670}"/>
          </ac:grpSpMkLst>
        </pc:grpChg>
        <pc:graphicFrameChg chg="add del">
          <ac:chgData name="Sanchali Das" userId="7d1d7627-035a-4aaf-9094-4aa36b0df96a" providerId="ADAL" clId="{9AF60D13-A061-4F59-B940-A59E55364D8E}" dt="2023-09-26T05:53:24.978" v="142" actId="26606"/>
          <ac:graphicFrameMkLst>
            <pc:docMk/>
            <pc:sldMk cId="3549344283" sldId="315"/>
            <ac:graphicFrameMk id="5" creationId="{FF6324ED-6753-C0CF-C573-F990C37F99F6}"/>
          </ac:graphicFrameMkLst>
        </pc:graphicFrameChg>
      </pc:sldChg>
      <pc:sldChg chg="addSp delSp modSp add mod setBg">
        <pc:chgData name="Sanchali Das" userId="7d1d7627-035a-4aaf-9094-4aa36b0df96a" providerId="ADAL" clId="{9AF60D13-A061-4F59-B940-A59E55364D8E}" dt="2023-09-26T05:52:38.249" v="140" actId="26606"/>
        <pc:sldMkLst>
          <pc:docMk/>
          <pc:sldMk cId="759112690" sldId="316"/>
        </pc:sldMkLst>
        <pc:spChg chg="mod">
          <ac:chgData name="Sanchali Das" userId="7d1d7627-035a-4aaf-9094-4aa36b0df96a" providerId="ADAL" clId="{9AF60D13-A061-4F59-B940-A59E55364D8E}" dt="2023-09-26T05:52:38.249" v="140" actId="26606"/>
          <ac:spMkLst>
            <pc:docMk/>
            <pc:sldMk cId="759112690" sldId="316"/>
            <ac:spMk id="2" creationId="{00000000-0000-0000-0000-000000000000}"/>
          </ac:spMkLst>
        </pc:spChg>
        <pc:spChg chg="mod">
          <ac:chgData name="Sanchali Das" userId="7d1d7627-035a-4aaf-9094-4aa36b0df96a" providerId="ADAL" clId="{9AF60D13-A061-4F59-B940-A59E55364D8E}" dt="2023-09-26T05:52:38.249" v="140" actId="26606"/>
          <ac:spMkLst>
            <pc:docMk/>
            <pc:sldMk cId="759112690" sldId="316"/>
            <ac:spMk id="3" creationId="{00000000-0000-0000-0000-000000000000}"/>
          </ac:spMkLst>
        </pc:spChg>
        <pc:spChg chg="add del">
          <ac:chgData name="Sanchali Das" userId="7d1d7627-035a-4aaf-9094-4aa36b0df96a" providerId="ADAL" clId="{9AF60D13-A061-4F59-B940-A59E55364D8E}" dt="2023-09-26T05:52:38.242" v="139" actId="26606"/>
          <ac:spMkLst>
            <pc:docMk/>
            <pc:sldMk cId="759112690" sldId="316"/>
            <ac:spMk id="8" creationId="{B6CDA21F-E7AF-4C75-8395-33F58D5B0E45}"/>
          </ac:spMkLst>
        </pc:spChg>
        <pc:spChg chg="add">
          <ac:chgData name="Sanchali Das" userId="7d1d7627-035a-4aaf-9094-4aa36b0df96a" providerId="ADAL" clId="{9AF60D13-A061-4F59-B940-A59E55364D8E}" dt="2023-09-26T05:52:38.249" v="140" actId="26606"/>
          <ac:spMkLst>
            <pc:docMk/>
            <pc:sldMk cId="759112690" sldId="316"/>
            <ac:spMk id="14" creationId="{E659831F-0D9A-4C63-9EBB-8435B85A440F}"/>
          </ac:spMkLst>
        </pc:spChg>
        <pc:spChg chg="add del">
          <ac:chgData name="Sanchali Das" userId="7d1d7627-035a-4aaf-9094-4aa36b0df96a" providerId="ADAL" clId="{9AF60D13-A061-4F59-B940-A59E55364D8E}" dt="2023-09-26T05:52:38.242" v="139" actId="26606"/>
          <ac:spMkLst>
            <pc:docMk/>
            <pc:sldMk cId="759112690" sldId="316"/>
            <ac:spMk id="15" creationId="{D5B0017B-2ECA-49AF-B397-DC140825DF8D}"/>
          </ac:spMkLst>
        </pc:spChg>
        <pc:spChg chg="add">
          <ac:chgData name="Sanchali Das" userId="7d1d7627-035a-4aaf-9094-4aa36b0df96a" providerId="ADAL" clId="{9AF60D13-A061-4F59-B940-A59E55364D8E}" dt="2023-09-26T05:52:38.249" v="140" actId="26606"/>
          <ac:spMkLst>
            <pc:docMk/>
            <pc:sldMk cId="759112690" sldId="316"/>
            <ac:spMk id="19" creationId="{DBF61EA3-B236-439E-9C0B-340980D56BEE}"/>
          </ac:spMkLst>
        </pc:spChg>
        <pc:grpChg chg="add del">
          <ac:chgData name="Sanchali Das" userId="7d1d7627-035a-4aaf-9094-4aa36b0df96a" providerId="ADAL" clId="{9AF60D13-A061-4F59-B940-A59E55364D8E}" dt="2023-09-26T05:52:38.242" v="139" actId="26606"/>
          <ac:grpSpMkLst>
            <pc:docMk/>
            <pc:sldMk cId="759112690" sldId="316"/>
            <ac:grpSpMk id="10" creationId="{AE1C45F0-260A-458C-96ED-C1F6D2151219}"/>
          </ac:grpSpMkLst>
        </pc:grpChg>
        <pc:grpChg chg="add">
          <ac:chgData name="Sanchali Das" userId="7d1d7627-035a-4aaf-9094-4aa36b0df96a" providerId="ADAL" clId="{9AF60D13-A061-4F59-B940-A59E55364D8E}" dt="2023-09-26T05:52:38.249" v="140" actId="26606"/>
          <ac:grpSpMkLst>
            <pc:docMk/>
            <pc:sldMk cId="759112690" sldId="316"/>
            <ac:grpSpMk id="20" creationId="{28FAF094-D087-493F-8DF9-A486C2D6BBAA}"/>
          </ac:grpSpMkLst>
        </pc:grpChg>
        <pc:cxnChg chg="add del">
          <ac:chgData name="Sanchali Das" userId="7d1d7627-035a-4aaf-9094-4aa36b0df96a" providerId="ADAL" clId="{9AF60D13-A061-4F59-B940-A59E55364D8E}" dt="2023-09-26T05:52:38.242" v="139" actId="26606"/>
          <ac:cxnSpMkLst>
            <pc:docMk/>
            <pc:sldMk cId="759112690" sldId="316"/>
            <ac:cxnSpMk id="17" creationId="{6CF1BAF6-AD41-4082-B212-8A1F9A2E8779}"/>
          </ac:cxnSpMkLst>
        </pc:cxnChg>
      </pc:sldChg>
      <pc:sldChg chg="addSp modSp add mod setBg">
        <pc:chgData name="Sanchali Das" userId="7d1d7627-035a-4aaf-9094-4aa36b0df96a" providerId="ADAL" clId="{9AF60D13-A061-4F59-B940-A59E55364D8E}" dt="2023-09-26T05:21:10.766" v="55" actId="13926"/>
        <pc:sldMkLst>
          <pc:docMk/>
          <pc:sldMk cId="2855852893" sldId="318"/>
        </pc:sldMkLst>
        <pc:spChg chg="mod">
          <ac:chgData name="Sanchali Das" userId="7d1d7627-035a-4aaf-9094-4aa36b0df96a" providerId="ADAL" clId="{9AF60D13-A061-4F59-B940-A59E55364D8E}" dt="2023-09-26T05:20:04.291" v="32" actId="26606"/>
          <ac:spMkLst>
            <pc:docMk/>
            <pc:sldMk cId="2855852893" sldId="318"/>
            <ac:spMk id="2" creationId="{00000000-0000-0000-0000-000000000000}"/>
          </ac:spMkLst>
        </pc:spChg>
        <pc:spChg chg="mod">
          <ac:chgData name="Sanchali Das" userId="7d1d7627-035a-4aaf-9094-4aa36b0df96a" providerId="ADAL" clId="{9AF60D13-A061-4F59-B940-A59E55364D8E}" dt="2023-09-26T05:21:10.766" v="55" actId="13926"/>
          <ac:spMkLst>
            <pc:docMk/>
            <pc:sldMk cId="2855852893" sldId="318"/>
            <ac:spMk id="3" creationId="{00000000-0000-0000-0000-000000000000}"/>
          </ac:spMkLst>
        </pc:spChg>
        <pc:spChg chg="add">
          <ac:chgData name="Sanchali Das" userId="7d1d7627-035a-4aaf-9094-4aa36b0df96a" providerId="ADAL" clId="{9AF60D13-A061-4F59-B940-A59E55364D8E}" dt="2023-09-26T05:20:04.291" v="32" actId="26606"/>
          <ac:spMkLst>
            <pc:docMk/>
            <pc:sldMk cId="2855852893" sldId="318"/>
            <ac:spMk id="2055" creationId="{743AA782-23D1-4521-8CAD-47662984AA08}"/>
          </ac:spMkLst>
        </pc:spChg>
        <pc:spChg chg="add">
          <ac:chgData name="Sanchali Das" userId="7d1d7627-035a-4aaf-9094-4aa36b0df96a" providerId="ADAL" clId="{9AF60D13-A061-4F59-B940-A59E55364D8E}" dt="2023-09-26T05:20:04.291" v="32" actId="26606"/>
          <ac:spMkLst>
            <pc:docMk/>
            <pc:sldMk cId="2855852893" sldId="318"/>
            <ac:spMk id="2057" creationId="{71877DBC-BB60-40F0-AC93-2ACDBAAE60CE}"/>
          </ac:spMkLst>
        </pc:spChg>
        <pc:picChg chg="mod">
          <ac:chgData name="Sanchali Das" userId="7d1d7627-035a-4aaf-9094-4aa36b0df96a" providerId="ADAL" clId="{9AF60D13-A061-4F59-B940-A59E55364D8E}" dt="2023-09-26T05:20:13.579" v="34" actId="1076"/>
          <ac:picMkLst>
            <pc:docMk/>
            <pc:sldMk cId="2855852893" sldId="318"/>
            <ac:picMk id="2050" creationId="{00000000-0000-0000-0000-000000000000}"/>
          </ac:picMkLst>
        </pc:picChg>
      </pc:sldChg>
      <pc:sldChg chg="addSp modSp add mod setBg">
        <pc:chgData name="Sanchali Das" userId="7d1d7627-035a-4aaf-9094-4aa36b0df96a" providerId="ADAL" clId="{9AF60D13-A061-4F59-B940-A59E55364D8E}" dt="2023-09-26T05:22:46.615" v="74" actId="13926"/>
        <pc:sldMkLst>
          <pc:docMk/>
          <pc:sldMk cId="1766197224" sldId="319"/>
        </pc:sldMkLst>
        <pc:spChg chg="mod">
          <ac:chgData name="Sanchali Das" userId="7d1d7627-035a-4aaf-9094-4aa36b0df96a" providerId="ADAL" clId="{9AF60D13-A061-4F59-B940-A59E55364D8E}" dt="2023-09-26T05:21:50.633" v="61" actId="14100"/>
          <ac:spMkLst>
            <pc:docMk/>
            <pc:sldMk cId="1766197224" sldId="319"/>
            <ac:spMk id="2" creationId="{00000000-0000-0000-0000-000000000000}"/>
          </ac:spMkLst>
        </pc:spChg>
        <pc:spChg chg="mod">
          <ac:chgData name="Sanchali Das" userId="7d1d7627-035a-4aaf-9094-4aa36b0df96a" providerId="ADAL" clId="{9AF60D13-A061-4F59-B940-A59E55364D8E}" dt="2023-09-26T05:22:46.615" v="74" actId="13926"/>
          <ac:spMkLst>
            <pc:docMk/>
            <pc:sldMk cId="1766197224" sldId="319"/>
            <ac:spMk id="3" creationId="{00000000-0000-0000-0000-000000000000}"/>
          </ac:spMkLst>
        </pc:spChg>
        <pc:spChg chg="add">
          <ac:chgData name="Sanchali Das" userId="7d1d7627-035a-4aaf-9094-4aa36b0df96a" providerId="ADAL" clId="{9AF60D13-A061-4F59-B940-A59E55364D8E}" dt="2023-09-26T05:21:34.943" v="56" actId="26606"/>
          <ac:spMkLst>
            <pc:docMk/>
            <pc:sldMk cId="1766197224" sldId="319"/>
            <ac:spMk id="9" creationId="{F13C74B1-5B17-4795-BED0-7140497B445A}"/>
          </ac:spMkLst>
        </pc:spChg>
        <pc:spChg chg="add">
          <ac:chgData name="Sanchali Das" userId="7d1d7627-035a-4aaf-9094-4aa36b0df96a" providerId="ADAL" clId="{9AF60D13-A061-4F59-B940-A59E55364D8E}" dt="2023-09-26T05:21:34.943" v="56" actId="26606"/>
          <ac:spMkLst>
            <pc:docMk/>
            <pc:sldMk cId="1766197224" sldId="319"/>
            <ac:spMk id="11" creationId="{D4974D33-8DC5-464E-8C6D-BE58F0669C17}"/>
          </ac:spMkLst>
        </pc:spChg>
        <pc:picChg chg="mod">
          <ac:chgData name="Sanchali Das" userId="7d1d7627-035a-4aaf-9094-4aa36b0df96a" providerId="ADAL" clId="{9AF60D13-A061-4F59-B940-A59E55364D8E}" dt="2023-09-26T05:22:35.418" v="72" actId="14100"/>
          <ac:picMkLst>
            <pc:docMk/>
            <pc:sldMk cId="1766197224" sldId="319"/>
            <ac:picMk id="4" creationId="{00000000-0000-0000-0000-000000000000}"/>
          </ac:picMkLst>
        </pc:picChg>
      </pc:sldChg>
      <pc:sldChg chg="addSp modSp add mod setBg">
        <pc:chgData name="Sanchali Das" userId="7d1d7627-035a-4aaf-9094-4aa36b0df96a" providerId="ADAL" clId="{9AF60D13-A061-4F59-B940-A59E55364D8E}" dt="2023-09-26T05:47:53.534" v="89" actId="14100"/>
        <pc:sldMkLst>
          <pc:docMk/>
          <pc:sldMk cId="3086329224" sldId="320"/>
        </pc:sldMkLst>
        <pc:spChg chg="mod">
          <ac:chgData name="Sanchali Das" userId="7d1d7627-035a-4aaf-9094-4aa36b0df96a" providerId="ADAL" clId="{9AF60D13-A061-4F59-B940-A59E55364D8E}" dt="2023-09-26T05:23:25.743" v="79" actId="33524"/>
          <ac:spMkLst>
            <pc:docMk/>
            <pc:sldMk cId="3086329224" sldId="320"/>
            <ac:spMk id="2" creationId="{00000000-0000-0000-0000-000000000000}"/>
          </ac:spMkLst>
        </pc:spChg>
        <pc:spChg chg="mod">
          <ac:chgData name="Sanchali Das" userId="7d1d7627-035a-4aaf-9094-4aa36b0df96a" providerId="ADAL" clId="{9AF60D13-A061-4F59-B940-A59E55364D8E}" dt="2023-09-26T05:47:53.534" v="89" actId="14100"/>
          <ac:spMkLst>
            <pc:docMk/>
            <pc:sldMk cId="3086329224" sldId="320"/>
            <ac:spMk id="3" creationId="{00000000-0000-0000-0000-000000000000}"/>
          </ac:spMkLst>
        </pc:spChg>
        <pc:spChg chg="add">
          <ac:chgData name="Sanchali Das" userId="7d1d7627-035a-4aaf-9094-4aa36b0df96a" providerId="ADAL" clId="{9AF60D13-A061-4F59-B940-A59E55364D8E}" dt="2023-09-26T05:23:08.136" v="75" actId="26606"/>
          <ac:spMkLst>
            <pc:docMk/>
            <pc:sldMk cId="3086329224" sldId="320"/>
            <ac:spMk id="9" creationId="{F13C74B1-5B17-4795-BED0-7140497B445A}"/>
          </ac:spMkLst>
        </pc:spChg>
        <pc:spChg chg="add">
          <ac:chgData name="Sanchali Das" userId="7d1d7627-035a-4aaf-9094-4aa36b0df96a" providerId="ADAL" clId="{9AF60D13-A061-4F59-B940-A59E55364D8E}" dt="2023-09-26T05:23:08.136" v="75" actId="26606"/>
          <ac:spMkLst>
            <pc:docMk/>
            <pc:sldMk cId="3086329224" sldId="320"/>
            <ac:spMk id="11" creationId="{D4974D33-8DC5-464E-8C6D-BE58F0669C17}"/>
          </ac:spMkLst>
        </pc:spChg>
        <pc:picChg chg="add mod">
          <ac:chgData name="Sanchali Das" userId="7d1d7627-035a-4aaf-9094-4aa36b0df96a" providerId="ADAL" clId="{9AF60D13-A061-4F59-B940-A59E55364D8E}" dt="2023-09-26T05:23:11.523" v="76" actId="14100"/>
          <ac:picMkLst>
            <pc:docMk/>
            <pc:sldMk cId="3086329224" sldId="320"/>
            <ac:picMk id="5" creationId="{7A007531-DC9E-4327-E16F-36D5D713913C}"/>
          </ac:picMkLst>
        </pc:picChg>
      </pc:sldChg>
      <pc:sldChg chg="modSp mod">
        <pc:chgData name="Sanchali Das" userId="7d1d7627-035a-4aaf-9094-4aa36b0df96a" providerId="ADAL" clId="{9AF60D13-A061-4F59-B940-A59E55364D8E}" dt="2023-09-19T07:15:20.218" v="11" actId="1076"/>
        <pc:sldMkLst>
          <pc:docMk/>
          <pc:sldMk cId="3809458" sldId="389"/>
        </pc:sldMkLst>
        <pc:spChg chg="mod">
          <ac:chgData name="Sanchali Das" userId="7d1d7627-035a-4aaf-9094-4aa36b0df96a" providerId="ADAL" clId="{9AF60D13-A061-4F59-B940-A59E55364D8E}" dt="2023-09-19T07:15:20.218" v="11" actId="1076"/>
          <ac:spMkLst>
            <pc:docMk/>
            <pc:sldMk cId="3809458" sldId="389"/>
            <ac:spMk id="63" creationId="{00000000-0000-0000-0000-000000000000}"/>
          </ac:spMkLst>
        </pc:spChg>
      </pc:sldChg>
      <pc:sldChg chg="addSp delSp mod ord">
        <pc:chgData name="Sanchali Das" userId="7d1d7627-035a-4aaf-9094-4aa36b0df96a" providerId="ADAL" clId="{9AF60D13-A061-4F59-B940-A59E55364D8E}" dt="2023-09-26T05:55:44.850" v="154" actId="22"/>
        <pc:sldMkLst>
          <pc:docMk/>
          <pc:sldMk cId="1912415570" sldId="399"/>
        </pc:sldMkLst>
        <pc:spChg chg="add del">
          <ac:chgData name="Sanchali Das" userId="7d1d7627-035a-4aaf-9094-4aa36b0df96a" providerId="ADAL" clId="{9AF60D13-A061-4F59-B940-A59E55364D8E}" dt="2023-09-26T05:54:44.088" v="152" actId="22"/>
          <ac:spMkLst>
            <pc:docMk/>
            <pc:sldMk cId="1912415570" sldId="399"/>
            <ac:spMk id="21" creationId="{0B5EF4BE-FD9F-51F0-1150-44E41BB76178}"/>
          </ac:spMkLst>
        </pc:spChg>
        <pc:spChg chg="add del">
          <ac:chgData name="Sanchali Das" userId="7d1d7627-035a-4aaf-9094-4aa36b0df96a" providerId="ADAL" clId="{9AF60D13-A061-4F59-B940-A59E55364D8E}" dt="2023-09-26T05:55:44.850" v="154" actId="22"/>
          <ac:spMkLst>
            <pc:docMk/>
            <pc:sldMk cId="1912415570" sldId="399"/>
            <ac:spMk id="22" creationId="{63ED26D6-EC3E-BBC0-4C8E-E872C1BB8134}"/>
          </ac:spMkLst>
        </pc:spChg>
      </pc:sldChg>
      <pc:sldChg chg="addSp delSp modSp mod delAnim modAnim">
        <pc:chgData name="Sanchali Das" userId="7d1d7627-035a-4aaf-9094-4aa36b0df96a" providerId="ADAL" clId="{9AF60D13-A061-4F59-B940-A59E55364D8E}" dt="2023-09-18T10:15:02.545" v="9"/>
        <pc:sldMkLst>
          <pc:docMk/>
          <pc:sldMk cId="1803779913" sldId="438"/>
        </pc:sldMkLst>
        <pc:picChg chg="del mod">
          <ac:chgData name="Sanchali Das" userId="7d1d7627-035a-4aaf-9094-4aa36b0df96a" providerId="ADAL" clId="{9AF60D13-A061-4F59-B940-A59E55364D8E}" dt="2023-09-18T10:14:43.882" v="2" actId="478"/>
          <ac:picMkLst>
            <pc:docMk/>
            <pc:sldMk cId="1803779913" sldId="438"/>
            <ac:picMk id="7" creationId="{884ACAA4-6077-8B30-BA12-63F543699BEE}"/>
          </ac:picMkLst>
        </pc:picChg>
        <pc:picChg chg="add mod">
          <ac:chgData name="Sanchali Das" userId="7d1d7627-035a-4aaf-9094-4aa36b0df96a" providerId="ADAL" clId="{9AF60D13-A061-4F59-B940-A59E55364D8E}" dt="2023-09-18T10:15:00.509" v="8" actId="1076"/>
          <ac:picMkLst>
            <pc:docMk/>
            <pc:sldMk cId="1803779913" sldId="438"/>
            <ac:picMk id="21" creationId="{AD738D3C-25E9-9528-C884-3AAE118F8AE2}"/>
          </ac:picMkLst>
        </pc:picChg>
      </pc:sldChg>
      <pc:sldChg chg="delSp mod delAnim">
        <pc:chgData name="Sanchali Das" userId="7d1d7627-035a-4aaf-9094-4aa36b0df96a" providerId="ADAL" clId="{9AF60D13-A061-4F59-B940-A59E55364D8E}" dt="2023-09-18T10:15:38.118" v="10" actId="478"/>
        <pc:sldMkLst>
          <pc:docMk/>
          <pc:sldMk cId="1205282114" sldId="439"/>
        </pc:sldMkLst>
        <pc:spChg chg="topLvl">
          <ac:chgData name="Sanchali Das" userId="7d1d7627-035a-4aaf-9094-4aa36b0df96a" providerId="ADAL" clId="{9AF60D13-A061-4F59-B940-A59E55364D8E}" dt="2023-09-18T10:15:38.118" v="10" actId="478"/>
          <ac:spMkLst>
            <pc:docMk/>
            <pc:sldMk cId="1205282114" sldId="439"/>
            <ac:spMk id="177" creationId="{00000000-0000-0000-0000-000000000000}"/>
          </ac:spMkLst>
        </pc:spChg>
        <pc:grpChg chg="del">
          <ac:chgData name="Sanchali Das" userId="7d1d7627-035a-4aaf-9094-4aa36b0df96a" providerId="ADAL" clId="{9AF60D13-A061-4F59-B940-A59E55364D8E}" dt="2023-09-18T10:15:38.118" v="10" actId="478"/>
          <ac:grpSpMkLst>
            <pc:docMk/>
            <pc:sldMk cId="1205282114" sldId="439"/>
            <ac:grpSpMk id="5" creationId="{00000000-0000-0000-0000-000000000000}"/>
          </ac:grpSpMkLst>
        </pc:grpChg>
        <pc:picChg chg="del topLvl">
          <ac:chgData name="Sanchali Das" userId="7d1d7627-035a-4aaf-9094-4aa36b0df96a" providerId="ADAL" clId="{9AF60D13-A061-4F59-B940-A59E55364D8E}" dt="2023-09-18T10:15:38.118" v="10" actId="478"/>
          <ac:picMkLst>
            <pc:docMk/>
            <pc:sldMk cId="1205282114" sldId="439"/>
            <ac:picMk id="4" creationId="{00000000-0000-0000-0000-000000000000}"/>
          </ac:picMkLst>
        </pc:picChg>
      </pc:sldChg>
      <pc:sldChg chg="delSp mod">
        <pc:chgData name="Sanchali Das" userId="7d1d7627-035a-4aaf-9094-4aa36b0df96a" providerId="ADAL" clId="{9AF60D13-A061-4F59-B940-A59E55364D8E}" dt="2023-09-26T08:19:18.842" v="225" actId="478"/>
        <pc:sldMkLst>
          <pc:docMk/>
          <pc:sldMk cId="1055365696" sldId="448"/>
        </pc:sldMkLst>
        <pc:picChg chg="del">
          <ac:chgData name="Sanchali Das" userId="7d1d7627-035a-4aaf-9094-4aa36b0df96a" providerId="ADAL" clId="{9AF60D13-A061-4F59-B940-A59E55364D8E}" dt="2023-09-26T08:19:18.842" v="225" actId="478"/>
          <ac:picMkLst>
            <pc:docMk/>
            <pc:sldMk cId="1055365696" sldId="448"/>
            <ac:picMk id="73" creationId="{C1E47ED3-48AB-ECE8-DBF2-E9F0C103E88B}"/>
          </ac:picMkLst>
        </pc:picChg>
      </pc:sldChg>
      <pc:sldChg chg="addSp delSp modSp add mod setBg">
        <pc:chgData name="Sanchali Das" userId="7d1d7627-035a-4aaf-9094-4aa36b0df96a" providerId="ADAL" clId="{9AF60D13-A061-4F59-B940-A59E55364D8E}" dt="2023-09-26T05:52:10.358" v="137" actId="26606"/>
        <pc:sldMkLst>
          <pc:docMk/>
          <pc:sldMk cId="733577799" sldId="449"/>
        </pc:sldMkLst>
        <pc:spChg chg="mod">
          <ac:chgData name="Sanchali Das" userId="7d1d7627-035a-4aaf-9094-4aa36b0df96a" providerId="ADAL" clId="{9AF60D13-A061-4F59-B940-A59E55364D8E}" dt="2023-09-26T05:52:10.358" v="137" actId="26606"/>
          <ac:spMkLst>
            <pc:docMk/>
            <pc:sldMk cId="733577799" sldId="449"/>
            <ac:spMk id="2" creationId="{00000000-0000-0000-0000-000000000000}"/>
          </ac:spMkLst>
        </pc:spChg>
        <pc:spChg chg="del">
          <ac:chgData name="Sanchali Das" userId="7d1d7627-035a-4aaf-9094-4aa36b0df96a" providerId="ADAL" clId="{9AF60D13-A061-4F59-B940-A59E55364D8E}" dt="2023-09-26T05:52:10.358" v="137" actId="26606"/>
          <ac:spMkLst>
            <pc:docMk/>
            <pc:sldMk cId="733577799" sldId="449"/>
            <ac:spMk id="3" creationId="{00000000-0000-0000-0000-000000000000}"/>
          </ac:spMkLst>
        </pc:spChg>
        <pc:spChg chg="add">
          <ac:chgData name="Sanchali Das" userId="7d1d7627-035a-4aaf-9094-4aa36b0df96a" providerId="ADAL" clId="{9AF60D13-A061-4F59-B940-A59E55364D8E}" dt="2023-09-26T05:52:10.358" v="137" actId="26606"/>
          <ac:spMkLst>
            <pc:docMk/>
            <pc:sldMk cId="733577799" sldId="449"/>
            <ac:spMk id="9" creationId="{7517A47C-B2E5-4B79-8061-D74B1311AF6E}"/>
          </ac:spMkLst>
        </pc:spChg>
        <pc:spChg chg="add">
          <ac:chgData name="Sanchali Das" userId="7d1d7627-035a-4aaf-9094-4aa36b0df96a" providerId="ADAL" clId="{9AF60D13-A061-4F59-B940-A59E55364D8E}" dt="2023-09-26T05:52:10.358" v="137" actId="26606"/>
          <ac:spMkLst>
            <pc:docMk/>
            <pc:sldMk cId="733577799" sldId="449"/>
            <ac:spMk id="11" creationId="{C505E780-2083-4CB5-A42A-5E0E2908ECC3}"/>
          </ac:spMkLst>
        </pc:spChg>
        <pc:spChg chg="add">
          <ac:chgData name="Sanchali Das" userId="7d1d7627-035a-4aaf-9094-4aa36b0df96a" providerId="ADAL" clId="{9AF60D13-A061-4F59-B940-A59E55364D8E}" dt="2023-09-26T05:52:10.358" v="137" actId="26606"/>
          <ac:spMkLst>
            <pc:docMk/>
            <pc:sldMk cId="733577799" sldId="449"/>
            <ac:spMk id="13" creationId="{D2C0AE1C-0118-41AE-8A10-7CDCBF10E96F}"/>
          </ac:spMkLst>
        </pc:spChg>
        <pc:spChg chg="add">
          <ac:chgData name="Sanchali Das" userId="7d1d7627-035a-4aaf-9094-4aa36b0df96a" providerId="ADAL" clId="{9AF60D13-A061-4F59-B940-A59E55364D8E}" dt="2023-09-26T05:52:10.358" v="137" actId="26606"/>
          <ac:spMkLst>
            <pc:docMk/>
            <pc:sldMk cId="733577799" sldId="449"/>
            <ac:spMk id="15" creationId="{463EEC44-1BA3-44ED-81FC-A644B04B2A44}"/>
          </ac:spMkLst>
        </pc:spChg>
        <pc:graphicFrameChg chg="add">
          <ac:chgData name="Sanchali Das" userId="7d1d7627-035a-4aaf-9094-4aa36b0df96a" providerId="ADAL" clId="{9AF60D13-A061-4F59-B940-A59E55364D8E}" dt="2023-09-26T05:52:10.358" v="137" actId="26606"/>
          <ac:graphicFrameMkLst>
            <pc:docMk/>
            <pc:sldMk cId="733577799" sldId="449"/>
            <ac:graphicFrameMk id="5" creationId="{B98DA088-53E1-FB79-358B-542BDA252EF9}"/>
          </ac:graphicFrameMkLst>
        </pc:graphicFrameChg>
      </pc:sldChg>
      <pc:sldChg chg="addSp delSp modSp add mod">
        <pc:chgData name="Sanchali Das" userId="7d1d7627-035a-4aaf-9094-4aa36b0df96a" providerId="ADAL" clId="{9AF60D13-A061-4F59-B940-A59E55364D8E}" dt="2023-09-26T06:02:10.598" v="224" actId="313"/>
        <pc:sldMkLst>
          <pc:docMk/>
          <pc:sldMk cId="296037910" sldId="450"/>
        </pc:sldMkLst>
        <pc:spChg chg="add del">
          <ac:chgData name="Sanchali Das" userId="7d1d7627-035a-4aaf-9094-4aa36b0df96a" providerId="ADAL" clId="{9AF60D13-A061-4F59-B940-A59E55364D8E}" dt="2023-09-26T06:00:37.015" v="182"/>
          <ac:spMkLst>
            <pc:docMk/>
            <pc:sldMk cId="296037910" sldId="450"/>
            <ac:spMk id="4" creationId="{CF171D2B-CB60-317A-5288-7ED7281E705C}"/>
          </ac:spMkLst>
        </pc:spChg>
        <pc:spChg chg="add mod">
          <ac:chgData name="Sanchali Das" userId="7d1d7627-035a-4aaf-9094-4aa36b0df96a" providerId="ADAL" clId="{9AF60D13-A061-4F59-B940-A59E55364D8E}" dt="2023-09-26T06:02:10.598" v="224" actId="313"/>
          <ac:spMkLst>
            <pc:docMk/>
            <pc:sldMk cId="296037910" sldId="450"/>
            <ac:spMk id="21" creationId="{D21E46D7-0707-D765-BE2A-1F542C507AAB}"/>
          </ac:spMkLst>
        </pc:spChg>
        <pc:spChg chg="del mod">
          <ac:chgData name="Sanchali Das" userId="7d1d7627-035a-4aaf-9094-4aa36b0df96a" providerId="ADAL" clId="{9AF60D13-A061-4F59-B940-A59E55364D8E}" dt="2023-09-26T05:56:09.885" v="160"/>
          <ac:spMkLst>
            <pc:docMk/>
            <pc:sldMk cId="296037910" sldId="450"/>
            <ac:spMk id="29" creationId="{00000000-0000-0000-0000-000000000000}"/>
          </ac:spMkLst>
        </pc:spChg>
      </pc:sldChg>
    </pc:docChg>
  </pc:docChgLst>
  <pc:docChgLst>
    <pc:chgData name="Tej Chandra" userId="fd16bead-a7d5-4d61-a87b-b6fc5f95769a" providerId="ADAL" clId="{35C66F15-7DA2-4B29-BF46-C40B2B7AB6B8}"/>
    <pc:docChg chg="custSel addSld delSld modSld">
      <pc:chgData name="Tej Chandra" userId="fd16bead-a7d5-4d61-a87b-b6fc5f95769a" providerId="ADAL" clId="{35C66F15-7DA2-4B29-BF46-C40B2B7AB6B8}" dt="2022-10-06T13:29:51.631" v="41" actId="1076"/>
      <pc:docMkLst>
        <pc:docMk/>
      </pc:docMkLst>
      <pc:sldChg chg="del">
        <pc:chgData name="Tej Chandra" userId="fd16bead-a7d5-4d61-a87b-b6fc5f95769a" providerId="ADAL" clId="{35C66F15-7DA2-4B29-BF46-C40B2B7AB6B8}" dt="2022-10-02T13:50:00.886" v="0" actId="47"/>
        <pc:sldMkLst>
          <pc:docMk/>
          <pc:sldMk cId="1227238176" sldId="280"/>
        </pc:sldMkLst>
      </pc:sldChg>
      <pc:sldChg chg="del">
        <pc:chgData name="Tej Chandra" userId="fd16bead-a7d5-4d61-a87b-b6fc5f95769a" providerId="ADAL" clId="{35C66F15-7DA2-4B29-BF46-C40B2B7AB6B8}" dt="2022-10-02T13:50:00.886" v="0" actId="47"/>
        <pc:sldMkLst>
          <pc:docMk/>
          <pc:sldMk cId="2023316524" sldId="281"/>
        </pc:sldMkLst>
      </pc:sldChg>
      <pc:sldChg chg="del">
        <pc:chgData name="Tej Chandra" userId="fd16bead-a7d5-4d61-a87b-b6fc5f95769a" providerId="ADAL" clId="{35C66F15-7DA2-4B29-BF46-C40B2B7AB6B8}" dt="2022-10-02T13:50:00.886" v="0" actId="47"/>
        <pc:sldMkLst>
          <pc:docMk/>
          <pc:sldMk cId="3447862043" sldId="282"/>
        </pc:sldMkLst>
      </pc:sldChg>
      <pc:sldChg chg="del">
        <pc:chgData name="Tej Chandra" userId="fd16bead-a7d5-4d61-a87b-b6fc5f95769a" providerId="ADAL" clId="{35C66F15-7DA2-4B29-BF46-C40B2B7AB6B8}" dt="2022-10-02T13:50:00.886" v="0" actId="47"/>
        <pc:sldMkLst>
          <pc:docMk/>
          <pc:sldMk cId="2155633587" sldId="283"/>
        </pc:sldMkLst>
      </pc:sldChg>
      <pc:sldChg chg="del">
        <pc:chgData name="Tej Chandra" userId="fd16bead-a7d5-4d61-a87b-b6fc5f95769a" providerId="ADAL" clId="{35C66F15-7DA2-4B29-BF46-C40B2B7AB6B8}" dt="2022-10-02T13:50:00.886" v="0" actId="47"/>
        <pc:sldMkLst>
          <pc:docMk/>
          <pc:sldMk cId="2873781767" sldId="284"/>
        </pc:sldMkLst>
      </pc:sldChg>
      <pc:sldChg chg="del">
        <pc:chgData name="Tej Chandra" userId="fd16bead-a7d5-4d61-a87b-b6fc5f95769a" providerId="ADAL" clId="{35C66F15-7DA2-4B29-BF46-C40B2B7AB6B8}" dt="2022-10-02T13:50:00.886" v="0" actId="47"/>
        <pc:sldMkLst>
          <pc:docMk/>
          <pc:sldMk cId="3596640055" sldId="285"/>
        </pc:sldMkLst>
      </pc:sldChg>
      <pc:sldChg chg="del">
        <pc:chgData name="Tej Chandra" userId="fd16bead-a7d5-4d61-a87b-b6fc5f95769a" providerId="ADAL" clId="{35C66F15-7DA2-4B29-BF46-C40B2B7AB6B8}" dt="2022-10-02T13:50:00.886" v="0" actId="47"/>
        <pc:sldMkLst>
          <pc:docMk/>
          <pc:sldMk cId="1979002478" sldId="287"/>
        </pc:sldMkLst>
      </pc:sldChg>
      <pc:sldChg chg="del">
        <pc:chgData name="Tej Chandra" userId="fd16bead-a7d5-4d61-a87b-b6fc5f95769a" providerId="ADAL" clId="{35C66F15-7DA2-4B29-BF46-C40B2B7AB6B8}" dt="2022-10-02T13:50:00.886" v="0" actId="47"/>
        <pc:sldMkLst>
          <pc:docMk/>
          <pc:sldMk cId="1913658739" sldId="289"/>
        </pc:sldMkLst>
      </pc:sldChg>
      <pc:sldChg chg="addSp modSp mod">
        <pc:chgData name="Tej Chandra" userId="fd16bead-a7d5-4d61-a87b-b6fc5f95769a" providerId="ADAL" clId="{35C66F15-7DA2-4B29-BF46-C40B2B7AB6B8}" dt="2022-10-06T13:01:17.078" v="29" actId="12"/>
        <pc:sldMkLst>
          <pc:docMk/>
          <pc:sldMk cId="636805893" sldId="314"/>
        </pc:sldMkLst>
        <pc:spChg chg="add mod">
          <ac:chgData name="Tej Chandra" userId="fd16bead-a7d5-4d61-a87b-b6fc5f95769a" providerId="ADAL" clId="{35C66F15-7DA2-4B29-BF46-C40B2B7AB6B8}" dt="2022-10-06T13:01:17.078" v="29" actId="12"/>
          <ac:spMkLst>
            <pc:docMk/>
            <pc:sldMk cId="636805893" sldId="314"/>
            <ac:spMk id="5" creationId="{B9D8378B-374E-4A0D-9CBC-EEBC2E3A09DA}"/>
          </ac:spMkLst>
        </pc:spChg>
        <pc:spChg chg="mod">
          <ac:chgData name="Tej Chandra" userId="fd16bead-a7d5-4d61-a87b-b6fc5f95769a" providerId="ADAL" clId="{35C66F15-7DA2-4B29-BF46-C40B2B7AB6B8}" dt="2022-10-06T13:00:46.205" v="5" actId="1076"/>
          <ac:spMkLst>
            <pc:docMk/>
            <pc:sldMk cId="636805893" sldId="314"/>
            <ac:spMk id="15" creationId="{00000000-0000-0000-0000-000000000000}"/>
          </ac:spMkLst>
        </pc:spChg>
      </pc:sldChg>
      <pc:sldChg chg="del">
        <pc:chgData name="Tej Chandra" userId="fd16bead-a7d5-4d61-a87b-b6fc5f95769a" providerId="ADAL" clId="{35C66F15-7DA2-4B29-BF46-C40B2B7AB6B8}" dt="2022-10-02T13:50:00.886" v="0" actId="47"/>
        <pc:sldMkLst>
          <pc:docMk/>
          <pc:sldMk cId="1712840139" sldId="345"/>
        </pc:sldMkLst>
      </pc:sldChg>
      <pc:sldChg chg="del">
        <pc:chgData name="Tej Chandra" userId="fd16bead-a7d5-4d61-a87b-b6fc5f95769a" providerId="ADAL" clId="{35C66F15-7DA2-4B29-BF46-C40B2B7AB6B8}" dt="2022-10-02T13:50:05.221" v="1" actId="47"/>
        <pc:sldMkLst>
          <pc:docMk/>
          <pc:sldMk cId="425197626" sldId="364"/>
        </pc:sldMkLst>
      </pc:sldChg>
      <pc:sldChg chg="del">
        <pc:chgData name="Tej Chandra" userId="fd16bead-a7d5-4d61-a87b-b6fc5f95769a" providerId="ADAL" clId="{35C66F15-7DA2-4B29-BF46-C40B2B7AB6B8}" dt="2022-10-02T13:50:05.221" v="1" actId="47"/>
        <pc:sldMkLst>
          <pc:docMk/>
          <pc:sldMk cId="2521123211" sldId="367"/>
        </pc:sldMkLst>
      </pc:sldChg>
      <pc:sldChg chg="del">
        <pc:chgData name="Tej Chandra" userId="fd16bead-a7d5-4d61-a87b-b6fc5f95769a" providerId="ADAL" clId="{35C66F15-7DA2-4B29-BF46-C40B2B7AB6B8}" dt="2022-10-02T13:50:05.221" v="1" actId="47"/>
        <pc:sldMkLst>
          <pc:docMk/>
          <pc:sldMk cId="2042188780" sldId="369"/>
        </pc:sldMkLst>
      </pc:sldChg>
      <pc:sldChg chg="del">
        <pc:chgData name="Tej Chandra" userId="fd16bead-a7d5-4d61-a87b-b6fc5f95769a" providerId="ADAL" clId="{35C66F15-7DA2-4B29-BF46-C40B2B7AB6B8}" dt="2022-10-02T13:50:05.221" v="1" actId="47"/>
        <pc:sldMkLst>
          <pc:docMk/>
          <pc:sldMk cId="679873857" sldId="370"/>
        </pc:sldMkLst>
      </pc:sldChg>
      <pc:sldChg chg="del">
        <pc:chgData name="Tej Chandra" userId="fd16bead-a7d5-4d61-a87b-b6fc5f95769a" providerId="ADAL" clId="{35C66F15-7DA2-4B29-BF46-C40B2B7AB6B8}" dt="2022-10-02T13:50:05.221" v="1" actId="47"/>
        <pc:sldMkLst>
          <pc:docMk/>
          <pc:sldMk cId="2452444483" sldId="373"/>
        </pc:sldMkLst>
      </pc:sldChg>
      <pc:sldChg chg="del">
        <pc:chgData name="Tej Chandra" userId="fd16bead-a7d5-4d61-a87b-b6fc5f95769a" providerId="ADAL" clId="{35C66F15-7DA2-4B29-BF46-C40B2B7AB6B8}" dt="2022-10-02T13:50:00.886" v="0" actId="47"/>
        <pc:sldMkLst>
          <pc:docMk/>
          <pc:sldMk cId="1855191005" sldId="432"/>
        </pc:sldMkLst>
      </pc:sldChg>
      <pc:sldChg chg="del">
        <pc:chgData name="Tej Chandra" userId="fd16bead-a7d5-4d61-a87b-b6fc5f95769a" providerId="ADAL" clId="{35C66F15-7DA2-4B29-BF46-C40B2B7AB6B8}" dt="2022-10-02T13:50:00.886" v="0" actId="47"/>
        <pc:sldMkLst>
          <pc:docMk/>
          <pc:sldMk cId="3578945576" sldId="434"/>
        </pc:sldMkLst>
      </pc:sldChg>
      <pc:sldChg chg="del">
        <pc:chgData name="Tej Chandra" userId="fd16bead-a7d5-4d61-a87b-b6fc5f95769a" providerId="ADAL" clId="{35C66F15-7DA2-4B29-BF46-C40B2B7AB6B8}" dt="2022-10-02T13:50:00.886" v="0" actId="47"/>
        <pc:sldMkLst>
          <pc:docMk/>
          <pc:sldMk cId="593564098" sldId="435"/>
        </pc:sldMkLst>
      </pc:sldChg>
      <pc:sldChg chg="del">
        <pc:chgData name="Tej Chandra" userId="fd16bead-a7d5-4d61-a87b-b6fc5f95769a" providerId="ADAL" clId="{35C66F15-7DA2-4B29-BF46-C40B2B7AB6B8}" dt="2022-10-02T13:50:00.886" v="0" actId="47"/>
        <pc:sldMkLst>
          <pc:docMk/>
          <pc:sldMk cId="761404543" sldId="436"/>
        </pc:sldMkLst>
      </pc:sldChg>
      <pc:sldChg chg="addSp delSp modSp new mod">
        <pc:chgData name="Tej Chandra" userId="fd16bead-a7d5-4d61-a87b-b6fc5f95769a" providerId="ADAL" clId="{35C66F15-7DA2-4B29-BF46-C40B2B7AB6B8}" dt="2022-10-06T13:28:29.799" v="37" actId="1076"/>
        <pc:sldMkLst>
          <pc:docMk/>
          <pc:sldMk cId="2870868498" sldId="443"/>
        </pc:sldMkLst>
        <pc:spChg chg="add mod">
          <ac:chgData name="Tej Chandra" userId="fd16bead-a7d5-4d61-a87b-b6fc5f95769a" providerId="ADAL" clId="{35C66F15-7DA2-4B29-BF46-C40B2B7AB6B8}" dt="2022-10-06T12:45:22.591" v="3"/>
          <ac:spMkLst>
            <pc:docMk/>
            <pc:sldMk cId="2870868498" sldId="443"/>
            <ac:spMk id="3" creationId="{C33410AD-55A2-41BA-AAB4-76E8786F6F18}"/>
          </ac:spMkLst>
        </pc:spChg>
        <pc:spChg chg="add mod">
          <ac:chgData name="Tej Chandra" userId="fd16bead-a7d5-4d61-a87b-b6fc5f95769a" providerId="ADAL" clId="{35C66F15-7DA2-4B29-BF46-C40B2B7AB6B8}" dt="2022-10-06T12:45:22.591" v="3"/>
          <ac:spMkLst>
            <pc:docMk/>
            <pc:sldMk cId="2870868498" sldId="443"/>
            <ac:spMk id="4" creationId="{8979D590-F0DB-4C35-B1CA-369B99819071}"/>
          </ac:spMkLst>
        </pc:spChg>
        <pc:spChg chg="add mod">
          <ac:chgData name="Tej Chandra" userId="fd16bead-a7d5-4d61-a87b-b6fc5f95769a" providerId="ADAL" clId="{35C66F15-7DA2-4B29-BF46-C40B2B7AB6B8}" dt="2022-10-06T12:45:22.591" v="3"/>
          <ac:spMkLst>
            <pc:docMk/>
            <pc:sldMk cId="2870868498" sldId="443"/>
            <ac:spMk id="5" creationId="{1BFE3BA8-9013-4D6F-A57C-EF886738934C}"/>
          </ac:spMkLst>
        </pc:spChg>
        <pc:picChg chg="add del mod">
          <ac:chgData name="Tej Chandra" userId="fd16bead-a7d5-4d61-a87b-b6fc5f95769a" providerId="ADAL" clId="{35C66F15-7DA2-4B29-BF46-C40B2B7AB6B8}" dt="2022-10-06T13:28:24.121" v="33" actId="478"/>
          <ac:picMkLst>
            <pc:docMk/>
            <pc:sldMk cId="2870868498" sldId="443"/>
            <ac:picMk id="7" creationId="{75D6D79D-A6A5-4371-BC74-D14C3A85ADAB}"/>
          </ac:picMkLst>
        </pc:picChg>
        <pc:picChg chg="add mod">
          <ac:chgData name="Tej Chandra" userId="fd16bead-a7d5-4d61-a87b-b6fc5f95769a" providerId="ADAL" clId="{35C66F15-7DA2-4B29-BF46-C40B2B7AB6B8}" dt="2022-10-06T13:28:29.799" v="37" actId="1076"/>
          <ac:picMkLst>
            <pc:docMk/>
            <pc:sldMk cId="2870868498" sldId="443"/>
            <ac:picMk id="9" creationId="{156DCA71-C405-44AB-B75B-4CDD9A839AA4}"/>
          </ac:picMkLst>
        </pc:picChg>
      </pc:sldChg>
      <pc:sldChg chg="addSp modSp add mod">
        <pc:chgData name="Tej Chandra" userId="fd16bead-a7d5-4d61-a87b-b6fc5f95769a" providerId="ADAL" clId="{35C66F15-7DA2-4B29-BF46-C40B2B7AB6B8}" dt="2022-10-06T13:29:51.631" v="41" actId="1076"/>
        <pc:sldMkLst>
          <pc:docMk/>
          <pc:sldMk cId="3813934878" sldId="444"/>
        </pc:sldMkLst>
        <pc:picChg chg="add mod">
          <ac:chgData name="Tej Chandra" userId="fd16bead-a7d5-4d61-a87b-b6fc5f95769a" providerId="ADAL" clId="{35C66F15-7DA2-4B29-BF46-C40B2B7AB6B8}" dt="2022-10-06T13:29:51.631" v="41" actId="1076"/>
          <ac:picMkLst>
            <pc:docMk/>
            <pc:sldMk cId="3813934878" sldId="444"/>
            <ac:picMk id="7" creationId="{D6833818-47BF-4EDF-9C29-BD5AA13551F8}"/>
          </ac:picMkLst>
        </pc:picChg>
      </pc:sldChg>
    </pc:docChg>
  </pc:docChgLst>
  <pc:docChgLst>
    <pc:chgData name="Tej Chandra" userId="fd16bead-a7d5-4d61-a87b-b6fc5f95769a" providerId="ADAL" clId="{264C0841-634A-48B0-AF08-193A92A2A68E}"/>
    <pc:docChg chg="addSld delSld modSld">
      <pc:chgData name="Tej Chandra" userId="fd16bead-a7d5-4d61-a87b-b6fc5f95769a" providerId="ADAL" clId="{264C0841-634A-48B0-AF08-193A92A2A68E}" dt="2022-10-02T13:48:06.332" v="9" actId="20577"/>
      <pc:docMkLst>
        <pc:docMk/>
      </pc:docMkLst>
      <pc:sldChg chg="add">
        <pc:chgData name="Tej Chandra" userId="fd16bead-a7d5-4d61-a87b-b6fc5f95769a" providerId="ADAL" clId="{264C0841-634A-48B0-AF08-193A92A2A68E}" dt="2022-10-02T13:48:00.937" v="8"/>
        <pc:sldMkLst>
          <pc:docMk/>
          <pc:sldMk cId="1227238176" sldId="280"/>
        </pc:sldMkLst>
      </pc:sldChg>
      <pc:sldChg chg="add">
        <pc:chgData name="Tej Chandra" userId="fd16bead-a7d5-4d61-a87b-b6fc5f95769a" providerId="ADAL" clId="{264C0841-634A-48B0-AF08-193A92A2A68E}" dt="2022-10-02T13:48:00.937" v="8"/>
        <pc:sldMkLst>
          <pc:docMk/>
          <pc:sldMk cId="2023316524" sldId="281"/>
        </pc:sldMkLst>
      </pc:sldChg>
      <pc:sldChg chg="add">
        <pc:chgData name="Tej Chandra" userId="fd16bead-a7d5-4d61-a87b-b6fc5f95769a" providerId="ADAL" clId="{264C0841-634A-48B0-AF08-193A92A2A68E}" dt="2022-10-02T13:48:00.937" v="8"/>
        <pc:sldMkLst>
          <pc:docMk/>
          <pc:sldMk cId="3447862043" sldId="282"/>
        </pc:sldMkLst>
      </pc:sldChg>
      <pc:sldChg chg="add">
        <pc:chgData name="Tej Chandra" userId="fd16bead-a7d5-4d61-a87b-b6fc5f95769a" providerId="ADAL" clId="{264C0841-634A-48B0-AF08-193A92A2A68E}" dt="2022-10-02T13:48:00.937" v="8"/>
        <pc:sldMkLst>
          <pc:docMk/>
          <pc:sldMk cId="2155633587" sldId="283"/>
        </pc:sldMkLst>
      </pc:sldChg>
      <pc:sldChg chg="add">
        <pc:chgData name="Tej Chandra" userId="fd16bead-a7d5-4d61-a87b-b6fc5f95769a" providerId="ADAL" clId="{264C0841-634A-48B0-AF08-193A92A2A68E}" dt="2022-10-02T13:48:00.937" v="8"/>
        <pc:sldMkLst>
          <pc:docMk/>
          <pc:sldMk cId="2873781767" sldId="284"/>
        </pc:sldMkLst>
      </pc:sldChg>
      <pc:sldChg chg="add">
        <pc:chgData name="Tej Chandra" userId="fd16bead-a7d5-4d61-a87b-b6fc5f95769a" providerId="ADAL" clId="{264C0841-634A-48B0-AF08-193A92A2A68E}" dt="2022-10-02T13:48:00.937" v="8"/>
        <pc:sldMkLst>
          <pc:docMk/>
          <pc:sldMk cId="3596640055" sldId="285"/>
        </pc:sldMkLst>
      </pc:sldChg>
      <pc:sldChg chg="add">
        <pc:chgData name="Tej Chandra" userId="fd16bead-a7d5-4d61-a87b-b6fc5f95769a" providerId="ADAL" clId="{264C0841-634A-48B0-AF08-193A92A2A68E}" dt="2022-10-02T13:48:00.937" v="8"/>
        <pc:sldMkLst>
          <pc:docMk/>
          <pc:sldMk cId="1979002478" sldId="287"/>
        </pc:sldMkLst>
      </pc:sldChg>
      <pc:sldChg chg="modSp add mod">
        <pc:chgData name="Tej Chandra" userId="fd16bead-a7d5-4d61-a87b-b6fc5f95769a" providerId="ADAL" clId="{264C0841-634A-48B0-AF08-193A92A2A68E}" dt="2022-10-02T13:48:06.332" v="9" actId="20577"/>
        <pc:sldMkLst>
          <pc:docMk/>
          <pc:sldMk cId="1913658739" sldId="289"/>
        </pc:sldMkLst>
        <pc:spChg chg="mod">
          <ac:chgData name="Tej Chandra" userId="fd16bead-a7d5-4d61-a87b-b6fc5f95769a" providerId="ADAL" clId="{264C0841-634A-48B0-AF08-193A92A2A68E}" dt="2022-10-02T13:48:06.332" v="9" actId="20577"/>
          <ac:spMkLst>
            <pc:docMk/>
            <pc:sldMk cId="1913658739" sldId="289"/>
            <ac:spMk id="5" creationId="{00000000-0000-0000-0000-000000000000}"/>
          </ac:spMkLst>
        </pc:spChg>
      </pc:sldChg>
      <pc:sldChg chg="modSp mod">
        <pc:chgData name="Tej Chandra" userId="fd16bead-a7d5-4d61-a87b-b6fc5f95769a" providerId="ADAL" clId="{264C0841-634A-48B0-AF08-193A92A2A68E}" dt="2022-10-02T13:32:48.562" v="4" actId="20577"/>
        <pc:sldMkLst>
          <pc:docMk/>
          <pc:sldMk cId="425197626" sldId="364"/>
        </pc:sldMkLst>
        <pc:spChg chg="mod">
          <ac:chgData name="Tej Chandra" userId="fd16bead-a7d5-4d61-a87b-b6fc5f95769a" providerId="ADAL" clId="{264C0841-634A-48B0-AF08-193A92A2A68E}" dt="2022-10-02T13:32:48.562" v="4" actId="20577"/>
          <ac:spMkLst>
            <pc:docMk/>
            <pc:sldMk cId="425197626" sldId="364"/>
            <ac:spMk id="18" creationId="{00000000-0000-0000-0000-000000000000}"/>
          </ac:spMkLst>
        </pc:spChg>
      </pc:sldChg>
      <pc:sldChg chg="del">
        <pc:chgData name="Tej Chandra" userId="fd16bead-a7d5-4d61-a87b-b6fc5f95769a" providerId="ADAL" clId="{264C0841-634A-48B0-AF08-193A92A2A68E}" dt="2022-10-02T13:31:49.877" v="0" actId="47"/>
        <pc:sldMkLst>
          <pc:docMk/>
          <pc:sldMk cId="3886709614" sldId="366"/>
        </pc:sldMkLst>
      </pc:sldChg>
      <pc:sldChg chg="modSp mod">
        <pc:chgData name="Tej Chandra" userId="fd16bead-a7d5-4d61-a87b-b6fc5f95769a" providerId="ADAL" clId="{264C0841-634A-48B0-AF08-193A92A2A68E}" dt="2022-10-02T13:32:39.768" v="3" actId="20577"/>
        <pc:sldMkLst>
          <pc:docMk/>
          <pc:sldMk cId="2521123211" sldId="367"/>
        </pc:sldMkLst>
        <pc:spChg chg="mod">
          <ac:chgData name="Tej Chandra" userId="fd16bead-a7d5-4d61-a87b-b6fc5f95769a" providerId="ADAL" clId="{264C0841-634A-48B0-AF08-193A92A2A68E}" dt="2022-10-02T13:32:39.768" v="3" actId="20577"/>
          <ac:spMkLst>
            <pc:docMk/>
            <pc:sldMk cId="2521123211" sldId="367"/>
            <ac:spMk id="5" creationId="{00000000-0000-0000-0000-000000000000}"/>
          </ac:spMkLst>
        </pc:spChg>
      </pc:sldChg>
      <pc:sldChg chg="modSp del mod">
        <pc:chgData name="Tej Chandra" userId="fd16bead-a7d5-4d61-a87b-b6fc5f95769a" providerId="ADAL" clId="{264C0841-634A-48B0-AF08-193A92A2A68E}" dt="2022-10-02T13:46:03.513" v="7" actId="47"/>
        <pc:sldMkLst>
          <pc:docMk/>
          <pc:sldMk cId="2663225259" sldId="374"/>
        </pc:sldMkLst>
        <pc:spChg chg="mod">
          <ac:chgData name="Tej Chandra" userId="fd16bead-a7d5-4d61-a87b-b6fc5f95769a" providerId="ADAL" clId="{264C0841-634A-48B0-AF08-193A92A2A68E}" dt="2022-10-02T13:36:22.296" v="5" actId="20577"/>
          <ac:spMkLst>
            <pc:docMk/>
            <pc:sldMk cId="2663225259" sldId="374"/>
            <ac:spMk id="5" creationId="{00000000-0000-0000-0000-000000000000}"/>
          </ac:spMkLst>
        </pc:spChg>
      </pc:sldChg>
      <pc:sldChg chg="del">
        <pc:chgData name="Tej Chandra" userId="fd16bead-a7d5-4d61-a87b-b6fc5f95769a" providerId="ADAL" clId="{264C0841-634A-48B0-AF08-193A92A2A68E}" dt="2022-10-02T13:46:03.513" v="7" actId="47"/>
        <pc:sldMkLst>
          <pc:docMk/>
          <pc:sldMk cId="2950677720" sldId="377"/>
        </pc:sldMkLst>
      </pc:sldChg>
      <pc:sldChg chg="del">
        <pc:chgData name="Tej Chandra" userId="fd16bead-a7d5-4d61-a87b-b6fc5f95769a" providerId="ADAL" clId="{264C0841-634A-48B0-AF08-193A92A2A68E}" dt="2022-10-02T13:46:03.513" v="7" actId="47"/>
        <pc:sldMkLst>
          <pc:docMk/>
          <pc:sldMk cId="2937188836" sldId="379"/>
        </pc:sldMkLst>
      </pc:sldChg>
      <pc:sldChg chg="del">
        <pc:chgData name="Tej Chandra" userId="fd16bead-a7d5-4d61-a87b-b6fc5f95769a" providerId="ADAL" clId="{264C0841-634A-48B0-AF08-193A92A2A68E}" dt="2022-10-02T13:46:03.513" v="7" actId="47"/>
        <pc:sldMkLst>
          <pc:docMk/>
          <pc:sldMk cId="2958713658" sldId="381"/>
        </pc:sldMkLst>
      </pc:sldChg>
      <pc:sldChg chg="del">
        <pc:chgData name="Tej Chandra" userId="fd16bead-a7d5-4d61-a87b-b6fc5f95769a" providerId="ADAL" clId="{264C0841-634A-48B0-AF08-193A92A2A68E}" dt="2022-10-02T13:46:03.513" v="7" actId="47"/>
        <pc:sldMkLst>
          <pc:docMk/>
          <pc:sldMk cId="3719042127" sldId="382"/>
        </pc:sldMkLst>
      </pc:sldChg>
      <pc:sldChg chg="del">
        <pc:chgData name="Tej Chandra" userId="fd16bead-a7d5-4d61-a87b-b6fc5f95769a" providerId="ADAL" clId="{264C0841-634A-48B0-AF08-193A92A2A68E}" dt="2022-10-02T13:46:03.513" v="7" actId="47"/>
        <pc:sldMkLst>
          <pc:docMk/>
          <pc:sldMk cId="3925883299" sldId="383"/>
        </pc:sldMkLst>
      </pc:sldChg>
      <pc:sldChg chg="del">
        <pc:chgData name="Tej Chandra" userId="fd16bead-a7d5-4d61-a87b-b6fc5f95769a" providerId="ADAL" clId="{264C0841-634A-48B0-AF08-193A92A2A68E}" dt="2022-10-02T13:46:03.513" v="7" actId="47"/>
        <pc:sldMkLst>
          <pc:docMk/>
          <pc:sldMk cId="1507128162" sldId="384"/>
        </pc:sldMkLst>
      </pc:sldChg>
      <pc:sldChg chg="del">
        <pc:chgData name="Tej Chandra" userId="fd16bead-a7d5-4d61-a87b-b6fc5f95769a" providerId="ADAL" clId="{264C0841-634A-48B0-AF08-193A92A2A68E}" dt="2022-10-02T13:46:03.513" v="7" actId="47"/>
        <pc:sldMkLst>
          <pc:docMk/>
          <pc:sldMk cId="3427607379" sldId="385"/>
        </pc:sldMkLst>
      </pc:sldChg>
      <pc:sldChg chg="del">
        <pc:chgData name="Tej Chandra" userId="fd16bead-a7d5-4d61-a87b-b6fc5f95769a" providerId="ADAL" clId="{264C0841-634A-48B0-AF08-193A92A2A68E}" dt="2022-10-02T13:46:03.513" v="7" actId="47"/>
        <pc:sldMkLst>
          <pc:docMk/>
          <pc:sldMk cId="4136001769" sldId="386"/>
        </pc:sldMkLst>
      </pc:sldChg>
      <pc:sldChg chg="add">
        <pc:chgData name="Tej Chandra" userId="fd16bead-a7d5-4d61-a87b-b6fc5f95769a" providerId="ADAL" clId="{264C0841-634A-48B0-AF08-193A92A2A68E}" dt="2022-10-02T13:45:28.721" v="6"/>
        <pc:sldMkLst>
          <pc:docMk/>
          <pc:sldMk cId="235278694" sldId="387"/>
        </pc:sldMkLst>
      </pc:sldChg>
      <pc:sldChg chg="add">
        <pc:chgData name="Tej Chandra" userId="fd16bead-a7d5-4d61-a87b-b6fc5f95769a" providerId="ADAL" clId="{264C0841-634A-48B0-AF08-193A92A2A68E}" dt="2022-10-02T13:45:28.721" v="6"/>
        <pc:sldMkLst>
          <pc:docMk/>
          <pc:sldMk cId="130405741" sldId="388"/>
        </pc:sldMkLst>
      </pc:sldChg>
      <pc:sldChg chg="add">
        <pc:chgData name="Tej Chandra" userId="fd16bead-a7d5-4d61-a87b-b6fc5f95769a" providerId="ADAL" clId="{264C0841-634A-48B0-AF08-193A92A2A68E}" dt="2022-10-02T13:45:28.721" v="6"/>
        <pc:sldMkLst>
          <pc:docMk/>
          <pc:sldMk cId="3809458" sldId="389"/>
        </pc:sldMkLst>
      </pc:sldChg>
      <pc:sldChg chg="add">
        <pc:chgData name="Tej Chandra" userId="fd16bead-a7d5-4d61-a87b-b6fc5f95769a" providerId="ADAL" clId="{264C0841-634A-48B0-AF08-193A92A2A68E}" dt="2022-10-02T13:45:28.721" v="6"/>
        <pc:sldMkLst>
          <pc:docMk/>
          <pc:sldMk cId="1935297673" sldId="390"/>
        </pc:sldMkLst>
      </pc:sldChg>
      <pc:sldChg chg="del">
        <pc:chgData name="Tej Chandra" userId="fd16bead-a7d5-4d61-a87b-b6fc5f95769a" providerId="ADAL" clId="{264C0841-634A-48B0-AF08-193A92A2A68E}" dt="2022-10-02T13:46:03.513" v="7" actId="47"/>
        <pc:sldMkLst>
          <pc:docMk/>
          <pc:sldMk cId="3291583851" sldId="391"/>
        </pc:sldMkLst>
      </pc:sldChg>
      <pc:sldChg chg="del">
        <pc:chgData name="Tej Chandra" userId="fd16bead-a7d5-4d61-a87b-b6fc5f95769a" providerId="ADAL" clId="{264C0841-634A-48B0-AF08-193A92A2A68E}" dt="2022-10-02T13:31:49.877" v="0" actId="47"/>
        <pc:sldMkLst>
          <pc:docMk/>
          <pc:sldMk cId="2769854078" sldId="392"/>
        </pc:sldMkLst>
      </pc:sldChg>
      <pc:sldChg chg="add">
        <pc:chgData name="Tej Chandra" userId="fd16bead-a7d5-4d61-a87b-b6fc5f95769a" providerId="ADAL" clId="{264C0841-634A-48B0-AF08-193A92A2A68E}" dt="2022-10-02T13:45:28.721" v="6"/>
        <pc:sldMkLst>
          <pc:docMk/>
          <pc:sldMk cId="3498930393" sldId="393"/>
        </pc:sldMkLst>
      </pc:sldChg>
      <pc:sldChg chg="del">
        <pc:chgData name="Tej Chandra" userId="fd16bead-a7d5-4d61-a87b-b6fc5f95769a" providerId="ADAL" clId="{264C0841-634A-48B0-AF08-193A92A2A68E}" dt="2022-10-02T13:31:49.877" v="0" actId="47"/>
        <pc:sldMkLst>
          <pc:docMk/>
          <pc:sldMk cId="1251016998" sldId="394"/>
        </pc:sldMkLst>
      </pc:sldChg>
      <pc:sldChg chg="add">
        <pc:chgData name="Tej Chandra" userId="fd16bead-a7d5-4d61-a87b-b6fc5f95769a" providerId="ADAL" clId="{264C0841-634A-48B0-AF08-193A92A2A68E}" dt="2022-10-02T13:45:28.721" v="6"/>
        <pc:sldMkLst>
          <pc:docMk/>
          <pc:sldMk cId="468215184" sldId="395"/>
        </pc:sldMkLst>
      </pc:sldChg>
      <pc:sldChg chg="del">
        <pc:chgData name="Tej Chandra" userId="fd16bead-a7d5-4d61-a87b-b6fc5f95769a" providerId="ADAL" clId="{264C0841-634A-48B0-AF08-193A92A2A68E}" dt="2022-10-02T13:31:49.877" v="0" actId="47"/>
        <pc:sldMkLst>
          <pc:docMk/>
          <pc:sldMk cId="4152176897" sldId="395"/>
        </pc:sldMkLst>
      </pc:sldChg>
      <pc:sldChg chg="add">
        <pc:chgData name="Tej Chandra" userId="fd16bead-a7d5-4d61-a87b-b6fc5f95769a" providerId="ADAL" clId="{264C0841-634A-48B0-AF08-193A92A2A68E}" dt="2022-10-02T13:45:28.721" v="6"/>
        <pc:sldMkLst>
          <pc:docMk/>
          <pc:sldMk cId="672402439" sldId="396"/>
        </pc:sldMkLst>
      </pc:sldChg>
      <pc:sldChg chg="add">
        <pc:chgData name="Tej Chandra" userId="fd16bead-a7d5-4d61-a87b-b6fc5f95769a" providerId="ADAL" clId="{264C0841-634A-48B0-AF08-193A92A2A68E}" dt="2022-10-02T13:45:28.721" v="6"/>
        <pc:sldMkLst>
          <pc:docMk/>
          <pc:sldMk cId="2022721489" sldId="397"/>
        </pc:sldMkLst>
      </pc:sldChg>
      <pc:sldChg chg="add">
        <pc:chgData name="Tej Chandra" userId="fd16bead-a7d5-4d61-a87b-b6fc5f95769a" providerId="ADAL" clId="{264C0841-634A-48B0-AF08-193A92A2A68E}" dt="2022-10-02T13:45:28.721" v="6"/>
        <pc:sldMkLst>
          <pc:docMk/>
          <pc:sldMk cId="3404604464" sldId="398"/>
        </pc:sldMkLst>
      </pc:sldChg>
      <pc:sldChg chg="add">
        <pc:chgData name="Tej Chandra" userId="fd16bead-a7d5-4d61-a87b-b6fc5f95769a" providerId="ADAL" clId="{264C0841-634A-48B0-AF08-193A92A2A68E}" dt="2022-10-02T13:45:28.721" v="6"/>
        <pc:sldMkLst>
          <pc:docMk/>
          <pc:sldMk cId="1912415570" sldId="399"/>
        </pc:sldMkLst>
      </pc:sldChg>
      <pc:sldChg chg="del">
        <pc:chgData name="Tej Chandra" userId="fd16bead-a7d5-4d61-a87b-b6fc5f95769a" providerId="ADAL" clId="{264C0841-634A-48B0-AF08-193A92A2A68E}" dt="2022-10-02T13:31:49.877" v="0" actId="47"/>
        <pc:sldMkLst>
          <pc:docMk/>
          <pc:sldMk cId="2716156468" sldId="400"/>
        </pc:sldMkLst>
      </pc:sldChg>
      <pc:sldChg chg="del">
        <pc:chgData name="Tej Chandra" userId="fd16bead-a7d5-4d61-a87b-b6fc5f95769a" providerId="ADAL" clId="{264C0841-634A-48B0-AF08-193A92A2A68E}" dt="2022-10-02T13:31:49.877" v="0" actId="47"/>
        <pc:sldMkLst>
          <pc:docMk/>
          <pc:sldMk cId="3945803186" sldId="401"/>
        </pc:sldMkLst>
      </pc:sldChg>
      <pc:sldChg chg="del">
        <pc:chgData name="Tej Chandra" userId="fd16bead-a7d5-4d61-a87b-b6fc5f95769a" providerId="ADAL" clId="{264C0841-634A-48B0-AF08-193A92A2A68E}" dt="2022-10-02T13:31:49.877" v="0" actId="47"/>
        <pc:sldMkLst>
          <pc:docMk/>
          <pc:sldMk cId="3114200279" sldId="402"/>
        </pc:sldMkLst>
      </pc:sldChg>
      <pc:sldChg chg="del">
        <pc:chgData name="Tej Chandra" userId="fd16bead-a7d5-4d61-a87b-b6fc5f95769a" providerId="ADAL" clId="{264C0841-634A-48B0-AF08-193A92A2A68E}" dt="2022-10-02T13:31:49.877" v="0" actId="47"/>
        <pc:sldMkLst>
          <pc:docMk/>
          <pc:sldMk cId="2254131575" sldId="403"/>
        </pc:sldMkLst>
      </pc:sldChg>
      <pc:sldChg chg="del">
        <pc:chgData name="Tej Chandra" userId="fd16bead-a7d5-4d61-a87b-b6fc5f95769a" providerId="ADAL" clId="{264C0841-634A-48B0-AF08-193A92A2A68E}" dt="2022-10-02T13:31:49.877" v="0" actId="47"/>
        <pc:sldMkLst>
          <pc:docMk/>
          <pc:sldMk cId="1389032584" sldId="406"/>
        </pc:sldMkLst>
      </pc:sldChg>
      <pc:sldChg chg="del">
        <pc:chgData name="Tej Chandra" userId="fd16bead-a7d5-4d61-a87b-b6fc5f95769a" providerId="ADAL" clId="{264C0841-634A-48B0-AF08-193A92A2A68E}" dt="2022-10-02T13:31:49.877" v="0" actId="47"/>
        <pc:sldMkLst>
          <pc:docMk/>
          <pc:sldMk cId="1586901269" sldId="407"/>
        </pc:sldMkLst>
      </pc:sldChg>
      <pc:sldChg chg="del">
        <pc:chgData name="Tej Chandra" userId="fd16bead-a7d5-4d61-a87b-b6fc5f95769a" providerId="ADAL" clId="{264C0841-634A-48B0-AF08-193A92A2A68E}" dt="2022-10-02T13:31:49.877" v="0" actId="47"/>
        <pc:sldMkLst>
          <pc:docMk/>
          <pc:sldMk cId="3637064660" sldId="408"/>
        </pc:sldMkLst>
      </pc:sldChg>
      <pc:sldChg chg="del">
        <pc:chgData name="Tej Chandra" userId="fd16bead-a7d5-4d61-a87b-b6fc5f95769a" providerId="ADAL" clId="{264C0841-634A-48B0-AF08-193A92A2A68E}" dt="2022-10-02T13:31:49.877" v="0" actId="47"/>
        <pc:sldMkLst>
          <pc:docMk/>
          <pc:sldMk cId="2185005235" sldId="412"/>
        </pc:sldMkLst>
      </pc:sldChg>
      <pc:sldChg chg="del">
        <pc:chgData name="Tej Chandra" userId="fd16bead-a7d5-4d61-a87b-b6fc5f95769a" providerId="ADAL" clId="{264C0841-634A-48B0-AF08-193A92A2A68E}" dt="2022-10-02T13:31:49.877" v="0" actId="47"/>
        <pc:sldMkLst>
          <pc:docMk/>
          <pc:sldMk cId="183979620" sldId="414"/>
        </pc:sldMkLst>
      </pc:sldChg>
      <pc:sldChg chg="del">
        <pc:chgData name="Tej Chandra" userId="fd16bead-a7d5-4d61-a87b-b6fc5f95769a" providerId="ADAL" clId="{264C0841-634A-48B0-AF08-193A92A2A68E}" dt="2022-10-02T13:31:49.877" v="0" actId="47"/>
        <pc:sldMkLst>
          <pc:docMk/>
          <pc:sldMk cId="1162466894" sldId="415"/>
        </pc:sldMkLst>
      </pc:sldChg>
      <pc:sldChg chg="del">
        <pc:chgData name="Tej Chandra" userId="fd16bead-a7d5-4d61-a87b-b6fc5f95769a" providerId="ADAL" clId="{264C0841-634A-48B0-AF08-193A92A2A68E}" dt="2022-10-02T13:31:49.877" v="0" actId="47"/>
        <pc:sldMkLst>
          <pc:docMk/>
          <pc:sldMk cId="2124135031" sldId="417"/>
        </pc:sldMkLst>
      </pc:sldChg>
      <pc:sldChg chg="del">
        <pc:chgData name="Tej Chandra" userId="fd16bead-a7d5-4d61-a87b-b6fc5f95769a" providerId="ADAL" clId="{264C0841-634A-48B0-AF08-193A92A2A68E}" dt="2022-10-02T13:31:49.877" v="0" actId="47"/>
        <pc:sldMkLst>
          <pc:docMk/>
          <pc:sldMk cId="71297968" sldId="418"/>
        </pc:sldMkLst>
      </pc:sldChg>
      <pc:sldChg chg="add">
        <pc:chgData name="Tej Chandra" userId="fd16bead-a7d5-4d61-a87b-b6fc5f95769a" providerId="ADAL" clId="{264C0841-634A-48B0-AF08-193A92A2A68E}" dt="2022-10-02T13:45:28.721" v="6"/>
        <pc:sldMkLst>
          <pc:docMk/>
          <pc:sldMk cId="3950792229" sldId="419"/>
        </pc:sldMkLst>
      </pc:sldChg>
      <pc:sldChg chg="del">
        <pc:chgData name="Tej Chandra" userId="fd16bead-a7d5-4d61-a87b-b6fc5f95769a" providerId="ADAL" clId="{264C0841-634A-48B0-AF08-193A92A2A68E}" dt="2022-10-02T13:31:49.877" v="0" actId="47"/>
        <pc:sldMkLst>
          <pc:docMk/>
          <pc:sldMk cId="2056613984" sldId="420"/>
        </pc:sldMkLst>
      </pc:sldChg>
      <pc:sldChg chg="del">
        <pc:chgData name="Tej Chandra" userId="fd16bead-a7d5-4d61-a87b-b6fc5f95769a" providerId="ADAL" clId="{264C0841-634A-48B0-AF08-193A92A2A68E}" dt="2022-10-02T13:31:49.877" v="0" actId="47"/>
        <pc:sldMkLst>
          <pc:docMk/>
          <pc:sldMk cId="3579967410" sldId="421"/>
        </pc:sldMkLst>
      </pc:sldChg>
      <pc:sldChg chg="del">
        <pc:chgData name="Tej Chandra" userId="fd16bead-a7d5-4d61-a87b-b6fc5f95769a" providerId="ADAL" clId="{264C0841-634A-48B0-AF08-193A92A2A68E}" dt="2022-10-02T13:31:49.877" v="0" actId="47"/>
        <pc:sldMkLst>
          <pc:docMk/>
          <pc:sldMk cId="2803751599" sldId="422"/>
        </pc:sldMkLst>
      </pc:sldChg>
      <pc:sldChg chg="del">
        <pc:chgData name="Tej Chandra" userId="fd16bead-a7d5-4d61-a87b-b6fc5f95769a" providerId="ADAL" clId="{264C0841-634A-48B0-AF08-193A92A2A68E}" dt="2022-10-02T13:31:49.877" v="0" actId="47"/>
        <pc:sldMkLst>
          <pc:docMk/>
          <pc:sldMk cId="4201519868" sldId="423"/>
        </pc:sldMkLst>
      </pc:sldChg>
      <pc:sldChg chg="del">
        <pc:chgData name="Tej Chandra" userId="fd16bead-a7d5-4d61-a87b-b6fc5f95769a" providerId="ADAL" clId="{264C0841-634A-48B0-AF08-193A92A2A68E}" dt="2022-10-02T13:32:03.820" v="1" actId="47"/>
        <pc:sldMkLst>
          <pc:docMk/>
          <pc:sldMk cId="1631358983" sldId="425"/>
        </pc:sldMkLst>
      </pc:sldChg>
      <pc:sldChg chg="del">
        <pc:chgData name="Tej Chandra" userId="fd16bead-a7d5-4d61-a87b-b6fc5f95769a" providerId="ADAL" clId="{264C0841-634A-48B0-AF08-193A92A2A68E}" dt="2022-10-02T13:32:03.820" v="1" actId="47"/>
        <pc:sldMkLst>
          <pc:docMk/>
          <pc:sldMk cId="3490151106" sldId="426"/>
        </pc:sldMkLst>
      </pc:sldChg>
      <pc:sldChg chg="del">
        <pc:chgData name="Tej Chandra" userId="fd16bead-a7d5-4d61-a87b-b6fc5f95769a" providerId="ADAL" clId="{264C0841-634A-48B0-AF08-193A92A2A68E}" dt="2022-10-02T13:31:49.877" v="0" actId="47"/>
        <pc:sldMkLst>
          <pc:docMk/>
          <pc:sldMk cId="490404437" sldId="427"/>
        </pc:sldMkLst>
      </pc:sldChg>
      <pc:sldChg chg="del">
        <pc:chgData name="Tej Chandra" userId="fd16bead-a7d5-4d61-a87b-b6fc5f95769a" providerId="ADAL" clId="{264C0841-634A-48B0-AF08-193A92A2A68E}" dt="2022-10-02T13:31:49.877" v="0" actId="47"/>
        <pc:sldMkLst>
          <pc:docMk/>
          <pc:sldMk cId="2072195423" sldId="430"/>
        </pc:sldMkLst>
      </pc:sldChg>
      <pc:sldChg chg="add">
        <pc:chgData name="Tej Chandra" userId="fd16bead-a7d5-4d61-a87b-b6fc5f95769a" providerId="ADAL" clId="{264C0841-634A-48B0-AF08-193A92A2A68E}" dt="2022-10-02T13:45:28.721" v="6"/>
        <pc:sldMkLst>
          <pc:docMk/>
          <pc:sldMk cId="2558354795" sldId="437"/>
        </pc:sldMkLst>
      </pc:sldChg>
      <pc:sldChg chg="add">
        <pc:chgData name="Tej Chandra" userId="fd16bead-a7d5-4d61-a87b-b6fc5f95769a" providerId="ADAL" clId="{264C0841-634A-48B0-AF08-193A92A2A68E}" dt="2022-10-02T13:45:28.721" v="6"/>
        <pc:sldMkLst>
          <pc:docMk/>
          <pc:sldMk cId="1803779913" sldId="438"/>
        </pc:sldMkLst>
      </pc:sldChg>
      <pc:sldChg chg="add">
        <pc:chgData name="Tej Chandra" userId="fd16bead-a7d5-4d61-a87b-b6fc5f95769a" providerId="ADAL" clId="{264C0841-634A-48B0-AF08-193A92A2A68E}" dt="2022-10-02T13:45:28.721" v="6"/>
        <pc:sldMkLst>
          <pc:docMk/>
          <pc:sldMk cId="1205282114" sldId="439"/>
        </pc:sldMkLst>
      </pc:sldChg>
      <pc:sldChg chg="add">
        <pc:chgData name="Tej Chandra" userId="fd16bead-a7d5-4d61-a87b-b6fc5f95769a" providerId="ADAL" clId="{264C0841-634A-48B0-AF08-193A92A2A68E}" dt="2022-10-02T13:45:28.721" v="6"/>
        <pc:sldMkLst>
          <pc:docMk/>
          <pc:sldMk cId="2310211327" sldId="440"/>
        </pc:sldMkLst>
      </pc:sldChg>
      <pc:sldChg chg="add">
        <pc:chgData name="Tej Chandra" userId="fd16bead-a7d5-4d61-a87b-b6fc5f95769a" providerId="ADAL" clId="{264C0841-634A-48B0-AF08-193A92A2A68E}" dt="2022-10-02T13:45:28.721" v="6"/>
        <pc:sldMkLst>
          <pc:docMk/>
          <pc:sldMk cId="4121152358" sldId="441"/>
        </pc:sldMkLst>
      </pc:sldChg>
      <pc:sldChg chg="add">
        <pc:chgData name="Tej Chandra" userId="fd16bead-a7d5-4d61-a87b-b6fc5f95769a" providerId="ADAL" clId="{264C0841-634A-48B0-AF08-193A92A2A68E}" dt="2022-10-02T13:45:28.721" v="6"/>
        <pc:sldMkLst>
          <pc:docMk/>
          <pc:sldMk cId="2311874714" sldId="442"/>
        </pc:sldMkLst>
      </pc:sldChg>
    </pc:docChg>
  </pc:docChgLst>
  <pc:docChgLst>
    <pc:chgData name="Tej Chandra" userId="fd16bead-a7d5-4d61-a87b-b6fc5f95769a" providerId="ADAL" clId="{BBA945BB-B4E5-4E0E-9546-53A23E48196F}"/>
    <pc:docChg chg="undo custSel addSld delSld modSld sldOrd">
      <pc:chgData name="Tej Chandra" userId="fd16bead-a7d5-4d61-a87b-b6fc5f95769a" providerId="ADAL" clId="{BBA945BB-B4E5-4E0E-9546-53A23E48196F}" dt="2023-09-04T06:55:44.526" v="408" actId="20577"/>
      <pc:docMkLst>
        <pc:docMk/>
      </pc:docMkLst>
      <pc:sldChg chg="modSp mod">
        <pc:chgData name="Tej Chandra" userId="fd16bead-a7d5-4d61-a87b-b6fc5f95769a" providerId="ADAL" clId="{BBA945BB-B4E5-4E0E-9546-53A23E48196F}" dt="2023-09-04T06:55:44.526" v="408" actId="20577"/>
        <pc:sldMkLst>
          <pc:docMk/>
          <pc:sldMk cId="636805893" sldId="314"/>
        </pc:sldMkLst>
        <pc:spChg chg="mod">
          <ac:chgData name="Tej Chandra" userId="fd16bead-a7d5-4d61-a87b-b6fc5f95769a" providerId="ADAL" clId="{BBA945BB-B4E5-4E0E-9546-53A23E48196F}" dt="2023-09-04T06:55:44.526" v="408" actId="20577"/>
          <ac:spMkLst>
            <pc:docMk/>
            <pc:sldMk cId="636805893" sldId="314"/>
            <ac:spMk id="5" creationId="{B9D8378B-374E-4A0D-9CBC-EEBC2E3A09DA}"/>
          </ac:spMkLst>
        </pc:spChg>
      </pc:sldChg>
      <pc:sldChg chg="addSp modSp mod modAnim">
        <pc:chgData name="Tej Chandra" userId="fd16bead-a7d5-4d61-a87b-b6fc5f95769a" providerId="ADAL" clId="{BBA945BB-B4E5-4E0E-9546-53A23E48196F}" dt="2023-09-04T06:42:06.843" v="350"/>
        <pc:sldMkLst>
          <pc:docMk/>
          <pc:sldMk cId="235278694" sldId="387"/>
        </pc:sldMkLst>
        <pc:picChg chg="add mod">
          <ac:chgData name="Tej Chandra" userId="fd16bead-a7d5-4d61-a87b-b6fc5f95769a" providerId="ADAL" clId="{BBA945BB-B4E5-4E0E-9546-53A23E48196F}" dt="2023-09-04T06:41:59.185" v="349" actId="14100"/>
          <ac:picMkLst>
            <pc:docMk/>
            <pc:sldMk cId="235278694" sldId="387"/>
            <ac:picMk id="3" creationId="{F01F6BF1-8634-F0C6-5F9B-DF86E4D9C171}"/>
          </ac:picMkLst>
        </pc:picChg>
      </pc:sldChg>
      <pc:sldChg chg="addSp delSp modSp mod">
        <pc:chgData name="Tej Chandra" userId="fd16bead-a7d5-4d61-a87b-b6fc5f95769a" providerId="ADAL" clId="{BBA945BB-B4E5-4E0E-9546-53A23E48196F}" dt="2023-09-04T06:14:35.528" v="3"/>
        <pc:sldMkLst>
          <pc:docMk/>
          <pc:sldMk cId="1872966570" sldId="433"/>
        </pc:sldMkLst>
        <pc:spChg chg="del mod">
          <ac:chgData name="Tej Chandra" userId="fd16bead-a7d5-4d61-a87b-b6fc5f95769a" providerId="ADAL" clId="{BBA945BB-B4E5-4E0E-9546-53A23E48196F}" dt="2023-09-04T06:14:34.938" v="2" actId="478"/>
          <ac:spMkLst>
            <pc:docMk/>
            <pc:sldMk cId="1872966570" sldId="433"/>
            <ac:spMk id="3" creationId="{F8FD0EE2-EB06-4921-B8C1-B998778618D2}"/>
          </ac:spMkLst>
        </pc:spChg>
        <pc:spChg chg="del">
          <ac:chgData name="Tej Chandra" userId="fd16bead-a7d5-4d61-a87b-b6fc5f95769a" providerId="ADAL" clId="{BBA945BB-B4E5-4E0E-9546-53A23E48196F}" dt="2023-09-04T06:14:34.938" v="2" actId="478"/>
          <ac:spMkLst>
            <pc:docMk/>
            <pc:sldMk cId="1872966570" sldId="433"/>
            <ac:spMk id="4" creationId="{5E68E974-0105-4B51-B865-CDFBAA25BD08}"/>
          </ac:spMkLst>
        </pc:spChg>
        <pc:spChg chg="add mod">
          <ac:chgData name="Tej Chandra" userId="fd16bead-a7d5-4d61-a87b-b6fc5f95769a" providerId="ADAL" clId="{BBA945BB-B4E5-4E0E-9546-53A23E48196F}" dt="2023-09-04T06:14:35.528" v="3"/>
          <ac:spMkLst>
            <pc:docMk/>
            <pc:sldMk cId="1872966570" sldId="433"/>
            <ac:spMk id="5" creationId="{6F79ECAF-E751-4BFE-23E3-F18956B138D0}"/>
          </ac:spMkLst>
        </pc:spChg>
        <pc:spChg chg="add mod">
          <ac:chgData name="Tej Chandra" userId="fd16bead-a7d5-4d61-a87b-b6fc5f95769a" providerId="ADAL" clId="{BBA945BB-B4E5-4E0E-9546-53A23E48196F}" dt="2023-09-04T06:14:35.528" v="3"/>
          <ac:spMkLst>
            <pc:docMk/>
            <pc:sldMk cId="1872966570" sldId="433"/>
            <ac:spMk id="6" creationId="{38097A5F-C5C8-B65B-F9E3-063CF45D8239}"/>
          </ac:spMkLst>
        </pc:spChg>
      </pc:sldChg>
      <pc:sldChg chg="addSp delSp modSp mod modAnim">
        <pc:chgData name="Tej Chandra" userId="fd16bead-a7d5-4d61-a87b-b6fc5f95769a" providerId="ADAL" clId="{BBA945BB-B4E5-4E0E-9546-53A23E48196F}" dt="2023-09-04T06:34:16.567" v="289" actId="1076"/>
        <pc:sldMkLst>
          <pc:docMk/>
          <pc:sldMk cId="1803779913" sldId="438"/>
        </pc:sldMkLst>
        <pc:spChg chg="add mod">
          <ac:chgData name="Tej Chandra" userId="fd16bead-a7d5-4d61-a87b-b6fc5f95769a" providerId="ADAL" clId="{BBA945BB-B4E5-4E0E-9546-53A23E48196F}" dt="2023-09-04T06:34:12.205" v="288" actId="1076"/>
          <ac:spMkLst>
            <pc:docMk/>
            <pc:sldMk cId="1803779913" sldId="438"/>
            <ac:spMk id="5" creationId="{0759C29B-254B-B860-4DB8-21131647E340}"/>
          </ac:spMkLst>
        </pc:spChg>
        <pc:spChg chg="mod">
          <ac:chgData name="Tej Chandra" userId="fd16bead-a7d5-4d61-a87b-b6fc5f95769a" providerId="ADAL" clId="{BBA945BB-B4E5-4E0E-9546-53A23E48196F}" dt="2023-09-04T06:34:08.887" v="287" actId="6549"/>
          <ac:spMkLst>
            <pc:docMk/>
            <pc:sldMk cId="1803779913" sldId="438"/>
            <ac:spMk id="13" creationId="{00000000-0000-0000-0000-000000000000}"/>
          </ac:spMkLst>
        </pc:spChg>
        <pc:spChg chg="del">
          <ac:chgData name="Tej Chandra" userId="fd16bead-a7d5-4d61-a87b-b6fc5f95769a" providerId="ADAL" clId="{BBA945BB-B4E5-4E0E-9546-53A23E48196F}" dt="2023-09-04T06:25:24.648" v="172" actId="478"/>
          <ac:spMkLst>
            <pc:docMk/>
            <pc:sldMk cId="1803779913" sldId="438"/>
            <ac:spMk id="99" creationId="{00000000-0000-0000-0000-000000000000}"/>
          </ac:spMkLst>
        </pc:spChg>
        <pc:spChg chg="del">
          <ac:chgData name="Tej Chandra" userId="fd16bead-a7d5-4d61-a87b-b6fc5f95769a" providerId="ADAL" clId="{BBA945BB-B4E5-4E0E-9546-53A23E48196F}" dt="2023-09-04T06:25:24.648" v="172" actId="478"/>
          <ac:spMkLst>
            <pc:docMk/>
            <pc:sldMk cId="1803779913" sldId="438"/>
            <ac:spMk id="100" creationId="{00000000-0000-0000-0000-000000000000}"/>
          </ac:spMkLst>
        </pc:spChg>
        <pc:spChg chg="del">
          <ac:chgData name="Tej Chandra" userId="fd16bead-a7d5-4d61-a87b-b6fc5f95769a" providerId="ADAL" clId="{BBA945BB-B4E5-4E0E-9546-53A23E48196F}" dt="2023-09-04T06:25:24.648" v="172" actId="478"/>
          <ac:spMkLst>
            <pc:docMk/>
            <pc:sldMk cId="1803779913" sldId="438"/>
            <ac:spMk id="101" creationId="{00000000-0000-0000-0000-000000000000}"/>
          </ac:spMkLst>
        </pc:spChg>
        <pc:spChg chg="del">
          <ac:chgData name="Tej Chandra" userId="fd16bead-a7d5-4d61-a87b-b6fc5f95769a" providerId="ADAL" clId="{BBA945BB-B4E5-4E0E-9546-53A23E48196F}" dt="2023-09-04T06:25:24.648" v="172" actId="478"/>
          <ac:spMkLst>
            <pc:docMk/>
            <pc:sldMk cId="1803779913" sldId="438"/>
            <ac:spMk id="102" creationId="{00000000-0000-0000-0000-000000000000}"/>
          </ac:spMkLst>
        </pc:spChg>
        <pc:grpChg chg="del">
          <ac:chgData name="Tej Chandra" userId="fd16bead-a7d5-4d61-a87b-b6fc5f95769a" providerId="ADAL" clId="{BBA945BB-B4E5-4E0E-9546-53A23E48196F}" dt="2023-09-04T06:25:24.648" v="172" actId="478"/>
          <ac:grpSpMkLst>
            <pc:docMk/>
            <pc:sldMk cId="1803779913" sldId="438"/>
            <ac:grpSpMk id="4" creationId="{00000000-0000-0000-0000-000000000000}"/>
          </ac:grpSpMkLst>
        </pc:grpChg>
        <pc:picChg chg="add mod">
          <ac:chgData name="Tej Chandra" userId="fd16bead-a7d5-4d61-a87b-b6fc5f95769a" providerId="ADAL" clId="{BBA945BB-B4E5-4E0E-9546-53A23E48196F}" dt="2023-09-04T06:34:16.567" v="289" actId="1076"/>
          <ac:picMkLst>
            <pc:docMk/>
            <pc:sldMk cId="1803779913" sldId="438"/>
            <ac:picMk id="7" creationId="{884ACAA4-6077-8B30-BA12-63F543699BEE}"/>
          </ac:picMkLst>
        </pc:picChg>
      </pc:sldChg>
      <pc:sldChg chg="add del">
        <pc:chgData name="Tej Chandra" userId="fd16bead-a7d5-4d61-a87b-b6fc5f95769a" providerId="ADAL" clId="{BBA945BB-B4E5-4E0E-9546-53A23E48196F}" dt="2023-09-04T06:16:07.065" v="7" actId="47"/>
        <pc:sldMkLst>
          <pc:docMk/>
          <pc:sldMk cId="424335722" sldId="445"/>
        </pc:sldMkLst>
      </pc:sldChg>
      <pc:sldChg chg="add del">
        <pc:chgData name="Tej Chandra" userId="fd16bead-a7d5-4d61-a87b-b6fc5f95769a" providerId="ADAL" clId="{BBA945BB-B4E5-4E0E-9546-53A23E48196F}" dt="2023-09-04T06:15:56.842" v="5" actId="47"/>
        <pc:sldMkLst>
          <pc:docMk/>
          <pc:sldMk cId="692982600" sldId="445"/>
        </pc:sldMkLst>
      </pc:sldChg>
      <pc:sldChg chg="addSp delSp modSp add mod ord modAnim">
        <pc:chgData name="Tej Chandra" userId="fd16bead-a7d5-4d61-a87b-b6fc5f95769a" providerId="ADAL" clId="{BBA945BB-B4E5-4E0E-9546-53A23E48196F}" dt="2023-09-04T06:27:26.078" v="194"/>
        <pc:sldMkLst>
          <pc:docMk/>
          <pc:sldMk cId="2145907026" sldId="445"/>
        </pc:sldMkLst>
        <pc:spChg chg="add del">
          <ac:chgData name="Tej Chandra" userId="fd16bead-a7d5-4d61-a87b-b6fc5f95769a" providerId="ADAL" clId="{BBA945BB-B4E5-4E0E-9546-53A23E48196F}" dt="2023-09-04T06:18:53.471" v="13"/>
          <ac:spMkLst>
            <pc:docMk/>
            <pc:sldMk cId="2145907026" sldId="445"/>
            <ac:spMk id="5" creationId="{C4908B4C-2EBD-FDF7-782E-DC1D9C1659D8}"/>
          </ac:spMkLst>
        </pc:spChg>
        <pc:spChg chg="add mod">
          <ac:chgData name="Tej Chandra" userId="fd16bead-a7d5-4d61-a87b-b6fc5f95769a" providerId="ADAL" clId="{BBA945BB-B4E5-4E0E-9546-53A23E48196F}" dt="2023-09-04T06:20:09.503" v="27" actId="179"/>
          <ac:spMkLst>
            <pc:docMk/>
            <pc:sldMk cId="2145907026" sldId="445"/>
            <ac:spMk id="7" creationId="{A82036DB-00F8-97A9-DD5F-CEEC5FBAB166}"/>
          </ac:spMkLst>
        </pc:spChg>
        <pc:spChg chg="add">
          <ac:chgData name="Tej Chandra" userId="fd16bead-a7d5-4d61-a87b-b6fc5f95769a" providerId="ADAL" clId="{BBA945BB-B4E5-4E0E-9546-53A23E48196F}" dt="2023-09-04T06:21:05.598" v="32" actId="11529"/>
          <ac:spMkLst>
            <pc:docMk/>
            <pc:sldMk cId="2145907026" sldId="445"/>
            <ac:spMk id="12" creationId="{F7278FB9-4CDA-B324-4904-A09C17247A6C}"/>
          </ac:spMkLst>
        </pc:spChg>
        <pc:spChg chg="del">
          <ac:chgData name="Tej Chandra" userId="fd16bead-a7d5-4d61-a87b-b6fc5f95769a" providerId="ADAL" clId="{BBA945BB-B4E5-4E0E-9546-53A23E48196F}" dt="2023-09-04T06:16:13.706" v="9" actId="478"/>
          <ac:spMkLst>
            <pc:docMk/>
            <pc:sldMk cId="2145907026" sldId="445"/>
            <ac:spMk id="13" creationId="{00000000-0000-0000-0000-000000000000}"/>
          </ac:spMkLst>
        </pc:spChg>
        <pc:spChg chg="add mod">
          <ac:chgData name="Tej Chandra" userId="fd16bead-a7d5-4d61-a87b-b6fc5f95769a" providerId="ADAL" clId="{BBA945BB-B4E5-4E0E-9546-53A23E48196F}" dt="2023-09-04T06:27:23.325" v="193" actId="164"/>
          <ac:spMkLst>
            <pc:docMk/>
            <pc:sldMk cId="2145907026" sldId="445"/>
            <ac:spMk id="22" creationId="{4A98890E-C2B3-C8A6-AFA7-07737561E669}"/>
          </ac:spMkLst>
        </pc:spChg>
        <pc:spChg chg="add mod">
          <ac:chgData name="Tej Chandra" userId="fd16bead-a7d5-4d61-a87b-b6fc5f95769a" providerId="ADAL" clId="{BBA945BB-B4E5-4E0E-9546-53A23E48196F}" dt="2023-09-04T06:27:23.325" v="193" actId="164"/>
          <ac:spMkLst>
            <pc:docMk/>
            <pc:sldMk cId="2145907026" sldId="445"/>
            <ac:spMk id="23" creationId="{11FC6546-2B3D-380E-A260-FA71C9BF54C6}"/>
          </ac:spMkLst>
        </pc:spChg>
        <pc:spChg chg="del">
          <ac:chgData name="Tej Chandra" userId="fd16bead-a7d5-4d61-a87b-b6fc5f95769a" providerId="ADAL" clId="{BBA945BB-B4E5-4E0E-9546-53A23E48196F}" dt="2023-09-04T06:16:19.380" v="11" actId="478"/>
          <ac:spMkLst>
            <pc:docMk/>
            <pc:sldMk cId="2145907026" sldId="445"/>
            <ac:spMk id="99" creationId="{00000000-0000-0000-0000-000000000000}"/>
          </ac:spMkLst>
        </pc:spChg>
        <pc:spChg chg="del">
          <ac:chgData name="Tej Chandra" userId="fd16bead-a7d5-4d61-a87b-b6fc5f95769a" providerId="ADAL" clId="{BBA945BB-B4E5-4E0E-9546-53A23E48196F}" dt="2023-09-04T06:16:19.380" v="11" actId="478"/>
          <ac:spMkLst>
            <pc:docMk/>
            <pc:sldMk cId="2145907026" sldId="445"/>
            <ac:spMk id="100" creationId="{00000000-0000-0000-0000-000000000000}"/>
          </ac:spMkLst>
        </pc:spChg>
        <pc:spChg chg="del">
          <ac:chgData name="Tej Chandra" userId="fd16bead-a7d5-4d61-a87b-b6fc5f95769a" providerId="ADAL" clId="{BBA945BB-B4E5-4E0E-9546-53A23E48196F}" dt="2023-09-04T06:16:19.380" v="11" actId="478"/>
          <ac:spMkLst>
            <pc:docMk/>
            <pc:sldMk cId="2145907026" sldId="445"/>
            <ac:spMk id="101" creationId="{00000000-0000-0000-0000-000000000000}"/>
          </ac:spMkLst>
        </pc:spChg>
        <pc:spChg chg="del">
          <ac:chgData name="Tej Chandra" userId="fd16bead-a7d5-4d61-a87b-b6fc5f95769a" providerId="ADAL" clId="{BBA945BB-B4E5-4E0E-9546-53A23E48196F}" dt="2023-09-04T06:16:19.380" v="11" actId="478"/>
          <ac:spMkLst>
            <pc:docMk/>
            <pc:sldMk cId="2145907026" sldId="445"/>
            <ac:spMk id="102" creationId="{00000000-0000-0000-0000-000000000000}"/>
          </ac:spMkLst>
        </pc:spChg>
        <pc:grpChg chg="del">
          <ac:chgData name="Tej Chandra" userId="fd16bead-a7d5-4d61-a87b-b6fc5f95769a" providerId="ADAL" clId="{BBA945BB-B4E5-4E0E-9546-53A23E48196F}" dt="2023-09-04T06:16:16.703" v="10" actId="478"/>
          <ac:grpSpMkLst>
            <pc:docMk/>
            <pc:sldMk cId="2145907026" sldId="445"/>
            <ac:grpSpMk id="4" creationId="{00000000-0000-0000-0000-000000000000}"/>
          </ac:grpSpMkLst>
        </pc:grpChg>
        <pc:grpChg chg="add mod">
          <ac:chgData name="Tej Chandra" userId="fd16bead-a7d5-4d61-a87b-b6fc5f95769a" providerId="ADAL" clId="{BBA945BB-B4E5-4E0E-9546-53A23E48196F}" dt="2023-09-04T06:27:23.325" v="193" actId="164"/>
          <ac:grpSpMkLst>
            <pc:docMk/>
            <pc:sldMk cId="2145907026" sldId="445"/>
            <ac:grpSpMk id="29" creationId="{A8FED72C-EB3B-050C-421C-393851DE50B4}"/>
          </ac:grpSpMkLst>
        </pc:grpChg>
        <pc:picChg chg="add mod">
          <ac:chgData name="Tej Chandra" userId="fd16bead-a7d5-4d61-a87b-b6fc5f95769a" providerId="ADAL" clId="{BBA945BB-B4E5-4E0E-9546-53A23E48196F}" dt="2023-09-04T06:21:41.875" v="41" actId="1076"/>
          <ac:picMkLst>
            <pc:docMk/>
            <pc:sldMk cId="2145907026" sldId="445"/>
            <ac:picMk id="11" creationId="{E8F76CE8-BE02-32DB-6AFA-A21F9226979C}"/>
          </ac:picMkLst>
        </pc:picChg>
        <pc:cxnChg chg="add mod">
          <ac:chgData name="Tej Chandra" userId="fd16bead-a7d5-4d61-a87b-b6fc5f95769a" providerId="ADAL" clId="{BBA945BB-B4E5-4E0E-9546-53A23E48196F}" dt="2023-09-04T06:27:23.325" v="193" actId="164"/>
          <ac:cxnSpMkLst>
            <pc:docMk/>
            <pc:sldMk cId="2145907026" sldId="445"/>
            <ac:cxnSpMk id="25" creationId="{7EEDBC8E-DDD4-F65C-E06E-BE3A9246CD67}"/>
          </ac:cxnSpMkLst>
        </pc:cxnChg>
      </pc:sldChg>
      <pc:sldChg chg="modSp add mod">
        <pc:chgData name="Tej Chandra" userId="fd16bead-a7d5-4d61-a87b-b6fc5f95769a" providerId="ADAL" clId="{BBA945BB-B4E5-4E0E-9546-53A23E48196F}" dt="2023-09-04T06:36:15.232" v="302" actId="1076"/>
        <pc:sldMkLst>
          <pc:docMk/>
          <pc:sldMk cId="69212018" sldId="446"/>
        </pc:sldMkLst>
        <pc:spChg chg="mod">
          <ac:chgData name="Tej Chandra" userId="fd16bead-a7d5-4d61-a87b-b6fc5f95769a" providerId="ADAL" clId="{BBA945BB-B4E5-4E0E-9546-53A23E48196F}" dt="2023-09-04T06:35:46.252" v="297" actId="6549"/>
          <ac:spMkLst>
            <pc:docMk/>
            <pc:sldMk cId="69212018" sldId="446"/>
            <ac:spMk id="13"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62"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63"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64"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66"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67"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68"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69"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70"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71"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72"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73"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74"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75"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76"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77"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78"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79"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80"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81"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82"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83"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84"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85"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86"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87"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88"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89"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90"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91"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92"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93"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94"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96"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97"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98"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99"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100"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101" creationId="{00000000-0000-0000-0000-000000000000}"/>
          </ac:spMkLst>
        </pc:spChg>
        <pc:spChg chg="mod">
          <ac:chgData name="Tej Chandra" userId="fd16bead-a7d5-4d61-a87b-b6fc5f95769a" providerId="ADAL" clId="{BBA945BB-B4E5-4E0E-9546-53A23E48196F}" dt="2023-09-04T06:36:15.232" v="302" actId="1076"/>
          <ac:spMkLst>
            <pc:docMk/>
            <pc:sldMk cId="69212018" sldId="446"/>
            <ac:spMk id="102" creationId="{00000000-0000-0000-0000-000000000000}"/>
          </ac:spMkLst>
        </pc:spChg>
        <pc:grpChg chg="mod">
          <ac:chgData name="Tej Chandra" userId="fd16bead-a7d5-4d61-a87b-b6fc5f95769a" providerId="ADAL" clId="{BBA945BB-B4E5-4E0E-9546-53A23E48196F}" dt="2023-09-04T06:36:15.232" v="302" actId="1076"/>
          <ac:grpSpMkLst>
            <pc:docMk/>
            <pc:sldMk cId="69212018" sldId="446"/>
            <ac:grpSpMk id="4" creationId="{00000000-0000-0000-0000-000000000000}"/>
          </ac:grpSpMkLst>
        </pc:grpChg>
        <pc:grpChg chg="mod">
          <ac:chgData name="Tej Chandra" userId="fd16bead-a7d5-4d61-a87b-b6fc5f95769a" providerId="ADAL" clId="{BBA945BB-B4E5-4E0E-9546-53A23E48196F}" dt="2023-09-04T06:36:15.232" v="302" actId="1076"/>
          <ac:grpSpMkLst>
            <pc:docMk/>
            <pc:sldMk cId="69212018" sldId="446"/>
            <ac:grpSpMk id="61" creationId="{00000000-0000-0000-0000-000000000000}"/>
          </ac:grpSpMkLst>
        </pc:grpChg>
        <pc:picChg chg="mod">
          <ac:chgData name="Tej Chandra" userId="fd16bead-a7d5-4d61-a87b-b6fc5f95769a" providerId="ADAL" clId="{BBA945BB-B4E5-4E0E-9546-53A23E48196F}" dt="2023-09-04T06:36:15.232" v="302" actId="1076"/>
          <ac:picMkLst>
            <pc:docMk/>
            <pc:sldMk cId="69212018" sldId="446"/>
            <ac:picMk id="3" creationId="{00000000-0000-0000-0000-000000000000}"/>
          </ac:picMkLst>
        </pc:picChg>
      </pc:sldChg>
      <pc:sldChg chg="addSp delSp modSp add mod delAnim">
        <pc:chgData name="Tej Chandra" userId="fd16bead-a7d5-4d61-a87b-b6fc5f95769a" providerId="ADAL" clId="{BBA945BB-B4E5-4E0E-9546-53A23E48196F}" dt="2023-09-04T06:36:01.057" v="301" actId="478"/>
        <pc:sldMkLst>
          <pc:docMk/>
          <pc:sldMk cId="3812998520" sldId="447"/>
        </pc:sldMkLst>
        <pc:spChg chg="add del mod">
          <ac:chgData name="Tej Chandra" userId="fd16bead-a7d5-4d61-a87b-b6fc5f95769a" providerId="ADAL" clId="{BBA945BB-B4E5-4E0E-9546-53A23E48196F}" dt="2023-09-04T06:36:01.057" v="301" actId="478"/>
          <ac:spMkLst>
            <pc:docMk/>
            <pc:sldMk cId="3812998520" sldId="447"/>
            <ac:spMk id="3" creationId="{BAA52869-9436-C3E2-B424-A13A3D203574}"/>
          </ac:spMkLst>
        </pc:spChg>
        <pc:spChg chg="del">
          <ac:chgData name="Tej Chandra" userId="fd16bead-a7d5-4d61-a87b-b6fc5f95769a" providerId="ADAL" clId="{BBA945BB-B4E5-4E0E-9546-53A23E48196F}" dt="2023-09-04T06:35:18.807" v="296" actId="478"/>
          <ac:spMkLst>
            <pc:docMk/>
            <pc:sldMk cId="3812998520" sldId="447"/>
            <ac:spMk id="5" creationId="{0759C29B-254B-B860-4DB8-21131647E340}"/>
          </ac:spMkLst>
        </pc:spChg>
        <pc:spChg chg="mod">
          <ac:chgData name="Tej Chandra" userId="fd16bead-a7d5-4d61-a87b-b6fc5f95769a" providerId="ADAL" clId="{BBA945BB-B4E5-4E0E-9546-53A23E48196F}" dt="2023-09-04T06:35:15.738" v="295" actId="2710"/>
          <ac:spMkLst>
            <pc:docMk/>
            <pc:sldMk cId="3812998520" sldId="447"/>
            <ac:spMk id="13" creationId="{00000000-0000-0000-0000-000000000000}"/>
          </ac:spMkLst>
        </pc:spChg>
        <pc:picChg chg="del">
          <ac:chgData name="Tej Chandra" userId="fd16bead-a7d5-4d61-a87b-b6fc5f95769a" providerId="ADAL" clId="{BBA945BB-B4E5-4E0E-9546-53A23E48196F}" dt="2023-09-04T06:35:18.807" v="296" actId="478"/>
          <ac:picMkLst>
            <pc:docMk/>
            <pc:sldMk cId="3812998520" sldId="447"/>
            <ac:picMk id="7" creationId="{884ACAA4-6077-8B30-BA12-63F543699BEE}"/>
          </ac:picMkLst>
        </pc:picChg>
      </pc:sldChg>
      <pc:sldChg chg="addSp delSp modSp add mod delAnim modAnim">
        <pc:chgData name="Tej Chandra" userId="fd16bead-a7d5-4d61-a87b-b6fc5f95769a" providerId="ADAL" clId="{BBA945BB-B4E5-4E0E-9546-53A23E48196F}" dt="2023-09-04T06:52:20.206" v="398" actId="1076"/>
        <pc:sldMkLst>
          <pc:docMk/>
          <pc:sldMk cId="1055365696" sldId="448"/>
        </pc:sldMkLst>
        <pc:spChg chg="del">
          <ac:chgData name="Tej Chandra" userId="fd16bead-a7d5-4d61-a87b-b6fc5f95769a" providerId="ADAL" clId="{BBA945BB-B4E5-4E0E-9546-53A23E48196F}" dt="2023-09-04T06:36:59.670" v="305" actId="478"/>
          <ac:spMkLst>
            <pc:docMk/>
            <pc:sldMk cId="1055365696" sldId="448"/>
            <ac:spMk id="4" creationId="{00000000-0000-0000-0000-000000000000}"/>
          </ac:spMkLst>
        </pc:spChg>
        <pc:spChg chg="add mod">
          <ac:chgData name="Tej Chandra" userId="fd16bead-a7d5-4d61-a87b-b6fc5f95769a" providerId="ADAL" clId="{BBA945BB-B4E5-4E0E-9546-53A23E48196F}" dt="2023-09-04T06:45:08.122" v="367" actId="14100"/>
          <ac:spMkLst>
            <pc:docMk/>
            <pc:sldMk cId="1055365696" sldId="448"/>
            <ac:spMk id="5" creationId="{B9028F62-7DE7-8C43-F5B6-512490B90033}"/>
          </ac:spMkLst>
        </pc:spChg>
        <pc:spChg chg="del">
          <ac:chgData name="Tej Chandra" userId="fd16bead-a7d5-4d61-a87b-b6fc5f95769a" providerId="ADAL" clId="{BBA945BB-B4E5-4E0E-9546-53A23E48196F}" dt="2023-09-04T06:36:59.670" v="305" actId="478"/>
          <ac:spMkLst>
            <pc:docMk/>
            <pc:sldMk cId="1055365696" sldId="448"/>
            <ac:spMk id="6" creationId="{00000000-0000-0000-0000-000000000000}"/>
          </ac:spMkLst>
        </pc:spChg>
        <pc:spChg chg="mod">
          <ac:chgData name="Tej Chandra" userId="fd16bead-a7d5-4d61-a87b-b6fc5f95769a" providerId="ADAL" clId="{BBA945BB-B4E5-4E0E-9546-53A23E48196F}" dt="2023-09-04T06:37:07.809" v="320" actId="20577"/>
          <ac:spMkLst>
            <pc:docMk/>
            <pc:sldMk cId="1055365696" sldId="448"/>
            <ac:spMk id="21"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22"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23"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24"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26"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27"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28"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29"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30"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31"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32"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33"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34"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35"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36"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37"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38"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39"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40"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41"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42"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43"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44"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45"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46"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47"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48"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49"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50"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51"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52"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53"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54"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56"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57"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58"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59"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60"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61" creationId="{00000000-0000-0000-0000-000000000000}"/>
          </ac:spMkLst>
        </pc:spChg>
        <pc:spChg chg="add del mod">
          <ac:chgData name="Tej Chandra" userId="fd16bead-a7d5-4d61-a87b-b6fc5f95769a" providerId="ADAL" clId="{BBA945BB-B4E5-4E0E-9546-53A23E48196F}" dt="2023-09-04T06:47:25.679" v="380" actId="478"/>
          <ac:spMkLst>
            <pc:docMk/>
            <pc:sldMk cId="1055365696" sldId="448"/>
            <ac:spMk id="71" creationId="{2B277E62-EBC3-09CF-0E0C-EA215C078F1D}"/>
          </ac:spMkLst>
        </pc:spChg>
        <pc:spChg chg="add del mod">
          <ac:chgData name="Tej Chandra" userId="fd16bead-a7d5-4d61-a87b-b6fc5f95769a" providerId="ADAL" clId="{BBA945BB-B4E5-4E0E-9546-53A23E48196F}" dt="2023-09-04T06:49:16.132" v="395"/>
          <ac:spMkLst>
            <pc:docMk/>
            <pc:sldMk cId="1055365696" sldId="448"/>
            <ac:spMk id="72" creationId="{123EE823-E334-E6D6-569A-615F450FBF50}"/>
          </ac:spMkLst>
        </pc:spChg>
        <pc:spChg chg="del">
          <ac:chgData name="Tej Chandra" userId="fd16bead-a7d5-4d61-a87b-b6fc5f95769a" providerId="ADAL" clId="{BBA945BB-B4E5-4E0E-9546-53A23E48196F}" dt="2023-09-04T06:36:46.401" v="304" actId="478"/>
          <ac:spMkLst>
            <pc:docMk/>
            <pc:sldMk cId="1055365696" sldId="448"/>
            <ac:spMk id="91"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181"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184"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185" creationId="{00000000-0000-0000-0000-000000000000}"/>
          </ac:spMkLst>
        </pc:spChg>
        <pc:spChg chg="del">
          <ac:chgData name="Tej Chandra" userId="fd16bead-a7d5-4d61-a87b-b6fc5f95769a" providerId="ADAL" clId="{BBA945BB-B4E5-4E0E-9546-53A23E48196F}" dt="2023-09-04T06:36:59.670" v="305" actId="478"/>
          <ac:spMkLst>
            <pc:docMk/>
            <pc:sldMk cId="1055365696" sldId="448"/>
            <ac:spMk id="186" creationId="{00000000-0000-0000-0000-000000000000}"/>
          </ac:spMkLst>
        </pc:spChg>
        <pc:grpChg chg="del">
          <ac:chgData name="Tej Chandra" userId="fd16bead-a7d5-4d61-a87b-b6fc5f95769a" providerId="ADAL" clId="{BBA945BB-B4E5-4E0E-9546-53A23E48196F}" dt="2023-09-04T06:36:59.670" v="305" actId="478"/>
          <ac:grpSpMkLst>
            <pc:docMk/>
            <pc:sldMk cId="1055365696" sldId="448"/>
            <ac:grpSpMk id="101" creationId="{00000000-0000-0000-0000-000000000000}"/>
          </ac:grpSpMkLst>
        </pc:grpChg>
        <pc:picChg chg="add del mod">
          <ac:chgData name="Tej Chandra" userId="fd16bead-a7d5-4d61-a87b-b6fc5f95769a" providerId="ADAL" clId="{BBA945BB-B4E5-4E0E-9546-53A23E48196F}" dt="2023-09-04T06:41:53.339" v="346" actId="21"/>
          <ac:picMkLst>
            <pc:docMk/>
            <pc:sldMk cId="1055365696" sldId="448"/>
            <ac:picMk id="8" creationId="{9136C45C-A5F2-B947-9F8C-AF8A6C5F5B1F}"/>
          </ac:picMkLst>
        </pc:picChg>
        <pc:picChg chg="add del mod">
          <ac:chgData name="Tej Chandra" userId="fd16bead-a7d5-4d61-a87b-b6fc5f95769a" providerId="ADAL" clId="{BBA945BB-B4E5-4E0E-9546-53A23E48196F}" dt="2023-09-04T06:49:16.132" v="395"/>
          <ac:picMkLst>
            <pc:docMk/>
            <pc:sldMk cId="1055365696" sldId="448"/>
            <ac:picMk id="69" creationId="{88EF380D-D5DD-45B7-4B76-A7B551029BC6}"/>
          </ac:picMkLst>
        </pc:picChg>
        <pc:picChg chg="mod">
          <ac:chgData name="Tej Chandra" userId="fd16bead-a7d5-4d61-a87b-b6fc5f95769a" providerId="ADAL" clId="{BBA945BB-B4E5-4E0E-9546-53A23E48196F}" dt="2023-09-04T06:52:20.206" v="398" actId="1076"/>
          <ac:picMkLst>
            <pc:docMk/>
            <pc:sldMk cId="1055365696" sldId="448"/>
            <ac:picMk id="73" creationId="{C1E47ED3-48AB-ECE8-DBF2-E9F0C103E88B}"/>
          </ac:picMkLst>
        </pc:picChg>
        <pc:inkChg chg="add">
          <ac:chgData name="Tej Chandra" userId="fd16bead-a7d5-4d61-a87b-b6fc5f95769a" providerId="ADAL" clId="{BBA945BB-B4E5-4E0E-9546-53A23E48196F}" dt="2023-09-04T06:43:13.637" v="352" actId="9405"/>
          <ac:inkMkLst>
            <pc:docMk/>
            <pc:sldMk cId="1055365696" sldId="448"/>
            <ac:inkMk id="11" creationId="{E1C18604-6727-0B89-9CFC-353F83B5CE45}"/>
          </ac:inkMkLst>
        </pc:inkChg>
        <pc:inkChg chg="add del">
          <ac:chgData name="Tej Chandra" userId="fd16bead-a7d5-4d61-a87b-b6fc5f95769a" providerId="ADAL" clId="{BBA945BB-B4E5-4E0E-9546-53A23E48196F}" dt="2023-09-04T06:43:17.072" v="354" actId="9405"/>
          <ac:inkMkLst>
            <pc:docMk/>
            <pc:sldMk cId="1055365696" sldId="448"/>
            <ac:inkMk id="12" creationId="{06707BA7-B106-F793-4FB7-081EBFCF6FB1}"/>
          </ac:inkMkLst>
        </pc:inkChg>
        <pc:inkChg chg="add">
          <ac:chgData name="Tej Chandra" userId="fd16bead-a7d5-4d61-a87b-b6fc5f95769a" providerId="ADAL" clId="{BBA945BB-B4E5-4E0E-9546-53A23E48196F}" dt="2023-09-04T06:43:20.120" v="355" actId="9405"/>
          <ac:inkMkLst>
            <pc:docMk/>
            <pc:sldMk cId="1055365696" sldId="448"/>
            <ac:inkMk id="13" creationId="{18E37162-5834-765B-7141-BB4372B53EB1}"/>
          </ac:inkMkLst>
        </pc:inkChg>
        <pc:inkChg chg="add">
          <ac:chgData name="Tej Chandra" userId="fd16bead-a7d5-4d61-a87b-b6fc5f95769a" providerId="ADAL" clId="{BBA945BB-B4E5-4E0E-9546-53A23E48196F}" dt="2023-09-04T06:43:22.411" v="356" actId="9405"/>
          <ac:inkMkLst>
            <pc:docMk/>
            <pc:sldMk cId="1055365696" sldId="448"/>
            <ac:inkMk id="55" creationId="{06000458-EA43-390A-A059-731D1B9F7DBE}"/>
          </ac:inkMkLst>
        </pc:inkChg>
        <pc:inkChg chg="add">
          <ac:chgData name="Tej Chandra" userId="fd16bead-a7d5-4d61-a87b-b6fc5f95769a" providerId="ADAL" clId="{BBA945BB-B4E5-4E0E-9546-53A23E48196F}" dt="2023-09-04T06:43:28.864" v="357" actId="9405"/>
          <ac:inkMkLst>
            <pc:docMk/>
            <pc:sldMk cId="1055365696" sldId="448"/>
            <ac:inkMk id="62" creationId="{214A1280-974D-21C6-25DB-C94B0DBD9B05}"/>
          </ac:inkMkLst>
        </pc:inkChg>
        <pc:inkChg chg="add">
          <ac:chgData name="Tej Chandra" userId="fd16bead-a7d5-4d61-a87b-b6fc5f95769a" providerId="ADAL" clId="{BBA945BB-B4E5-4E0E-9546-53A23E48196F}" dt="2023-09-04T06:43:35.840" v="358" actId="9405"/>
          <ac:inkMkLst>
            <pc:docMk/>
            <pc:sldMk cId="1055365696" sldId="448"/>
            <ac:inkMk id="63" creationId="{899062C0-F301-7D41-09EB-1036E7D3990A}"/>
          </ac:inkMkLst>
        </pc:inkChg>
        <pc:inkChg chg="add">
          <ac:chgData name="Tej Chandra" userId="fd16bead-a7d5-4d61-a87b-b6fc5f95769a" providerId="ADAL" clId="{BBA945BB-B4E5-4E0E-9546-53A23E48196F}" dt="2023-09-04T06:43:38.384" v="359" actId="9405"/>
          <ac:inkMkLst>
            <pc:docMk/>
            <pc:sldMk cId="1055365696" sldId="448"/>
            <ac:inkMk id="64" creationId="{EDC92E82-8631-018D-52D6-4E8149B33143}"/>
          </ac:inkMkLst>
        </pc:inkChg>
        <pc:inkChg chg="add">
          <ac:chgData name="Tej Chandra" userId="fd16bead-a7d5-4d61-a87b-b6fc5f95769a" providerId="ADAL" clId="{BBA945BB-B4E5-4E0E-9546-53A23E48196F}" dt="2023-09-04T06:43:48.949" v="360" actId="9405"/>
          <ac:inkMkLst>
            <pc:docMk/>
            <pc:sldMk cId="1055365696" sldId="448"/>
            <ac:inkMk id="66" creationId="{74813EAD-91B7-1769-68AD-7C7B4A8F4158}"/>
          </ac:inkMkLst>
        </pc:inkChg>
        <pc:cxnChg chg="del">
          <ac:chgData name="Tej Chandra" userId="fd16bead-a7d5-4d61-a87b-b6fc5f95769a" providerId="ADAL" clId="{BBA945BB-B4E5-4E0E-9546-53A23E48196F}" dt="2023-09-04T06:36:59.670" v="305" actId="478"/>
          <ac:cxnSpMkLst>
            <pc:docMk/>
            <pc:sldMk cId="1055365696" sldId="448"/>
            <ac:cxnSpMk id="25" creationId="{00000000-0000-0000-0000-000000000000}"/>
          </ac:cxnSpMkLst>
        </pc:cxnChg>
        <pc:cxnChg chg="del">
          <ac:chgData name="Tej Chandra" userId="fd16bead-a7d5-4d61-a87b-b6fc5f95769a" providerId="ADAL" clId="{BBA945BB-B4E5-4E0E-9546-53A23E48196F}" dt="2023-09-04T06:36:59.670" v="305" actId="478"/>
          <ac:cxnSpMkLst>
            <pc:docMk/>
            <pc:sldMk cId="1055365696" sldId="448"/>
            <ac:cxnSpMk id="65" creationId="{00000000-0000-0000-0000-000000000000}"/>
          </ac:cxnSpMkLst>
        </pc:cxnChg>
        <pc:cxnChg chg="del">
          <ac:chgData name="Tej Chandra" userId="fd16bead-a7d5-4d61-a87b-b6fc5f95769a" providerId="ADAL" clId="{BBA945BB-B4E5-4E0E-9546-53A23E48196F}" dt="2023-09-04T06:36:59.670" v="305" actId="478"/>
          <ac:cxnSpMkLst>
            <pc:docMk/>
            <pc:sldMk cId="1055365696" sldId="448"/>
            <ac:cxnSpMk id="68" creationId="{00000000-0000-0000-0000-000000000000}"/>
          </ac:cxnSpMkLst>
        </pc:cxnChg>
        <pc:cxnChg chg="del">
          <ac:chgData name="Tej Chandra" userId="fd16bead-a7d5-4d61-a87b-b6fc5f95769a" providerId="ADAL" clId="{BBA945BB-B4E5-4E0E-9546-53A23E48196F}" dt="2023-09-04T06:36:59.670" v="305" actId="478"/>
          <ac:cxnSpMkLst>
            <pc:docMk/>
            <pc:sldMk cId="1055365696" sldId="448"/>
            <ac:cxnSpMk id="70" creationId="{00000000-0000-0000-0000-000000000000}"/>
          </ac:cxnSpMkLst>
        </pc:cxnChg>
        <pc:cxnChg chg="del">
          <ac:chgData name="Tej Chandra" userId="fd16bead-a7d5-4d61-a87b-b6fc5f95769a" providerId="ADAL" clId="{BBA945BB-B4E5-4E0E-9546-53A23E48196F}" dt="2023-09-04T06:36:59.670" v="305" actId="478"/>
          <ac:cxnSpMkLst>
            <pc:docMk/>
            <pc:sldMk cId="1055365696" sldId="448"/>
            <ac:cxnSpMk id="75" creationId="{00000000-0000-0000-0000-000000000000}"/>
          </ac:cxnSpMkLst>
        </pc:cxnChg>
        <pc:cxnChg chg="del">
          <ac:chgData name="Tej Chandra" userId="fd16bead-a7d5-4d61-a87b-b6fc5f95769a" providerId="ADAL" clId="{BBA945BB-B4E5-4E0E-9546-53A23E48196F}" dt="2023-09-04T06:36:59.670" v="305" actId="478"/>
          <ac:cxnSpMkLst>
            <pc:docMk/>
            <pc:sldMk cId="1055365696" sldId="448"/>
            <ac:cxnSpMk id="78" creationId="{00000000-0000-0000-0000-000000000000}"/>
          </ac:cxnSpMkLst>
        </pc:cxnChg>
      </pc:sldChg>
      <pc:sldChg chg="new del">
        <pc:chgData name="Tej Chandra" userId="fd16bead-a7d5-4d61-a87b-b6fc5f95769a" providerId="ADAL" clId="{BBA945BB-B4E5-4E0E-9546-53A23E48196F}" dt="2023-09-04T06:54:59.901" v="401" actId="680"/>
        <pc:sldMkLst>
          <pc:docMk/>
          <pc:sldMk cId="228476519" sldId="44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0A738C9-40AD-496A-A39A-39A72DB32F6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75DE24-0AAF-4809-8EB4-5C8ED787C7CF}">
      <dgm:prSet/>
      <dgm:spPr/>
      <dgm:t>
        <a:bodyPr/>
        <a:lstStyle/>
        <a:p>
          <a:r>
            <a:rPr lang="en-US"/>
            <a:t>SVM works relatively well when there is a clear margin of separation between classes.</a:t>
          </a:r>
        </a:p>
      </dgm:t>
    </dgm:pt>
    <dgm:pt modelId="{00353567-C6B8-48A1-A35B-3D672160D967}" type="parTrans" cxnId="{8228D850-0186-4F09-92C9-95CA6A57391E}">
      <dgm:prSet/>
      <dgm:spPr/>
      <dgm:t>
        <a:bodyPr/>
        <a:lstStyle/>
        <a:p>
          <a:endParaRPr lang="en-US"/>
        </a:p>
      </dgm:t>
    </dgm:pt>
    <dgm:pt modelId="{0125C5A1-C51B-4571-BDB6-F3AD7E88DF47}" type="sibTrans" cxnId="{8228D850-0186-4F09-92C9-95CA6A57391E}">
      <dgm:prSet/>
      <dgm:spPr/>
      <dgm:t>
        <a:bodyPr/>
        <a:lstStyle/>
        <a:p>
          <a:endParaRPr lang="en-US"/>
        </a:p>
      </dgm:t>
    </dgm:pt>
    <dgm:pt modelId="{E9A501AD-C58A-484F-8FC2-928A9B1CE796}">
      <dgm:prSet/>
      <dgm:spPr/>
      <dgm:t>
        <a:bodyPr/>
        <a:lstStyle/>
        <a:p>
          <a:r>
            <a:rPr lang="en-US"/>
            <a:t>SVM is more effective in high dimensional spaces.</a:t>
          </a:r>
        </a:p>
      </dgm:t>
    </dgm:pt>
    <dgm:pt modelId="{F2F5636D-674D-4614-AD46-C43701C95442}" type="parTrans" cxnId="{63C6C7A4-EB69-4A59-B406-43C9A898A1E8}">
      <dgm:prSet/>
      <dgm:spPr/>
      <dgm:t>
        <a:bodyPr/>
        <a:lstStyle/>
        <a:p>
          <a:endParaRPr lang="en-US"/>
        </a:p>
      </dgm:t>
    </dgm:pt>
    <dgm:pt modelId="{DA37CD7B-7804-444F-9315-243EA21D7A66}" type="sibTrans" cxnId="{63C6C7A4-EB69-4A59-B406-43C9A898A1E8}">
      <dgm:prSet/>
      <dgm:spPr/>
      <dgm:t>
        <a:bodyPr/>
        <a:lstStyle/>
        <a:p>
          <a:endParaRPr lang="en-US"/>
        </a:p>
      </dgm:t>
    </dgm:pt>
    <dgm:pt modelId="{72DAB408-3AC4-455A-A618-2F28945D38DA}">
      <dgm:prSet/>
      <dgm:spPr/>
      <dgm:t>
        <a:bodyPr/>
        <a:lstStyle/>
        <a:p>
          <a:r>
            <a:rPr lang="en-US"/>
            <a:t>SVM is effective in cases where the number of dimensions is greater than the number of samples.</a:t>
          </a:r>
        </a:p>
      </dgm:t>
    </dgm:pt>
    <dgm:pt modelId="{53F750E3-D15A-4665-9968-9E023C97032A}" type="parTrans" cxnId="{5361970D-5436-4D44-AD51-F23582E647F4}">
      <dgm:prSet/>
      <dgm:spPr/>
      <dgm:t>
        <a:bodyPr/>
        <a:lstStyle/>
        <a:p>
          <a:endParaRPr lang="en-US"/>
        </a:p>
      </dgm:t>
    </dgm:pt>
    <dgm:pt modelId="{AF21A631-01AC-4B5D-A154-823D605EF418}" type="sibTrans" cxnId="{5361970D-5436-4D44-AD51-F23582E647F4}">
      <dgm:prSet/>
      <dgm:spPr/>
      <dgm:t>
        <a:bodyPr/>
        <a:lstStyle/>
        <a:p>
          <a:endParaRPr lang="en-US"/>
        </a:p>
      </dgm:t>
    </dgm:pt>
    <dgm:pt modelId="{45F58BAB-50C7-479F-9208-780728D9579B}">
      <dgm:prSet/>
      <dgm:spPr/>
      <dgm:t>
        <a:bodyPr/>
        <a:lstStyle/>
        <a:p>
          <a:r>
            <a:rPr lang="en-US"/>
            <a:t>SVM is relatively memory efficient</a:t>
          </a:r>
        </a:p>
      </dgm:t>
    </dgm:pt>
    <dgm:pt modelId="{ED6C7331-81AC-46F7-BF29-57865A2BC21E}" type="parTrans" cxnId="{AD6A2876-1370-450E-8AD4-4933BC225676}">
      <dgm:prSet/>
      <dgm:spPr/>
      <dgm:t>
        <a:bodyPr/>
        <a:lstStyle/>
        <a:p>
          <a:endParaRPr lang="en-US"/>
        </a:p>
      </dgm:t>
    </dgm:pt>
    <dgm:pt modelId="{4F8FE502-5C82-4F09-A002-1C9AA84910F0}" type="sibTrans" cxnId="{AD6A2876-1370-450E-8AD4-4933BC225676}">
      <dgm:prSet/>
      <dgm:spPr/>
      <dgm:t>
        <a:bodyPr/>
        <a:lstStyle/>
        <a:p>
          <a:endParaRPr lang="en-US"/>
        </a:p>
      </dgm:t>
    </dgm:pt>
    <dgm:pt modelId="{AEC1A89B-0B70-4C39-A388-E91D8C07510F}" type="pres">
      <dgm:prSet presAssocID="{A0A738C9-40AD-496A-A39A-39A72DB32F6C}" presName="root" presStyleCnt="0">
        <dgm:presLayoutVars>
          <dgm:dir/>
          <dgm:resizeHandles val="exact"/>
        </dgm:presLayoutVars>
      </dgm:prSet>
      <dgm:spPr/>
    </dgm:pt>
    <dgm:pt modelId="{03BA0192-47C3-4513-AC21-718C60E3CAAF}" type="pres">
      <dgm:prSet presAssocID="{D275DE24-0AAF-4809-8EB4-5C8ED787C7CF}" presName="compNode" presStyleCnt="0"/>
      <dgm:spPr/>
    </dgm:pt>
    <dgm:pt modelId="{86ABE164-18BB-4FE0-BA86-BC5D6385B577}" type="pres">
      <dgm:prSet presAssocID="{D275DE24-0AAF-4809-8EB4-5C8ED787C7CF}" presName="bgRect" presStyleLbl="bgShp" presStyleIdx="0" presStyleCnt="4"/>
      <dgm:spPr/>
    </dgm:pt>
    <dgm:pt modelId="{EB08C899-3F31-4494-A6F9-D9FAC6830920}" type="pres">
      <dgm:prSet presAssocID="{D275DE24-0AAF-4809-8EB4-5C8ED787C7C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BEF8A36B-E0F0-4FC7-9F8B-5549C15DB6F9}" type="pres">
      <dgm:prSet presAssocID="{D275DE24-0AAF-4809-8EB4-5C8ED787C7CF}" presName="spaceRect" presStyleCnt="0"/>
      <dgm:spPr/>
    </dgm:pt>
    <dgm:pt modelId="{ABB87079-489A-43BB-BB72-42F990B4C1CE}" type="pres">
      <dgm:prSet presAssocID="{D275DE24-0AAF-4809-8EB4-5C8ED787C7CF}" presName="parTx" presStyleLbl="revTx" presStyleIdx="0" presStyleCnt="4">
        <dgm:presLayoutVars>
          <dgm:chMax val="0"/>
          <dgm:chPref val="0"/>
        </dgm:presLayoutVars>
      </dgm:prSet>
      <dgm:spPr/>
    </dgm:pt>
    <dgm:pt modelId="{62575F59-D4A7-4CF9-A551-6DD3CA54EC8B}" type="pres">
      <dgm:prSet presAssocID="{0125C5A1-C51B-4571-BDB6-F3AD7E88DF47}" presName="sibTrans" presStyleCnt="0"/>
      <dgm:spPr/>
    </dgm:pt>
    <dgm:pt modelId="{35775600-D722-4808-BC15-FBA412212950}" type="pres">
      <dgm:prSet presAssocID="{E9A501AD-C58A-484F-8FC2-928A9B1CE796}" presName="compNode" presStyleCnt="0"/>
      <dgm:spPr/>
    </dgm:pt>
    <dgm:pt modelId="{3CFEBE24-7823-4168-B130-2EBDCF61069B}" type="pres">
      <dgm:prSet presAssocID="{E9A501AD-C58A-484F-8FC2-928A9B1CE796}" presName="bgRect" presStyleLbl="bgShp" presStyleIdx="1" presStyleCnt="4"/>
      <dgm:spPr/>
    </dgm:pt>
    <dgm:pt modelId="{02013F92-E3B9-4D3A-860C-041795755E71}" type="pres">
      <dgm:prSet presAssocID="{E9A501AD-C58A-484F-8FC2-928A9B1CE7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8B49AFC2-39B1-4206-B0FB-50E8B8AA8A48}" type="pres">
      <dgm:prSet presAssocID="{E9A501AD-C58A-484F-8FC2-928A9B1CE796}" presName="spaceRect" presStyleCnt="0"/>
      <dgm:spPr/>
    </dgm:pt>
    <dgm:pt modelId="{7100C9A4-E6D7-4416-838F-A6154D7B8296}" type="pres">
      <dgm:prSet presAssocID="{E9A501AD-C58A-484F-8FC2-928A9B1CE796}" presName="parTx" presStyleLbl="revTx" presStyleIdx="1" presStyleCnt="4">
        <dgm:presLayoutVars>
          <dgm:chMax val="0"/>
          <dgm:chPref val="0"/>
        </dgm:presLayoutVars>
      </dgm:prSet>
      <dgm:spPr/>
    </dgm:pt>
    <dgm:pt modelId="{771DB5E7-FEEF-40F4-87A5-546140650758}" type="pres">
      <dgm:prSet presAssocID="{DA37CD7B-7804-444F-9315-243EA21D7A66}" presName="sibTrans" presStyleCnt="0"/>
      <dgm:spPr/>
    </dgm:pt>
    <dgm:pt modelId="{8AFF89D5-4593-44A7-86A6-AB488450FE90}" type="pres">
      <dgm:prSet presAssocID="{72DAB408-3AC4-455A-A618-2F28945D38DA}" presName="compNode" presStyleCnt="0"/>
      <dgm:spPr/>
    </dgm:pt>
    <dgm:pt modelId="{327FE233-E067-47A3-8D27-A473607587D7}" type="pres">
      <dgm:prSet presAssocID="{72DAB408-3AC4-455A-A618-2F28945D38DA}" presName="bgRect" presStyleLbl="bgShp" presStyleIdx="2" presStyleCnt="4"/>
      <dgm:spPr/>
    </dgm:pt>
    <dgm:pt modelId="{6647D37D-AB41-4E67-8A92-C33FAD3B90FB}" type="pres">
      <dgm:prSet presAssocID="{72DAB408-3AC4-455A-A618-2F28945D38D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C7A3C53D-791F-4C85-A457-FF646260DB59}" type="pres">
      <dgm:prSet presAssocID="{72DAB408-3AC4-455A-A618-2F28945D38DA}" presName="spaceRect" presStyleCnt="0"/>
      <dgm:spPr/>
    </dgm:pt>
    <dgm:pt modelId="{A45D29F0-8598-4F07-B33D-3F15A5795DFB}" type="pres">
      <dgm:prSet presAssocID="{72DAB408-3AC4-455A-A618-2F28945D38DA}" presName="parTx" presStyleLbl="revTx" presStyleIdx="2" presStyleCnt="4">
        <dgm:presLayoutVars>
          <dgm:chMax val="0"/>
          <dgm:chPref val="0"/>
        </dgm:presLayoutVars>
      </dgm:prSet>
      <dgm:spPr/>
    </dgm:pt>
    <dgm:pt modelId="{7D942FBD-9221-4EE4-B7D7-BA5F4ADD804D}" type="pres">
      <dgm:prSet presAssocID="{AF21A631-01AC-4B5D-A154-823D605EF418}" presName="sibTrans" presStyleCnt="0"/>
      <dgm:spPr/>
    </dgm:pt>
    <dgm:pt modelId="{4B282FB9-FC0D-4072-AEEE-834C2FF55F62}" type="pres">
      <dgm:prSet presAssocID="{45F58BAB-50C7-479F-9208-780728D9579B}" presName="compNode" presStyleCnt="0"/>
      <dgm:spPr/>
    </dgm:pt>
    <dgm:pt modelId="{4B75DD69-50E2-4C71-A7F8-19BC2928A4AB}" type="pres">
      <dgm:prSet presAssocID="{45F58BAB-50C7-479F-9208-780728D9579B}" presName="bgRect" presStyleLbl="bgShp" presStyleIdx="3" presStyleCnt="4"/>
      <dgm:spPr/>
    </dgm:pt>
    <dgm:pt modelId="{B46C21FE-3052-4376-AC4A-0A5EF05D53BA}" type="pres">
      <dgm:prSet presAssocID="{45F58BAB-50C7-479F-9208-780728D957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09878A7B-ECE8-4D04-B771-104AB3EC971F}" type="pres">
      <dgm:prSet presAssocID="{45F58BAB-50C7-479F-9208-780728D9579B}" presName="spaceRect" presStyleCnt="0"/>
      <dgm:spPr/>
    </dgm:pt>
    <dgm:pt modelId="{54F6CDFD-2E0A-4FE5-BA9C-AD653BD8D756}" type="pres">
      <dgm:prSet presAssocID="{45F58BAB-50C7-479F-9208-780728D9579B}" presName="parTx" presStyleLbl="revTx" presStyleIdx="3" presStyleCnt="4">
        <dgm:presLayoutVars>
          <dgm:chMax val="0"/>
          <dgm:chPref val="0"/>
        </dgm:presLayoutVars>
      </dgm:prSet>
      <dgm:spPr/>
    </dgm:pt>
  </dgm:ptLst>
  <dgm:cxnLst>
    <dgm:cxn modelId="{5361970D-5436-4D44-AD51-F23582E647F4}" srcId="{A0A738C9-40AD-496A-A39A-39A72DB32F6C}" destId="{72DAB408-3AC4-455A-A618-2F28945D38DA}" srcOrd="2" destOrd="0" parTransId="{53F750E3-D15A-4665-9968-9E023C97032A}" sibTransId="{AF21A631-01AC-4B5D-A154-823D605EF418}"/>
    <dgm:cxn modelId="{FDBF4637-D74C-475C-9A2E-D0CBE2B6B95A}" type="presOf" srcId="{E9A501AD-C58A-484F-8FC2-928A9B1CE796}" destId="{7100C9A4-E6D7-4416-838F-A6154D7B8296}" srcOrd="0" destOrd="0" presId="urn:microsoft.com/office/officeart/2018/2/layout/IconVerticalSolidList"/>
    <dgm:cxn modelId="{5BDFC36C-5BFB-4FFB-B957-DD4BDE24EF29}" type="presOf" srcId="{45F58BAB-50C7-479F-9208-780728D9579B}" destId="{54F6CDFD-2E0A-4FE5-BA9C-AD653BD8D756}" srcOrd="0" destOrd="0" presId="urn:microsoft.com/office/officeart/2018/2/layout/IconVerticalSolidList"/>
    <dgm:cxn modelId="{8228D850-0186-4F09-92C9-95CA6A57391E}" srcId="{A0A738C9-40AD-496A-A39A-39A72DB32F6C}" destId="{D275DE24-0AAF-4809-8EB4-5C8ED787C7CF}" srcOrd="0" destOrd="0" parTransId="{00353567-C6B8-48A1-A35B-3D672160D967}" sibTransId="{0125C5A1-C51B-4571-BDB6-F3AD7E88DF47}"/>
    <dgm:cxn modelId="{AD6A2876-1370-450E-8AD4-4933BC225676}" srcId="{A0A738C9-40AD-496A-A39A-39A72DB32F6C}" destId="{45F58BAB-50C7-479F-9208-780728D9579B}" srcOrd="3" destOrd="0" parTransId="{ED6C7331-81AC-46F7-BF29-57865A2BC21E}" sibTransId="{4F8FE502-5C82-4F09-A002-1C9AA84910F0}"/>
    <dgm:cxn modelId="{63C6C7A4-EB69-4A59-B406-43C9A898A1E8}" srcId="{A0A738C9-40AD-496A-A39A-39A72DB32F6C}" destId="{E9A501AD-C58A-484F-8FC2-928A9B1CE796}" srcOrd="1" destOrd="0" parTransId="{F2F5636D-674D-4614-AD46-C43701C95442}" sibTransId="{DA37CD7B-7804-444F-9315-243EA21D7A66}"/>
    <dgm:cxn modelId="{4F740DCD-71FC-4524-9DF6-C155166E348E}" type="presOf" srcId="{A0A738C9-40AD-496A-A39A-39A72DB32F6C}" destId="{AEC1A89B-0B70-4C39-A388-E91D8C07510F}" srcOrd="0" destOrd="0" presId="urn:microsoft.com/office/officeart/2018/2/layout/IconVerticalSolidList"/>
    <dgm:cxn modelId="{AC6284E4-4DE8-410D-8A09-E1C803EDE782}" type="presOf" srcId="{D275DE24-0AAF-4809-8EB4-5C8ED787C7CF}" destId="{ABB87079-489A-43BB-BB72-42F990B4C1CE}" srcOrd="0" destOrd="0" presId="urn:microsoft.com/office/officeart/2018/2/layout/IconVerticalSolidList"/>
    <dgm:cxn modelId="{6E30BEF9-F7B2-4235-9E05-E5E65F868909}" type="presOf" srcId="{72DAB408-3AC4-455A-A618-2F28945D38DA}" destId="{A45D29F0-8598-4F07-B33D-3F15A5795DFB}" srcOrd="0" destOrd="0" presId="urn:microsoft.com/office/officeart/2018/2/layout/IconVerticalSolidList"/>
    <dgm:cxn modelId="{E003EC3F-C31D-4986-BAD0-2D8ED9E67FEE}" type="presParOf" srcId="{AEC1A89B-0B70-4C39-A388-E91D8C07510F}" destId="{03BA0192-47C3-4513-AC21-718C60E3CAAF}" srcOrd="0" destOrd="0" presId="urn:microsoft.com/office/officeart/2018/2/layout/IconVerticalSolidList"/>
    <dgm:cxn modelId="{6FC89EA4-239B-40A7-BB66-CBCEB2188548}" type="presParOf" srcId="{03BA0192-47C3-4513-AC21-718C60E3CAAF}" destId="{86ABE164-18BB-4FE0-BA86-BC5D6385B577}" srcOrd="0" destOrd="0" presId="urn:microsoft.com/office/officeart/2018/2/layout/IconVerticalSolidList"/>
    <dgm:cxn modelId="{B293FD53-9E71-4EB8-B925-2B241FA4657A}" type="presParOf" srcId="{03BA0192-47C3-4513-AC21-718C60E3CAAF}" destId="{EB08C899-3F31-4494-A6F9-D9FAC6830920}" srcOrd="1" destOrd="0" presId="urn:microsoft.com/office/officeart/2018/2/layout/IconVerticalSolidList"/>
    <dgm:cxn modelId="{C4DB7D7F-1ADB-4CCC-BCD3-5BDB0F93B6AC}" type="presParOf" srcId="{03BA0192-47C3-4513-AC21-718C60E3CAAF}" destId="{BEF8A36B-E0F0-4FC7-9F8B-5549C15DB6F9}" srcOrd="2" destOrd="0" presId="urn:microsoft.com/office/officeart/2018/2/layout/IconVerticalSolidList"/>
    <dgm:cxn modelId="{E0180CF1-DDFC-490E-8533-FEC4629DE588}" type="presParOf" srcId="{03BA0192-47C3-4513-AC21-718C60E3CAAF}" destId="{ABB87079-489A-43BB-BB72-42F990B4C1CE}" srcOrd="3" destOrd="0" presId="urn:microsoft.com/office/officeart/2018/2/layout/IconVerticalSolidList"/>
    <dgm:cxn modelId="{0F238237-FC1B-4146-A622-94239CD9CB87}" type="presParOf" srcId="{AEC1A89B-0B70-4C39-A388-E91D8C07510F}" destId="{62575F59-D4A7-4CF9-A551-6DD3CA54EC8B}" srcOrd="1" destOrd="0" presId="urn:microsoft.com/office/officeart/2018/2/layout/IconVerticalSolidList"/>
    <dgm:cxn modelId="{F4EE6930-DD65-453E-B698-23CDCEDE0CFD}" type="presParOf" srcId="{AEC1A89B-0B70-4C39-A388-E91D8C07510F}" destId="{35775600-D722-4808-BC15-FBA412212950}" srcOrd="2" destOrd="0" presId="urn:microsoft.com/office/officeart/2018/2/layout/IconVerticalSolidList"/>
    <dgm:cxn modelId="{E756B92E-3485-47A0-A4F8-6E8666A0ADD6}" type="presParOf" srcId="{35775600-D722-4808-BC15-FBA412212950}" destId="{3CFEBE24-7823-4168-B130-2EBDCF61069B}" srcOrd="0" destOrd="0" presId="urn:microsoft.com/office/officeart/2018/2/layout/IconVerticalSolidList"/>
    <dgm:cxn modelId="{D70CEC60-C8E4-41F1-BDE0-B9F084A3F00A}" type="presParOf" srcId="{35775600-D722-4808-BC15-FBA412212950}" destId="{02013F92-E3B9-4D3A-860C-041795755E71}" srcOrd="1" destOrd="0" presId="urn:microsoft.com/office/officeart/2018/2/layout/IconVerticalSolidList"/>
    <dgm:cxn modelId="{6A3599B5-CDC5-43F2-AA51-7833C04506F4}" type="presParOf" srcId="{35775600-D722-4808-BC15-FBA412212950}" destId="{8B49AFC2-39B1-4206-B0FB-50E8B8AA8A48}" srcOrd="2" destOrd="0" presId="urn:microsoft.com/office/officeart/2018/2/layout/IconVerticalSolidList"/>
    <dgm:cxn modelId="{0584AD54-7B0E-4BE1-85AB-B39F58D60F36}" type="presParOf" srcId="{35775600-D722-4808-BC15-FBA412212950}" destId="{7100C9A4-E6D7-4416-838F-A6154D7B8296}" srcOrd="3" destOrd="0" presId="urn:microsoft.com/office/officeart/2018/2/layout/IconVerticalSolidList"/>
    <dgm:cxn modelId="{C507064E-7EDA-4923-956E-2DAE501FD481}" type="presParOf" srcId="{AEC1A89B-0B70-4C39-A388-E91D8C07510F}" destId="{771DB5E7-FEEF-40F4-87A5-546140650758}" srcOrd="3" destOrd="0" presId="urn:microsoft.com/office/officeart/2018/2/layout/IconVerticalSolidList"/>
    <dgm:cxn modelId="{77C57FBF-F80E-425E-8266-571C986C7DA4}" type="presParOf" srcId="{AEC1A89B-0B70-4C39-A388-E91D8C07510F}" destId="{8AFF89D5-4593-44A7-86A6-AB488450FE90}" srcOrd="4" destOrd="0" presId="urn:microsoft.com/office/officeart/2018/2/layout/IconVerticalSolidList"/>
    <dgm:cxn modelId="{E2135FAC-AF87-48C5-B72A-F1C3CB8BADB6}" type="presParOf" srcId="{8AFF89D5-4593-44A7-86A6-AB488450FE90}" destId="{327FE233-E067-47A3-8D27-A473607587D7}" srcOrd="0" destOrd="0" presId="urn:microsoft.com/office/officeart/2018/2/layout/IconVerticalSolidList"/>
    <dgm:cxn modelId="{882266FC-8BA8-4419-965F-D72C4C134803}" type="presParOf" srcId="{8AFF89D5-4593-44A7-86A6-AB488450FE90}" destId="{6647D37D-AB41-4E67-8A92-C33FAD3B90FB}" srcOrd="1" destOrd="0" presId="urn:microsoft.com/office/officeart/2018/2/layout/IconVerticalSolidList"/>
    <dgm:cxn modelId="{E3DBB0E8-D9B6-452E-A6AB-1B21039D42B1}" type="presParOf" srcId="{8AFF89D5-4593-44A7-86A6-AB488450FE90}" destId="{C7A3C53D-791F-4C85-A457-FF646260DB59}" srcOrd="2" destOrd="0" presId="urn:microsoft.com/office/officeart/2018/2/layout/IconVerticalSolidList"/>
    <dgm:cxn modelId="{A2F99A1C-B086-48D6-8903-CBCD330A4AB0}" type="presParOf" srcId="{8AFF89D5-4593-44A7-86A6-AB488450FE90}" destId="{A45D29F0-8598-4F07-B33D-3F15A5795DFB}" srcOrd="3" destOrd="0" presId="urn:microsoft.com/office/officeart/2018/2/layout/IconVerticalSolidList"/>
    <dgm:cxn modelId="{34197B49-1C13-4F45-96BE-00C0D2326EC8}" type="presParOf" srcId="{AEC1A89B-0B70-4C39-A388-E91D8C07510F}" destId="{7D942FBD-9221-4EE4-B7D7-BA5F4ADD804D}" srcOrd="5" destOrd="0" presId="urn:microsoft.com/office/officeart/2018/2/layout/IconVerticalSolidList"/>
    <dgm:cxn modelId="{1413401D-9FCC-4F34-B9E5-B39780904329}" type="presParOf" srcId="{AEC1A89B-0B70-4C39-A388-E91D8C07510F}" destId="{4B282FB9-FC0D-4072-AEEE-834C2FF55F62}" srcOrd="6" destOrd="0" presId="urn:microsoft.com/office/officeart/2018/2/layout/IconVerticalSolidList"/>
    <dgm:cxn modelId="{DE10FC4C-6559-4F75-952F-0BCF1A4E9570}" type="presParOf" srcId="{4B282FB9-FC0D-4072-AEEE-834C2FF55F62}" destId="{4B75DD69-50E2-4C71-A7F8-19BC2928A4AB}" srcOrd="0" destOrd="0" presId="urn:microsoft.com/office/officeart/2018/2/layout/IconVerticalSolidList"/>
    <dgm:cxn modelId="{1385B172-1AAA-4CD7-9793-03E66E871A05}" type="presParOf" srcId="{4B282FB9-FC0D-4072-AEEE-834C2FF55F62}" destId="{B46C21FE-3052-4376-AC4A-0A5EF05D53BA}" srcOrd="1" destOrd="0" presId="urn:microsoft.com/office/officeart/2018/2/layout/IconVerticalSolidList"/>
    <dgm:cxn modelId="{342E65A4-84C5-466C-9673-7EDF167A47F8}" type="presParOf" srcId="{4B282FB9-FC0D-4072-AEEE-834C2FF55F62}" destId="{09878A7B-ECE8-4D04-B771-104AB3EC971F}" srcOrd="2" destOrd="0" presId="urn:microsoft.com/office/officeart/2018/2/layout/IconVerticalSolidList"/>
    <dgm:cxn modelId="{D3637136-7567-40D9-9B64-CD7CCC3C3035}" type="presParOf" srcId="{4B282FB9-FC0D-4072-AEEE-834C2FF55F62}" destId="{54F6CDFD-2E0A-4FE5-BA9C-AD653BD8D7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BE164-18BB-4FE0-BA86-BC5D6385B577}">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08C899-3F31-4494-A6F9-D9FAC6830920}">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B87079-489A-43BB-BB72-42F990B4C1CE}">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SVM works relatively well when there is a clear margin of separation between classes.</a:t>
          </a:r>
        </a:p>
      </dsp:txBody>
      <dsp:txXfrm>
        <a:off x="1339618" y="2288"/>
        <a:ext cx="5024605" cy="1159843"/>
      </dsp:txXfrm>
    </dsp:sp>
    <dsp:sp modelId="{3CFEBE24-7823-4168-B130-2EBDCF61069B}">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13F92-E3B9-4D3A-860C-041795755E71}">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0C9A4-E6D7-4416-838F-A6154D7B8296}">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SVM is more effective in high dimensional spaces.</a:t>
          </a:r>
        </a:p>
      </dsp:txBody>
      <dsp:txXfrm>
        <a:off x="1339618" y="1452092"/>
        <a:ext cx="5024605" cy="1159843"/>
      </dsp:txXfrm>
    </dsp:sp>
    <dsp:sp modelId="{327FE233-E067-47A3-8D27-A473607587D7}">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47D37D-AB41-4E67-8A92-C33FAD3B90FB}">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5D29F0-8598-4F07-B33D-3F15A5795DFB}">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SVM is effective in cases where the number of dimensions is greater than the number of samples.</a:t>
          </a:r>
        </a:p>
      </dsp:txBody>
      <dsp:txXfrm>
        <a:off x="1339618" y="2901896"/>
        <a:ext cx="5024605" cy="1159843"/>
      </dsp:txXfrm>
    </dsp:sp>
    <dsp:sp modelId="{4B75DD69-50E2-4C71-A7F8-19BC2928A4AB}">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C21FE-3052-4376-AC4A-0A5EF05D53BA}">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6CDFD-2E0A-4FE5-BA9C-AD653BD8D756}">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SVM is relatively memory efficient</a:t>
          </a:r>
        </a:p>
      </dsp:txBody>
      <dsp:txXfrm>
        <a:off x="1339618" y="4351700"/>
        <a:ext cx="5024605" cy="11598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6:43:13.6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93,'0'-1,"0"0,1 0,-1 1,0-1,0 0,1 0,-1 0,0 1,1-1,-1 0,1 1,-1-1,1 0,-1 1,1-1,0 0,-1 1,1-1,-1 1,1-1,0 1,0-1,-1 1,1 0,0-1,0 1,1 0,25-6,-22 6,102-8,142 6,-121 4,-74-2,46 2,0-5,118-19,-126 6,1 5,117-1,4017 15,-2749-3,-1105 15,-30 0,1102-14,-693-3,-562 17,-42-2,480-8,-353-7,-256 4,0 0,0 1,-1 1,1 0,23 10,-20-6,0-1,0-2,31 4,64 5,89 4,266-19,-464 2,0-1,1 0,-1 0,0-1,0 0,0-1,0 0,0 0,0 0,0-1,-1 0,1-1,8-5,3-10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6:43:20.1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1 213,'0'-1,"0"-1,1 1,-1 0,0 0,1 0,-1 0,1 0,0 1,-1-1,1 0,0 0,-1 0,1 0,0 1,0-1,0 0,-1 1,1-1,0 0,0 1,0-1,0 1,0 0,0-1,0 1,0 0,2-1,33-5,-34 6,109-7,113 8,-78 2,2351-3,-2224-15,12-1,-228 13,-1-2,71-16,54-6,243 22,-228 8,-132-3,179-5,-201 1,0-1,-1-3,72-21,-76 18,0 1,1 2,0 2,48-2,156 9,-100 2,545-3,-659 0,0 1,0 1,0 2,0 1,-1 1,1 1,-2 1,46 22,77 52,-104-53,2-3,1-2,96 34,-112-50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6:43:22.4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0 420,'1'-1,"-1"0,0 0,1 0,-1 0,1-1,-1 1,1 0,-1 0,1 0,0 0,-1 0,1 0,0 1,0-1,0 0,0 0,-1 1,1-1,0 0,2 0,25-12,-24 12,17-6,0 1,0 2,0 0,1 1,21 0,28-3,519-68,-423 48,195-16,-342 41,445-34,-270 10,117-22,-248 33,227-47,-216 49,146-3,-80 16,-115-1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6:43:28.8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8 241,'0'-1,"0"1,0 0,0 0,0 0,-1 0,1 0,0 0,0 0,-1 0,1 0,0 0,0 0,0 0,-1 0,1 0,0 0,0 0,-1 0,1 0,0 0,0 0,0 0,-1 0,1 0,0 0,0 0,0 0,-1 1,1-1,0 0,0 0,0 0,0 0,0 1,-1-1,1 0,0 0,0 0,0 0,0 1,0-1,0 0,0 0,0 0,0 1,-1-1,1 0,0 0,0 1,0-1,0 0,0 0,0 0,1 1,-1-1,0 0,0 0,0 1,14 10,4-5,0 0,1-1,0 0,0-2,0 0,38-1,-24 0,913 11,-561-16,739 3,-1094-2,0-2,-1 0,0-2,0-2,38-14,-38 12,1 0,1 2,-1 2,63-6,23 13,49-1,-136-2,-1-1,1-2,45-12,-29 3,-12 2,1 2,0 1,1 2,61-5,97 14,56-2,-147-14,14 0,80-7,-166 17,41-2,-45 4,0-1,0 0,43-13,-39 7,2 1,-1 2,55-5,95 9,-175 2,26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6:43:35.8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32,'4993'0,"-4955"-2,55-9,13-2,465 7,-322 9,3501-3,-3721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6:43:38.3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1,'25'0,"0"1,0 1,0 1,0 1,26 9,-10-2,2-1,0-3,63 3,130-9,-135-2,1338-1,-1414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6:43:48.9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1,'5'0,"53"-1,99 13,-116-5,68 11,187 7,2257-27,-2472 6,125 22,53 4,314-28,-275-5,871 3,-1138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9EBDD-CA80-41C7-BBC2-7A97BF9068FA}"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FB16D-7702-41D4-8B6B-1FFB8107D710}" type="slidenum">
              <a:rPr lang="en-US" smtClean="0"/>
              <a:t>‹#›</a:t>
            </a:fld>
            <a:endParaRPr lang="en-US"/>
          </a:p>
        </p:txBody>
      </p:sp>
    </p:spTree>
    <p:extLst>
      <p:ext uri="{BB962C8B-B14F-4D97-AF65-F5344CB8AC3E}">
        <p14:creationId xmlns:p14="http://schemas.microsoft.com/office/powerpoint/2010/main" val="332461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2</a:t>
            </a:fld>
            <a:endParaRPr lang="en-US"/>
          </a:p>
        </p:txBody>
      </p:sp>
    </p:spTree>
    <p:extLst>
      <p:ext uri="{BB962C8B-B14F-4D97-AF65-F5344CB8AC3E}">
        <p14:creationId xmlns:p14="http://schemas.microsoft.com/office/powerpoint/2010/main" val="398934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11</a:t>
            </a:fld>
            <a:endParaRPr lang="en-US"/>
          </a:p>
        </p:txBody>
      </p:sp>
    </p:spTree>
    <p:extLst>
      <p:ext uri="{BB962C8B-B14F-4D97-AF65-F5344CB8AC3E}">
        <p14:creationId xmlns:p14="http://schemas.microsoft.com/office/powerpoint/2010/main" val="764392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12</a:t>
            </a:fld>
            <a:endParaRPr lang="en-US"/>
          </a:p>
        </p:txBody>
      </p:sp>
    </p:spTree>
    <p:extLst>
      <p:ext uri="{BB962C8B-B14F-4D97-AF65-F5344CB8AC3E}">
        <p14:creationId xmlns:p14="http://schemas.microsoft.com/office/powerpoint/2010/main" val="87867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13</a:t>
            </a:fld>
            <a:endParaRPr lang="en-US"/>
          </a:p>
        </p:txBody>
      </p:sp>
    </p:spTree>
    <p:extLst>
      <p:ext uri="{BB962C8B-B14F-4D97-AF65-F5344CB8AC3E}">
        <p14:creationId xmlns:p14="http://schemas.microsoft.com/office/powerpoint/2010/main" val="1434941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14</a:t>
            </a:fld>
            <a:endParaRPr lang="en-US"/>
          </a:p>
        </p:txBody>
      </p:sp>
    </p:spTree>
    <p:extLst>
      <p:ext uri="{BB962C8B-B14F-4D97-AF65-F5344CB8AC3E}">
        <p14:creationId xmlns:p14="http://schemas.microsoft.com/office/powerpoint/2010/main" val="58311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15</a:t>
            </a:fld>
            <a:endParaRPr lang="en-US"/>
          </a:p>
        </p:txBody>
      </p:sp>
    </p:spTree>
    <p:extLst>
      <p:ext uri="{BB962C8B-B14F-4D97-AF65-F5344CB8AC3E}">
        <p14:creationId xmlns:p14="http://schemas.microsoft.com/office/powerpoint/2010/main" val="122936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16</a:t>
            </a:fld>
            <a:endParaRPr lang="en-US"/>
          </a:p>
        </p:txBody>
      </p:sp>
    </p:spTree>
    <p:extLst>
      <p:ext uri="{BB962C8B-B14F-4D97-AF65-F5344CB8AC3E}">
        <p14:creationId xmlns:p14="http://schemas.microsoft.com/office/powerpoint/2010/main" val="2414210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17</a:t>
            </a:fld>
            <a:endParaRPr lang="en-US"/>
          </a:p>
        </p:txBody>
      </p:sp>
    </p:spTree>
    <p:extLst>
      <p:ext uri="{BB962C8B-B14F-4D97-AF65-F5344CB8AC3E}">
        <p14:creationId xmlns:p14="http://schemas.microsoft.com/office/powerpoint/2010/main" val="1718324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EB1E9C-27FD-4F80-AE4E-AF8D4460A9F4}" type="slidenum">
              <a:rPr lang="en-US" smtClean="0"/>
              <a:t>18</a:t>
            </a:fld>
            <a:endParaRPr lang="en-US"/>
          </a:p>
        </p:txBody>
      </p:sp>
    </p:spTree>
    <p:extLst>
      <p:ext uri="{BB962C8B-B14F-4D97-AF65-F5344CB8AC3E}">
        <p14:creationId xmlns:p14="http://schemas.microsoft.com/office/powerpoint/2010/main" val="1494859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19</a:t>
            </a:fld>
            <a:endParaRPr lang="en-US"/>
          </a:p>
        </p:txBody>
      </p:sp>
    </p:spTree>
    <p:extLst>
      <p:ext uri="{BB962C8B-B14F-4D97-AF65-F5344CB8AC3E}">
        <p14:creationId xmlns:p14="http://schemas.microsoft.com/office/powerpoint/2010/main" val="1510063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20</a:t>
            </a:fld>
            <a:endParaRPr lang="en-US"/>
          </a:p>
        </p:txBody>
      </p:sp>
    </p:spTree>
    <p:extLst>
      <p:ext uri="{BB962C8B-B14F-4D97-AF65-F5344CB8AC3E}">
        <p14:creationId xmlns:p14="http://schemas.microsoft.com/office/powerpoint/2010/main" val="378064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3</a:t>
            </a:fld>
            <a:endParaRPr lang="en-US"/>
          </a:p>
        </p:txBody>
      </p:sp>
    </p:spTree>
    <p:extLst>
      <p:ext uri="{BB962C8B-B14F-4D97-AF65-F5344CB8AC3E}">
        <p14:creationId xmlns:p14="http://schemas.microsoft.com/office/powerpoint/2010/main" val="3839987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21</a:t>
            </a:fld>
            <a:endParaRPr lang="en-US"/>
          </a:p>
        </p:txBody>
      </p:sp>
    </p:spTree>
    <p:extLst>
      <p:ext uri="{BB962C8B-B14F-4D97-AF65-F5344CB8AC3E}">
        <p14:creationId xmlns:p14="http://schemas.microsoft.com/office/powerpoint/2010/main" val="1570485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33</a:t>
            </a:fld>
            <a:endParaRPr lang="en-US"/>
          </a:p>
        </p:txBody>
      </p:sp>
    </p:spTree>
    <p:extLst>
      <p:ext uri="{BB962C8B-B14F-4D97-AF65-F5344CB8AC3E}">
        <p14:creationId xmlns:p14="http://schemas.microsoft.com/office/powerpoint/2010/main" val="535758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34</a:t>
            </a:fld>
            <a:endParaRPr lang="en-US"/>
          </a:p>
        </p:txBody>
      </p:sp>
    </p:spTree>
    <p:extLst>
      <p:ext uri="{BB962C8B-B14F-4D97-AF65-F5344CB8AC3E}">
        <p14:creationId xmlns:p14="http://schemas.microsoft.com/office/powerpoint/2010/main" val="258034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5FB16D-7702-41D4-8B6B-1FFB8107D710}" type="slidenum">
              <a:rPr lang="en-US" smtClean="0"/>
              <a:t>37</a:t>
            </a:fld>
            <a:endParaRPr lang="en-US"/>
          </a:p>
        </p:txBody>
      </p:sp>
    </p:spTree>
    <p:extLst>
      <p:ext uri="{BB962C8B-B14F-4D97-AF65-F5344CB8AC3E}">
        <p14:creationId xmlns:p14="http://schemas.microsoft.com/office/powerpoint/2010/main" val="266567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4</a:t>
            </a:fld>
            <a:endParaRPr lang="en-US"/>
          </a:p>
        </p:txBody>
      </p:sp>
    </p:spTree>
    <p:extLst>
      <p:ext uri="{BB962C8B-B14F-4D97-AF65-F5344CB8AC3E}">
        <p14:creationId xmlns:p14="http://schemas.microsoft.com/office/powerpoint/2010/main" val="404608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5</a:t>
            </a:fld>
            <a:endParaRPr lang="en-US"/>
          </a:p>
        </p:txBody>
      </p:sp>
    </p:spTree>
    <p:extLst>
      <p:ext uri="{BB962C8B-B14F-4D97-AF65-F5344CB8AC3E}">
        <p14:creationId xmlns:p14="http://schemas.microsoft.com/office/powerpoint/2010/main" val="3032012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6</a:t>
            </a:fld>
            <a:endParaRPr lang="en-US"/>
          </a:p>
        </p:txBody>
      </p:sp>
    </p:spTree>
    <p:extLst>
      <p:ext uri="{BB962C8B-B14F-4D97-AF65-F5344CB8AC3E}">
        <p14:creationId xmlns:p14="http://schemas.microsoft.com/office/powerpoint/2010/main" val="3532246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7</a:t>
            </a:fld>
            <a:endParaRPr lang="en-US"/>
          </a:p>
        </p:txBody>
      </p:sp>
    </p:spTree>
    <p:extLst>
      <p:ext uri="{BB962C8B-B14F-4D97-AF65-F5344CB8AC3E}">
        <p14:creationId xmlns:p14="http://schemas.microsoft.com/office/powerpoint/2010/main" val="194539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EB1E9C-27FD-4F80-AE4E-AF8D4460A9F4}" type="slidenum">
              <a:rPr lang="en-US" smtClean="0"/>
              <a:t>8</a:t>
            </a:fld>
            <a:endParaRPr lang="en-US"/>
          </a:p>
        </p:txBody>
      </p:sp>
    </p:spTree>
    <p:extLst>
      <p:ext uri="{BB962C8B-B14F-4D97-AF65-F5344CB8AC3E}">
        <p14:creationId xmlns:p14="http://schemas.microsoft.com/office/powerpoint/2010/main" val="318150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EB1E9C-27FD-4F80-AE4E-AF8D4460A9F4}" type="slidenum">
              <a:rPr lang="en-US" smtClean="0"/>
              <a:t>9</a:t>
            </a:fld>
            <a:endParaRPr lang="en-US"/>
          </a:p>
        </p:txBody>
      </p:sp>
    </p:spTree>
    <p:extLst>
      <p:ext uri="{BB962C8B-B14F-4D97-AF65-F5344CB8AC3E}">
        <p14:creationId xmlns:p14="http://schemas.microsoft.com/office/powerpoint/2010/main" val="961308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EB1E9C-27FD-4F80-AE4E-AF8D4460A9F4}" type="slidenum">
              <a:rPr lang="en-US" smtClean="0"/>
              <a:t>10</a:t>
            </a:fld>
            <a:endParaRPr lang="en-US"/>
          </a:p>
        </p:txBody>
      </p:sp>
    </p:spTree>
    <p:extLst>
      <p:ext uri="{BB962C8B-B14F-4D97-AF65-F5344CB8AC3E}">
        <p14:creationId xmlns:p14="http://schemas.microsoft.com/office/powerpoint/2010/main" val="387779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EAA0627-F320-4483-9B94-04AEE756436B}"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8710" y="160266"/>
            <a:ext cx="462887" cy="365125"/>
          </a:xfrm>
        </p:spPr>
        <p:txBody>
          <a:bodyPr/>
          <a:lstStyle>
            <a:lvl1pPr>
              <a:defRPr sz="1400" b="1">
                <a:solidFill>
                  <a:schemeClr val="bg1"/>
                </a:solidFill>
              </a:defRPr>
            </a:lvl1pPr>
          </a:lstStyle>
          <a:p>
            <a:fld id="{62CDAF6E-EDB4-45B2-B943-617D9C79B000}" type="slidenum">
              <a:rPr lang="en-US" smtClean="0"/>
              <a:pPr/>
              <a:t>‹#›</a:t>
            </a:fld>
            <a:endParaRPr lang="en-US"/>
          </a:p>
        </p:txBody>
      </p:sp>
    </p:spTree>
    <p:extLst>
      <p:ext uri="{BB962C8B-B14F-4D97-AF65-F5344CB8AC3E}">
        <p14:creationId xmlns:p14="http://schemas.microsoft.com/office/powerpoint/2010/main" val="14073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DBB5F6-10C6-4C1A-B8BB-69D5C2FD7908}"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DAF6E-EDB4-45B2-B943-617D9C79B000}" type="slidenum">
              <a:rPr lang="en-US" smtClean="0"/>
              <a:t>‹#›</a:t>
            </a:fld>
            <a:endParaRPr lang="en-US"/>
          </a:p>
        </p:txBody>
      </p:sp>
    </p:spTree>
    <p:extLst>
      <p:ext uri="{BB962C8B-B14F-4D97-AF65-F5344CB8AC3E}">
        <p14:creationId xmlns:p14="http://schemas.microsoft.com/office/powerpoint/2010/main" val="161232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A48F5B-83FB-4DF5-9E6D-9ADB3951F0EE}"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DAF6E-EDB4-45B2-B943-617D9C79B000}" type="slidenum">
              <a:rPr lang="en-US" smtClean="0"/>
              <a:t>‹#›</a:t>
            </a:fld>
            <a:endParaRPr lang="en-US"/>
          </a:p>
        </p:txBody>
      </p:sp>
    </p:spTree>
    <p:extLst>
      <p:ext uri="{BB962C8B-B14F-4D97-AF65-F5344CB8AC3E}">
        <p14:creationId xmlns:p14="http://schemas.microsoft.com/office/powerpoint/2010/main" val="255638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CFA7F1-14A4-4997-9320-CD227247CD59}"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DAF6E-EDB4-45B2-B943-617D9C79B000}" type="slidenum">
              <a:rPr lang="en-US" smtClean="0"/>
              <a:t>‹#›</a:t>
            </a:fld>
            <a:endParaRPr lang="en-US"/>
          </a:p>
        </p:txBody>
      </p:sp>
    </p:spTree>
    <p:extLst>
      <p:ext uri="{BB962C8B-B14F-4D97-AF65-F5344CB8AC3E}">
        <p14:creationId xmlns:p14="http://schemas.microsoft.com/office/powerpoint/2010/main" val="179009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901146-5135-4525-B1CF-43C2C98BF4B8}"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DAF6E-EDB4-45B2-B943-617D9C79B000}" type="slidenum">
              <a:rPr lang="en-US" smtClean="0"/>
              <a:t>‹#›</a:t>
            </a:fld>
            <a:endParaRPr lang="en-US"/>
          </a:p>
        </p:txBody>
      </p:sp>
    </p:spTree>
    <p:extLst>
      <p:ext uri="{BB962C8B-B14F-4D97-AF65-F5344CB8AC3E}">
        <p14:creationId xmlns:p14="http://schemas.microsoft.com/office/powerpoint/2010/main" val="787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3D6D8F-191B-4692-91CA-654BA99D1E2D}"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DAF6E-EDB4-45B2-B943-617D9C79B000}" type="slidenum">
              <a:rPr lang="en-US" smtClean="0"/>
              <a:t>‹#›</a:t>
            </a:fld>
            <a:endParaRPr lang="en-US"/>
          </a:p>
        </p:txBody>
      </p:sp>
    </p:spTree>
    <p:extLst>
      <p:ext uri="{BB962C8B-B14F-4D97-AF65-F5344CB8AC3E}">
        <p14:creationId xmlns:p14="http://schemas.microsoft.com/office/powerpoint/2010/main" val="251865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EF9669-D5FC-4FEC-87CF-FD1C147013FA}" type="datetime1">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CDAF6E-EDB4-45B2-B943-617D9C79B000}" type="slidenum">
              <a:rPr lang="en-US" smtClean="0"/>
              <a:t>‹#›</a:t>
            </a:fld>
            <a:endParaRPr lang="en-US"/>
          </a:p>
        </p:txBody>
      </p:sp>
    </p:spTree>
    <p:extLst>
      <p:ext uri="{BB962C8B-B14F-4D97-AF65-F5344CB8AC3E}">
        <p14:creationId xmlns:p14="http://schemas.microsoft.com/office/powerpoint/2010/main" val="1344204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5B66EE-89A2-42DD-A8BF-0E3105782816}" type="datetime1">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DAF6E-EDB4-45B2-B943-617D9C79B000}" type="slidenum">
              <a:rPr lang="en-US" smtClean="0"/>
              <a:t>‹#›</a:t>
            </a:fld>
            <a:endParaRPr lang="en-US"/>
          </a:p>
        </p:txBody>
      </p:sp>
    </p:spTree>
    <p:extLst>
      <p:ext uri="{BB962C8B-B14F-4D97-AF65-F5344CB8AC3E}">
        <p14:creationId xmlns:p14="http://schemas.microsoft.com/office/powerpoint/2010/main" val="157874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9DA19-7CA6-4861-BB74-2E4A541BB139}" type="datetime1">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64121" y="160266"/>
            <a:ext cx="503830" cy="365125"/>
          </a:xfrm>
        </p:spPr>
        <p:txBody>
          <a:bodyPr/>
          <a:lstStyle>
            <a:lvl1pPr>
              <a:defRPr sz="1400" b="1">
                <a:solidFill>
                  <a:schemeClr val="bg1"/>
                </a:solidFill>
              </a:defRPr>
            </a:lvl1pPr>
          </a:lstStyle>
          <a:p>
            <a:fld id="{62CDAF6E-EDB4-45B2-B943-617D9C79B000}" type="slidenum">
              <a:rPr lang="en-US" smtClean="0"/>
              <a:pPr/>
              <a:t>‹#›</a:t>
            </a:fld>
            <a:endParaRPr lang="en-US" dirty="0"/>
          </a:p>
        </p:txBody>
      </p:sp>
    </p:spTree>
    <p:extLst>
      <p:ext uri="{BB962C8B-B14F-4D97-AF65-F5344CB8AC3E}">
        <p14:creationId xmlns:p14="http://schemas.microsoft.com/office/powerpoint/2010/main" val="361755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CD6A8F-EDBC-405D-8ADA-96125CB1C40D}"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DAF6E-EDB4-45B2-B943-617D9C79B000}" type="slidenum">
              <a:rPr lang="en-US" smtClean="0"/>
              <a:t>‹#›</a:t>
            </a:fld>
            <a:endParaRPr lang="en-US"/>
          </a:p>
        </p:txBody>
      </p:sp>
    </p:spTree>
    <p:extLst>
      <p:ext uri="{BB962C8B-B14F-4D97-AF65-F5344CB8AC3E}">
        <p14:creationId xmlns:p14="http://schemas.microsoft.com/office/powerpoint/2010/main" val="115599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5E9729-2B11-4C8C-A1A1-08BC05BB5383}"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DAF6E-EDB4-45B2-B943-617D9C79B000}" type="slidenum">
              <a:rPr lang="en-US" smtClean="0"/>
              <a:t>‹#›</a:t>
            </a:fld>
            <a:endParaRPr lang="en-US"/>
          </a:p>
        </p:txBody>
      </p:sp>
    </p:spTree>
    <p:extLst>
      <p:ext uri="{BB962C8B-B14F-4D97-AF65-F5344CB8AC3E}">
        <p14:creationId xmlns:p14="http://schemas.microsoft.com/office/powerpoint/2010/main" val="158575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5FDF4-D447-4494-9C54-F1FE0042D976}" type="datetime1">
              <a:rPr lang="en-US" smtClean="0"/>
              <a:t>9/26/2023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DAF6E-EDB4-45B2-B943-617D9C79B000}" type="slidenum">
              <a:rPr lang="en-US" smtClean="0"/>
              <a:t>‹#›</a:t>
            </a:fld>
            <a:endParaRPr lang="en-US"/>
          </a:p>
        </p:txBody>
      </p:sp>
    </p:spTree>
    <p:extLst>
      <p:ext uri="{BB962C8B-B14F-4D97-AF65-F5344CB8AC3E}">
        <p14:creationId xmlns:p14="http://schemas.microsoft.com/office/powerpoint/2010/main" val="411146631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18.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stackabuse.com/implementing-svm-and-kernel-svm-with-pythons-scikit-learn/"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hyperlink" Target="https://www.analyticsvidhya.com/blog/2021/10/support-vector-machinessvm-a-complete-guide-for-beginners/" TargetMode="External"/><Relationship Id="rId4" Type="http://schemas.openxmlformats.org/officeDocument/2006/relationships/hyperlink" Target="https://towardsdatascience.com/support-vector-machine-introduction-to-machine-learning-algorithms-934a444fca4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9DDAD0-C9DF-4CFE-83E2-317A7FB948FD}"/>
              </a:ext>
            </a:extLst>
          </p:cNvPr>
          <p:cNvSpPr>
            <a:spLocks noGrp="1"/>
          </p:cNvSpPr>
          <p:nvPr>
            <p:ph type="sldNum" sz="quarter" idx="12"/>
          </p:nvPr>
        </p:nvSpPr>
        <p:spPr/>
        <p:txBody>
          <a:bodyPr/>
          <a:lstStyle/>
          <a:p>
            <a:fld id="{62CDAF6E-EDB4-45B2-B943-617D9C79B000}" type="slidenum">
              <a:rPr lang="en-US" smtClean="0"/>
              <a:pPr/>
              <a:t>1</a:t>
            </a:fld>
            <a:endParaRPr lang="en-US" dirty="0"/>
          </a:p>
        </p:txBody>
      </p:sp>
      <p:sp>
        <p:nvSpPr>
          <p:cNvPr id="5" name="TextBox 4">
            <a:extLst>
              <a:ext uri="{FF2B5EF4-FFF2-40B4-BE49-F238E27FC236}">
                <a16:creationId xmlns:a16="http://schemas.microsoft.com/office/drawing/2014/main" id="{6F79ECAF-E751-4BFE-23E3-F18956B138D0}"/>
              </a:ext>
            </a:extLst>
          </p:cNvPr>
          <p:cNvSpPr txBox="1"/>
          <p:nvPr/>
        </p:nvSpPr>
        <p:spPr>
          <a:xfrm>
            <a:off x="2754280" y="2283775"/>
            <a:ext cx="7116820" cy="523220"/>
          </a:xfrm>
          <a:prstGeom prst="rect">
            <a:avLst/>
          </a:prstGeom>
          <a:noFill/>
        </p:spPr>
        <p:txBody>
          <a:bodyPr wrap="none" rtlCol="0">
            <a:spAutoFit/>
          </a:bodyPr>
          <a:lstStyle/>
          <a:p>
            <a:r>
              <a:rPr lang="en-US" sz="2800" b="1" dirty="0">
                <a:solidFill>
                  <a:srgbClr val="323232"/>
                </a:solidFill>
                <a:latin typeface="Cambria" panose="02040503050406030204" pitchFamily="18" charset="0"/>
                <a:ea typeface="Cambria" panose="02040503050406030204" pitchFamily="18" charset="0"/>
              </a:rPr>
              <a:t>Artificial Intelligence &amp; </a:t>
            </a:r>
            <a:r>
              <a:rPr lang="en-US" sz="2800" b="1" dirty="0">
                <a:solidFill>
                  <a:srgbClr val="323232"/>
                </a:solidFill>
                <a:effectLst/>
                <a:latin typeface="Cambria" panose="02040503050406030204" pitchFamily="18" charset="0"/>
                <a:ea typeface="Cambria" panose="02040503050406030204" pitchFamily="18" charset="0"/>
              </a:rPr>
              <a:t>Machine Learning </a:t>
            </a:r>
            <a:endParaRPr lang="en-GB" sz="28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38097A5F-C5C8-B65B-F9E3-063CF45D8239}"/>
              </a:ext>
            </a:extLst>
          </p:cNvPr>
          <p:cNvSpPr txBox="1"/>
          <p:nvPr/>
        </p:nvSpPr>
        <p:spPr>
          <a:xfrm>
            <a:off x="682751" y="4874014"/>
            <a:ext cx="11259879" cy="1668214"/>
          </a:xfrm>
          <a:prstGeom prst="rect">
            <a:avLst/>
          </a:prstGeom>
          <a:noFill/>
        </p:spPr>
        <p:txBody>
          <a:bodyPr wrap="square">
            <a:spAutoFit/>
          </a:bodyPr>
          <a:lstStyle/>
          <a:p>
            <a:r>
              <a:rPr lang="en-GB" sz="1400" b="1" dirty="0">
                <a:latin typeface="Cambria" panose="02040503050406030204" pitchFamily="18" charset="0"/>
                <a:ea typeface="Cambria" panose="02040503050406030204" pitchFamily="18" charset="0"/>
              </a:rPr>
              <a:t>TEXTBOOKS/LEARNING RESOURCES:</a:t>
            </a:r>
          </a:p>
          <a:p>
            <a:pPr marL="169863">
              <a:lnSpc>
                <a:spcPct val="150000"/>
              </a:lnSpc>
            </a:pPr>
            <a:r>
              <a:rPr lang="en-GB" sz="1400" dirty="0">
                <a:latin typeface="Cambria" panose="02040503050406030204" pitchFamily="18" charset="0"/>
                <a:ea typeface="Cambria" panose="02040503050406030204" pitchFamily="18" charset="0"/>
              </a:rPr>
              <a:t>a) Masashi Sugiyama, Introduction to Statistical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Morgan Kaufmann, 2017. ISBN 978-0128021217.</a:t>
            </a:r>
          </a:p>
          <a:p>
            <a:pPr marL="169863">
              <a:lnSpc>
                <a:spcPct val="150000"/>
              </a:lnSpc>
            </a:pPr>
            <a:r>
              <a:rPr lang="en-GB" sz="1400" dirty="0">
                <a:latin typeface="Cambria" panose="02040503050406030204" pitchFamily="18" charset="0"/>
                <a:ea typeface="Cambria" panose="02040503050406030204" pitchFamily="18" charset="0"/>
              </a:rPr>
              <a:t>b) T. M. Mitchell,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McGraw Hill, 2017. ISBN 978-1259096952. </a:t>
            </a:r>
          </a:p>
          <a:p>
            <a:endParaRPr lang="en-GB" sz="1400" dirty="0">
              <a:latin typeface="Cambria" panose="02040503050406030204" pitchFamily="18" charset="0"/>
              <a:ea typeface="Cambria" panose="02040503050406030204" pitchFamily="18" charset="0"/>
            </a:endParaRPr>
          </a:p>
          <a:p>
            <a:r>
              <a:rPr lang="en-GB" sz="1400" b="1" dirty="0">
                <a:latin typeface="Cambria" panose="02040503050406030204" pitchFamily="18" charset="0"/>
                <a:ea typeface="Cambria" panose="02040503050406030204" pitchFamily="18" charset="0"/>
              </a:rPr>
              <a:t>REFERENCE BOOKS/LEARNING RESOURCES:</a:t>
            </a:r>
          </a:p>
          <a:p>
            <a:pPr marL="169863">
              <a:lnSpc>
                <a:spcPct val="150000"/>
              </a:lnSpc>
            </a:pPr>
            <a:r>
              <a:rPr lang="en-GB" sz="1400" dirty="0">
                <a:latin typeface="Cambria" panose="02040503050406030204" pitchFamily="18" charset="0"/>
                <a:ea typeface="Cambria" panose="02040503050406030204" pitchFamily="18" charset="0"/>
              </a:rPr>
              <a:t>a) Richard Golden, Statistical Machine Learning A Unified Framework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unknown, 2020.</a:t>
            </a:r>
          </a:p>
        </p:txBody>
      </p:sp>
    </p:spTree>
    <p:extLst>
      <p:ext uri="{BB962C8B-B14F-4D97-AF65-F5344CB8AC3E}">
        <p14:creationId xmlns:p14="http://schemas.microsoft.com/office/powerpoint/2010/main" val="187296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10</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p:cNvSpPr/>
          <p:nvPr/>
        </p:nvSpPr>
        <p:spPr>
          <a:xfrm>
            <a:off x="692687" y="807812"/>
            <a:ext cx="10837533" cy="400110"/>
          </a:xfrm>
          <a:prstGeom prst="rect">
            <a:avLst/>
          </a:prstGeom>
          <a:noFill/>
        </p:spPr>
        <p:txBody>
          <a:bodyPr wrap="square" lIns="91440" tIns="45720" rIns="91440" bIns="45720">
            <a:spAutoFit/>
          </a:bodyPr>
          <a:lstStyle/>
          <a:p>
            <a:r>
              <a:rPr lang="en-US" sz="2000" b="1" dirty="0">
                <a:ln w="0"/>
                <a:effectLst>
                  <a:outerShdw blurRad="38100" dist="19050" dir="2700000" algn="tl" rotWithShape="0">
                    <a:schemeClr val="dk1">
                      <a:alpha val="40000"/>
                    </a:schemeClr>
                  </a:outerShdw>
                </a:effectLst>
                <a:latin typeface="Cambria" panose="02040503050406030204" pitchFamily="18" charset="0"/>
              </a:rPr>
              <a:t>Support Vector</a:t>
            </a:r>
            <a:endParaRPr lang="en-US" sz="2000" dirty="0">
              <a:ln w="0"/>
              <a:effectLst>
                <a:outerShdw blurRad="38100" dist="19050" dir="2700000" algn="tl" rotWithShape="0">
                  <a:schemeClr val="dk1">
                    <a:alpha val="40000"/>
                  </a:schemeClr>
                </a:outerShdw>
              </a:effectLst>
              <a:latin typeface="Cambria" panose="02040503050406030204" pitchFamily="18" charset="0"/>
            </a:endParaRPr>
          </a:p>
        </p:txBody>
      </p:sp>
      <p:sp>
        <p:nvSpPr>
          <p:cNvPr id="5" name="TextBox 4">
            <a:extLst>
              <a:ext uri="{FF2B5EF4-FFF2-40B4-BE49-F238E27FC236}">
                <a16:creationId xmlns:a16="http://schemas.microsoft.com/office/drawing/2014/main" id="{B9028F62-7DE7-8C43-F5B6-512490B90033}"/>
              </a:ext>
            </a:extLst>
          </p:cNvPr>
          <p:cNvSpPr txBox="1"/>
          <p:nvPr/>
        </p:nvSpPr>
        <p:spPr>
          <a:xfrm>
            <a:off x="785308" y="1207922"/>
            <a:ext cx="11196289" cy="2776337"/>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Support vectors are </a:t>
            </a:r>
            <a:r>
              <a:rPr lang="en-US" b="1" i="1" dirty="0">
                <a:latin typeface="Cambria" panose="02040503050406030204" pitchFamily="18" charset="0"/>
                <a:ea typeface="Cambria" panose="02040503050406030204" pitchFamily="18" charset="0"/>
              </a:rPr>
              <a:t>data points that are closer to the hyperplane </a:t>
            </a:r>
            <a:r>
              <a:rPr lang="en-US" dirty="0">
                <a:latin typeface="Cambria" panose="02040503050406030204" pitchFamily="18" charset="0"/>
                <a:ea typeface="Cambria" panose="02040503050406030204" pitchFamily="18" charset="0"/>
              </a:rPr>
              <a:t>and </a:t>
            </a:r>
            <a:r>
              <a:rPr lang="en-US" b="1" i="1" dirty="0">
                <a:latin typeface="Cambria" panose="02040503050406030204" pitchFamily="18" charset="0"/>
                <a:ea typeface="Cambria" panose="02040503050406030204" pitchFamily="18" charset="0"/>
              </a:rPr>
              <a:t>influence the position and orientation </a:t>
            </a:r>
            <a:r>
              <a:rPr lang="en-US" dirty="0">
                <a:latin typeface="Cambria" panose="02040503050406030204" pitchFamily="18" charset="0"/>
                <a:ea typeface="Cambria" panose="02040503050406030204" pitchFamily="18" charset="0"/>
              </a:rPr>
              <a:t>of the hyperplane. </a:t>
            </a:r>
          </a:p>
          <a:p>
            <a:pPr marL="285750" indent="-285750">
              <a:lnSpc>
                <a:spcPct val="20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Using these support vectors, we maximize the margin of the classifier. </a:t>
            </a:r>
          </a:p>
          <a:p>
            <a:pPr marL="285750" indent="-285750">
              <a:lnSpc>
                <a:spcPct val="20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Deleting the support vectors will change the position of the hyperplane. </a:t>
            </a:r>
          </a:p>
          <a:p>
            <a:pPr marL="285750" indent="-285750">
              <a:lnSpc>
                <a:spcPct val="20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These are the points that help us build our SVM.</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1C18604-6727-0B89-9CFC-353F83B5CE45}"/>
                  </a:ext>
                </a:extLst>
              </p14:cNvPr>
              <p14:cNvContentPartPr/>
              <p14:nvPr/>
            </p14:nvContentPartPr>
            <p14:xfrm>
              <a:off x="3205864" y="1612631"/>
              <a:ext cx="4481280" cy="55440"/>
            </p14:xfrm>
          </p:contentPart>
        </mc:Choice>
        <mc:Fallback xmlns="">
          <p:pic>
            <p:nvPicPr>
              <p:cNvPr id="11" name="Ink 10">
                <a:extLst>
                  <a:ext uri="{FF2B5EF4-FFF2-40B4-BE49-F238E27FC236}">
                    <a16:creationId xmlns:a16="http://schemas.microsoft.com/office/drawing/2014/main" id="{E1C18604-6727-0B89-9CFC-353F83B5CE45}"/>
                  </a:ext>
                </a:extLst>
              </p:cNvPr>
              <p:cNvPicPr/>
              <p:nvPr/>
            </p:nvPicPr>
            <p:blipFill>
              <a:blip r:embed="rId4"/>
              <a:stretch>
                <a:fillRect/>
              </a:stretch>
            </p:blipFill>
            <p:spPr>
              <a:xfrm>
                <a:off x="3151864" y="1504631"/>
                <a:ext cx="45889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E37162-5834-765B-7141-BB4372B53EB1}"/>
                  </a:ext>
                </a:extLst>
              </p14:cNvPr>
              <p14:cNvContentPartPr/>
              <p14:nvPr/>
            </p14:nvContentPartPr>
            <p14:xfrm>
              <a:off x="8207704" y="1537031"/>
              <a:ext cx="2609280" cy="106200"/>
            </p14:xfrm>
          </p:contentPart>
        </mc:Choice>
        <mc:Fallback xmlns="">
          <p:pic>
            <p:nvPicPr>
              <p:cNvPr id="13" name="Ink 12">
                <a:extLst>
                  <a:ext uri="{FF2B5EF4-FFF2-40B4-BE49-F238E27FC236}">
                    <a16:creationId xmlns:a16="http://schemas.microsoft.com/office/drawing/2014/main" id="{18E37162-5834-765B-7141-BB4372B53EB1}"/>
                  </a:ext>
                </a:extLst>
              </p:cNvPr>
              <p:cNvPicPr/>
              <p:nvPr/>
            </p:nvPicPr>
            <p:blipFill>
              <a:blip r:embed="rId6"/>
              <a:stretch>
                <a:fillRect/>
              </a:stretch>
            </p:blipFill>
            <p:spPr>
              <a:xfrm>
                <a:off x="8154064" y="1429031"/>
                <a:ext cx="271692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5" name="Ink 54">
                <a:extLst>
                  <a:ext uri="{FF2B5EF4-FFF2-40B4-BE49-F238E27FC236}">
                    <a16:creationId xmlns:a16="http://schemas.microsoft.com/office/drawing/2014/main" id="{06000458-EA43-390A-A059-731D1B9F7DBE}"/>
                  </a:ext>
                </a:extLst>
              </p14:cNvPr>
              <p14:cNvContentPartPr/>
              <p14:nvPr/>
            </p14:nvContentPartPr>
            <p14:xfrm>
              <a:off x="1150984" y="2086391"/>
              <a:ext cx="1151280" cy="151560"/>
            </p14:xfrm>
          </p:contentPart>
        </mc:Choice>
        <mc:Fallback xmlns="">
          <p:pic>
            <p:nvPicPr>
              <p:cNvPr id="55" name="Ink 54">
                <a:extLst>
                  <a:ext uri="{FF2B5EF4-FFF2-40B4-BE49-F238E27FC236}">
                    <a16:creationId xmlns:a16="http://schemas.microsoft.com/office/drawing/2014/main" id="{06000458-EA43-390A-A059-731D1B9F7DBE}"/>
                  </a:ext>
                </a:extLst>
              </p:cNvPr>
              <p:cNvPicPr/>
              <p:nvPr/>
            </p:nvPicPr>
            <p:blipFill>
              <a:blip r:embed="rId8"/>
              <a:stretch>
                <a:fillRect/>
              </a:stretch>
            </p:blipFill>
            <p:spPr>
              <a:xfrm>
                <a:off x="1096984" y="1978751"/>
                <a:ext cx="12589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2" name="Ink 61">
                <a:extLst>
                  <a:ext uri="{FF2B5EF4-FFF2-40B4-BE49-F238E27FC236}">
                    <a16:creationId xmlns:a16="http://schemas.microsoft.com/office/drawing/2014/main" id="{214A1280-974D-21C6-25DB-C94B0DBD9B05}"/>
                  </a:ext>
                </a:extLst>
              </p14:cNvPr>
              <p14:cNvContentPartPr/>
              <p14:nvPr/>
            </p14:nvContentPartPr>
            <p14:xfrm>
              <a:off x="4396744" y="2667431"/>
              <a:ext cx="1915200" cy="109080"/>
            </p14:xfrm>
          </p:contentPart>
        </mc:Choice>
        <mc:Fallback xmlns="">
          <p:pic>
            <p:nvPicPr>
              <p:cNvPr id="62" name="Ink 61">
                <a:extLst>
                  <a:ext uri="{FF2B5EF4-FFF2-40B4-BE49-F238E27FC236}">
                    <a16:creationId xmlns:a16="http://schemas.microsoft.com/office/drawing/2014/main" id="{214A1280-974D-21C6-25DB-C94B0DBD9B05}"/>
                  </a:ext>
                </a:extLst>
              </p:cNvPr>
              <p:cNvPicPr/>
              <p:nvPr/>
            </p:nvPicPr>
            <p:blipFill>
              <a:blip r:embed="rId10"/>
              <a:stretch>
                <a:fillRect/>
              </a:stretch>
            </p:blipFill>
            <p:spPr>
              <a:xfrm>
                <a:off x="4342744" y="2559791"/>
                <a:ext cx="202284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3" name="Ink 62">
                <a:extLst>
                  <a:ext uri="{FF2B5EF4-FFF2-40B4-BE49-F238E27FC236}">
                    <a16:creationId xmlns:a16="http://schemas.microsoft.com/office/drawing/2014/main" id="{899062C0-F301-7D41-09EB-1036E7D3990A}"/>
                  </a:ext>
                </a:extLst>
              </p14:cNvPr>
              <p14:cNvContentPartPr/>
              <p14:nvPr/>
            </p14:nvContentPartPr>
            <p14:xfrm>
              <a:off x="4432024" y="3280151"/>
              <a:ext cx="3538800" cy="11880"/>
            </p14:xfrm>
          </p:contentPart>
        </mc:Choice>
        <mc:Fallback xmlns="">
          <p:pic>
            <p:nvPicPr>
              <p:cNvPr id="63" name="Ink 62">
                <a:extLst>
                  <a:ext uri="{FF2B5EF4-FFF2-40B4-BE49-F238E27FC236}">
                    <a16:creationId xmlns:a16="http://schemas.microsoft.com/office/drawing/2014/main" id="{899062C0-F301-7D41-09EB-1036E7D3990A}"/>
                  </a:ext>
                </a:extLst>
              </p:cNvPr>
              <p:cNvPicPr/>
              <p:nvPr/>
            </p:nvPicPr>
            <p:blipFill>
              <a:blip r:embed="rId12"/>
              <a:stretch>
                <a:fillRect/>
              </a:stretch>
            </p:blipFill>
            <p:spPr>
              <a:xfrm>
                <a:off x="4378384" y="3172151"/>
                <a:ext cx="36464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4" name="Ink 63">
                <a:extLst>
                  <a:ext uri="{FF2B5EF4-FFF2-40B4-BE49-F238E27FC236}">
                    <a16:creationId xmlns:a16="http://schemas.microsoft.com/office/drawing/2014/main" id="{EDC92E82-8631-018D-52D6-4E8149B33143}"/>
                  </a:ext>
                </a:extLst>
              </p14:cNvPr>
              <p14:cNvContentPartPr/>
              <p14:nvPr/>
            </p14:nvContentPartPr>
            <p14:xfrm>
              <a:off x="1204984" y="3205631"/>
              <a:ext cx="795960" cy="23040"/>
            </p14:xfrm>
          </p:contentPart>
        </mc:Choice>
        <mc:Fallback xmlns="">
          <p:pic>
            <p:nvPicPr>
              <p:cNvPr id="64" name="Ink 63">
                <a:extLst>
                  <a:ext uri="{FF2B5EF4-FFF2-40B4-BE49-F238E27FC236}">
                    <a16:creationId xmlns:a16="http://schemas.microsoft.com/office/drawing/2014/main" id="{EDC92E82-8631-018D-52D6-4E8149B33143}"/>
                  </a:ext>
                </a:extLst>
              </p:cNvPr>
              <p:cNvPicPr/>
              <p:nvPr/>
            </p:nvPicPr>
            <p:blipFill>
              <a:blip r:embed="rId14"/>
              <a:stretch>
                <a:fillRect/>
              </a:stretch>
            </p:blipFill>
            <p:spPr>
              <a:xfrm>
                <a:off x="1150984" y="3097991"/>
                <a:ext cx="9036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6" name="Ink 65">
                <a:extLst>
                  <a:ext uri="{FF2B5EF4-FFF2-40B4-BE49-F238E27FC236}">
                    <a16:creationId xmlns:a16="http://schemas.microsoft.com/office/drawing/2014/main" id="{74813EAD-91B7-1769-68AD-7C7B4A8F4158}"/>
                  </a:ext>
                </a:extLst>
              </p14:cNvPr>
              <p14:cNvContentPartPr/>
              <p14:nvPr/>
            </p14:nvContentPartPr>
            <p14:xfrm>
              <a:off x="3668104" y="3775871"/>
              <a:ext cx="2101320" cy="43920"/>
            </p14:xfrm>
          </p:contentPart>
        </mc:Choice>
        <mc:Fallback xmlns="">
          <p:pic>
            <p:nvPicPr>
              <p:cNvPr id="66" name="Ink 65">
                <a:extLst>
                  <a:ext uri="{FF2B5EF4-FFF2-40B4-BE49-F238E27FC236}">
                    <a16:creationId xmlns:a16="http://schemas.microsoft.com/office/drawing/2014/main" id="{74813EAD-91B7-1769-68AD-7C7B4A8F4158}"/>
                  </a:ext>
                </a:extLst>
              </p:cNvPr>
              <p:cNvPicPr/>
              <p:nvPr/>
            </p:nvPicPr>
            <p:blipFill>
              <a:blip r:embed="rId16"/>
              <a:stretch>
                <a:fillRect/>
              </a:stretch>
            </p:blipFill>
            <p:spPr>
              <a:xfrm>
                <a:off x="3614464" y="3667871"/>
                <a:ext cx="2208960" cy="259560"/>
              </a:xfrm>
              <a:prstGeom prst="rect">
                <a:avLst/>
              </a:prstGeom>
            </p:spPr>
          </p:pic>
        </mc:Fallback>
      </mc:AlternateContent>
    </p:spTree>
    <p:extLst>
      <p:ext uri="{BB962C8B-B14F-4D97-AF65-F5344CB8AC3E}">
        <p14:creationId xmlns:p14="http://schemas.microsoft.com/office/powerpoint/2010/main" val="105536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11</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7" name="Group 6"/>
          <p:cNvGrpSpPr/>
          <p:nvPr/>
        </p:nvGrpSpPr>
        <p:grpSpPr>
          <a:xfrm>
            <a:off x="2557072" y="1600694"/>
            <a:ext cx="6881438" cy="2414159"/>
            <a:chOff x="5896132" y="773106"/>
            <a:chExt cx="6881438" cy="2414159"/>
          </a:xfrm>
        </p:grpSpPr>
        <p:sp>
          <p:nvSpPr>
            <p:cNvPr id="37" name="Line 5"/>
            <p:cNvSpPr>
              <a:spLocks noChangeShapeType="1"/>
            </p:cNvSpPr>
            <p:nvPr/>
          </p:nvSpPr>
          <p:spPr bwMode="auto">
            <a:xfrm rot="20000665">
              <a:off x="6969282" y="1512453"/>
              <a:ext cx="2971800" cy="0"/>
            </a:xfrm>
            <a:prstGeom prst="line">
              <a:avLst/>
            </a:prstGeom>
            <a:noFill/>
            <a:ln w="127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8" name="Line 6"/>
            <p:cNvSpPr>
              <a:spLocks noChangeShapeType="1"/>
            </p:cNvSpPr>
            <p:nvPr/>
          </p:nvSpPr>
          <p:spPr bwMode="auto">
            <a:xfrm rot="20000665">
              <a:off x="7115332" y="1802965"/>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9" name="Line 7"/>
            <p:cNvSpPr>
              <a:spLocks noChangeShapeType="1"/>
            </p:cNvSpPr>
            <p:nvPr/>
          </p:nvSpPr>
          <p:spPr bwMode="auto">
            <a:xfrm rot="20000665">
              <a:off x="7259795" y="2091890"/>
              <a:ext cx="29718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 name="Text Box 8"/>
            <p:cNvSpPr txBox="1">
              <a:spLocks noChangeArrowheads="1"/>
            </p:cNvSpPr>
            <p:nvPr/>
          </p:nvSpPr>
          <p:spPr bwMode="auto">
            <a:xfrm rot="20013014">
              <a:off x="6725374" y="1010949"/>
              <a:ext cx="3048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SimSun" panose="02010600030101010101" pitchFamily="2" charset="-122"/>
                </a:defRPr>
              </a:lvl1pPr>
              <a:lvl2pPr algn="l">
                <a:defRPr>
                  <a:solidFill>
                    <a:schemeClr val="tx1"/>
                  </a:solidFill>
                  <a:latin typeface="Arial" panose="020B0604020202020204" pitchFamily="34" charset="0"/>
                  <a:ea typeface="SimSun" panose="02010600030101010101" pitchFamily="2" charset="-122"/>
                </a:defRPr>
              </a:lvl2pPr>
              <a:lvl3pPr algn="l">
                <a:defRPr>
                  <a:solidFill>
                    <a:schemeClr val="tx1"/>
                  </a:solidFill>
                  <a:latin typeface="Arial" panose="020B0604020202020204" pitchFamily="34" charset="0"/>
                  <a:ea typeface="SimSun" panose="02010600030101010101" pitchFamily="2" charset="-122"/>
                </a:defRPr>
              </a:lvl3pPr>
              <a:lvl4pPr algn="l">
                <a:defRPr>
                  <a:solidFill>
                    <a:schemeClr val="tx1"/>
                  </a:solidFill>
                  <a:latin typeface="Arial" panose="020B0604020202020204" pitchFamily="34" charset="0"/>
                  <a:ea typeface="SimSun" panose="02010600030101010101" pitchFamily="2" charset="-122"/>
                </a:defRPr>
              </a:lvl4pPr>
              <a:lvl5pPr algn="l">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spcBef>
                  <a:spcPct val="50000"/>
                </a:spcBef>
                <a:buClr>
                  <a:schemeClr val="tx1"/>
                </a:buClr>
              </a:pPr>
              <a:r>
                <a:rPr lang="en-US" altLang="zh-CN" sz="2000" dirty="0">
                  <a:solidFill>
                    <a:srgbClr val="FF0000"/>
                  </a:solidFill>
                  <a:latin typeface="Tahoma" panose="020B0604030504040204" pitchFamily="34" charset="0"/>
                </a:rPr>
                <a:t>Class = +1</a:t>
              </a:r>
            </a:p>
          </p:txBody>
        </p:sp>
        <p:sp>
          <p:nvSpPr>
            <p:cNvPr id="41" name="Text Box 9"/>
            <p:cNvSpPr txBox="1">
              <a:spLocks noChangeArrowheads="1"/>
            </p:cNvSpPr>
            <p:nvPr/>
          </p:nvSpPr>
          <p:spPr bwMode="auto">
            <a:xfrm rot="20013014">
              <a:off x="7392499" y="2238730"/>
              <a:ext cx="288766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SimSun" panose="02010600030101010101" pitchFamily="2" charset="-122"/>
                </a:defRPr>
              </a:lvl1pPr>
              <a:lvl2pPr algn="l">
                <a:defRPr>
                  <a:solidFill>
                    <a:schemeClr val="tx1"/>
                  </a:solidFill>
                  <a:latin typeface="Arial" panose="020B0604020202020204" pitchFamily="34" charset="0"/>
                  <a:ea typeface="SimSun" panose="02010600030101010101" pitchFamily="2" charset="-122"/>
                </a:defRPr>
              </a:lvl2pPr>
              <a:lvl3pPr algn="l">
                <a:defRPr>
                  <a:solidFill>
                    <a:schemeClr val="tx1"/>
                  </a:solidFill>
                  <a:latin typeface="Arial" panose="020B0604020202020204" pitchFamily="34" charset="0"/>
                  <a:ea typeface="SimSun" panose="02010600030101010101" pitchFamily="2" charset="-122"/>
                </a:defRPr>
              </a:lvl3pPr>
              <a:lvl4pPr algn="l">
                <a:defRPr>
                  <a:solidFill>
                    <a:schemeClr val="tx1"/>
                  </a:solidFill>
                  <a:latin typeface="Arial" panose="020B0604020202020204" pitchFamily="34" charset="0"/>
                  <a:ea typeface="SimSun" panose="02010600030101010101" pitchFamily="2" charset="-122"/>
                </a:defRPr>
              </a:lvl4pPr>
              <a:lvl5pPr algn="l">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spcBef>
                  <a:spcPct val="50000"/>
                </a:spcBef>
                <a:buClr>
                  <a:schemeClr val="tx1"/>
                </a:buClr>
              </a:pPr>
              <a:r>
                <a:rPr lang="en-US" altLang="zh-CN" sz="2000" dirty="0">
                  <a:solidFill>
                    <a:srgbClr val="33CC33"/>
                  </a:solidFill>
                  <a:latin typeface="Tahoma" panose="020B0604030504040204" pitchFamily="34" charset="0"/>
                </a:rPr>
                <a:t>Class = -1</a:t>
              </a:r>
            </a:p>
          </p:txBody>
        </p:sp>
        <p:sp>
          <p:nvSpPr>
            <p:cNvPr id="42" name="Text Box 10"/>
            <p:cNvSpPr txBox="1">
              <a:spLocks noChangeArrowheads="1"/>
            </p:cNvSpPr>
            <p:nvPr/>
          </p:nvSpPr>
          <p:spPr bwMode="auto">
            <a:xfrm rot="19822108">
              <a:off x="5896132" y="2241115"/>
              <a:ext cx="14938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SimSun" panose="02010600030101010101" pitchFamily="2" charset="-122"/>
                </a:defRPr>
              </a:lvl1pPr>
              <a:lvl2pPr algn="l">
                <a:defRPr>
                  <a:solidFill>
                    <a:schemeClr val="tx1"/>
                  </a:solidFill>
                  <a:latin typeface="Arial" panose="020B0604020202020204" pitchFamily="34" charset="0"/>
                  <a:ea typeface="SimSun" panose="02010600030101010101" pitchFamily="2" charset="-122"/>
                </a:defRPr>
              </a:lvl2pPr>
              <a:lvl3pPr algn="l">
                <a:defRPr>
                  <a:solidFill>
                    <a:schemeClr val="tx1"/>
                  </a:solidFill>
                  <a:latin typeface="Arial" panose="020B0604020202020204" pitchFamily="34" charset="0"/>
                  <a:ea typeface="SimSun" panose="02010600030101010101" pitchFamily="2" charset="-122"/>
                </a:defRPr>
              </a:lvl3pPr>
              <a:lvl4pPr algn="l">
                <a:defRPr>
                  <a:solidFill>
                    <a:schemeClr val="tx1"/>
                  </a:solidFill>
                  <a:latin typeface="Arial" panose="020B0604020202020204" pitchFamily="34" charset="0"/>
                  <a:ea typeface="SimSun" panose="02010600030101010101" pitchFamily="2" charset="-122"/>
                </a:defRPr>
              </a:lvl4pPr>
              <a:lvl5pPr algn="l">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spcBef>
                  <a:spcPct val="50000"/>
                </a:spcBef>
                <a:buClr>
                  <a:schemeClr val="tx1"/>
                </a:buClr>
              </a:pPr>
              <a:r>
                <a:rPr lang="en-US" altLang="zh-CN" sz="1600">
                  <a:solidFill>
                    <a:schemeClr val="hlink"/>
                  </a:solidFill>
                  <a:latin typeface="Tahoma" panose="020B0604030504040204" pitchFamily="34" charset="0"/>
                </a:rPr>
                <a:t>wx+b=1</a:t>
              </a:r>
            </a:p>
          </p:txBody>
        </p:sp>
        <p:sp>
          <p:nvSpPr>
            <p:cNvPr id="43" name="Text Box 11"/>
            <p:cNvSpPr txBox="1">
              <a:spLocks noChangeArrowheads="1"/>
            </p:cNvSpPr>
            <p:nvPr/>
          </p:nvSpPr>
          <p:spPr bwMode="auto">
            <a:xfrm rot="19822108">
              <a:off x="6277132" y="2545915"/>
              <a:ext cx="990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SimSun" panose="02010600030101010101" pitchFamily="2" charset="-122"/>
                </a:defRPr>
              </a:lvl1pPr>
              <a:lvl2pPr algn="l">
                <a:defRPr>
                  <a:solidFill>
                    <a:schemeClr val="tx1"/>
                  </a:solidFill>
                  <a:latin typeface="Arial" panose="020B0604020202020204" pitchFamily="34" charset="0"/>
                  <a:ea typeface="SimSun" panose="02010600030101010101" pitchFamily="2" charset="-122"/>
                </a:defRPr>
              </a:lvl2pPr>
              <a:lvl3pPr algn="l">
                <a:defRPr>
                  <a:solidFill>
                    <a:schemeClr val="tx1"/>
                  </a:solidFill>
                  <a:latin typeface="Arial" panose="020B0604020202020204" pitchFamily="34" charset="0"/>
                  <a:ea typeface="SimSun" panose="02010600030101010101" pitchFamily="2" charset="-122"/>
                </a:defRPr>
              </a:lvl3pPr>
              <a:lvl4pPr algn="l">
                <a:defRPr>
                  <a:solidFill>
                    <a:schemeClr val="tx1"/>
                  </a:solidFill>
                  <a:latin typeface="Arial" panose="020B0604020202020204" pitchFamily="34" charset="0"/>
                  <a:ea typeface="SimSun" panose="02010600030101010101" pitchFamily="2" charset="-122"/>
                </a:defRPr>
              </a:lvl4pPr>
              <a:lvl5pPr algn="l">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spcBef>
                  <a:spcPct val="50000"/>
                </a:spcBef>
                <a:buClr>
                  <a:schemeClr val="tx1"/>
                </a:buClr>
              </a:pPr>
              <a:r>
                <a:rPr lang="en-US" altLang="zh-CN" sz="1600" dirty="0" err="1">
                  <a:latin typeface="Tahoma" panose="020B0604030504040204" pitchFamily="34" charset="0"/>
                </a:rPr>
                <a:t>wx+b</a:t>
              </a:r>
              <a:r>
                <a:rPr lang="en-US" altLang="zh-CN" sz="1600" dirty="0">
                  <a:latin typeface="Tahoma" panose="020B0604030504040204" pitchFamily="34" charset="0"/>
                </a:rPr>
                <a:t>=0</a:t>
              </a:r>
            </a:p>
          </p:txBody>
        </p:sp>
        <p:sp>
          <p:nvSpPr>
            <p:cNvPr id="44" name="Text Box 12"/>
            <p:cNvSpPr txBox="1">
              <a:spLocks noChangeArrowheads="1"/>
            </p:cNvSpPr>
            <p:nvPr/>
          </p:nvSpPr>
          <p:spPr bwMode="auto">
            <a:xfrm rot="19822108">
              <a:off x="6353332" y="2850715"/>
              <a:ext cx="12874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SimSun" panose="02010600030101010101" pitchFamily="2" charset="-122"/>
                </a:defRPr>
              </a:lvl1pPr>
              <a:lvl2pPr algn="l">
                <a:defRPr>
                  <a:solidFill>
                    <a:schemeClr val="tx1"/>
                  </a:solidFill>
                  <a:latin typeface="Arial" panose="020B0604020202020204" pitchFamily="34" charset="0"/>
                  <a:ea typeface="SimSun" panose="02010600030101010101" pitchFamily="2" charset="-122"/>
                </a:defRPr>
              </a:lvl2pPr>
              <a:lvl3pPr algn="l">
                <a:defRPr>
                  <a:solidFill>
                    <a:schemeClr val="tx1"/>
                  </a:solidFill>
                  <a:latin typeface="Arial" panose="020B0604020202020204" pitchFamily="34" charset="0"/>
                  <a:ea typeface="SimSun" panose="02010600030101010101" pitchFamily="2" charset="-122"/>
                </a:defRPr>
              </a:lvl3pPr>
              <a:lvl4pPr algn="l">
                <a:defRPr>
                  <a:solidFill>
                    <a:schemeClr val="tx1"/>
                  </a:solidFill>
                  <a:latin typeface="Arial" panose="020B0604020202020204" pitchFamily="34" charset="0"/>
                  <a:ea typeface="SimSun" panose="02010600030101010101" pitchFamily="2" charset="-122"/>
                </a:defRPr>
              </a:lvl4pPr>
              <a:lvl5pPr algn="l">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spcBef>
                  <a:spcPct val="50000"/>
                </a:spcBef>
                <a:buClr>
                  <a:schemeClr val="tx1"/>
                </a:buClr>
              </a:pPr>
              <a:r>
                <a:rPr lang="en-US" altLang="zh-CN" sz="1600">
                  <a:solidFill>
                    <a:srgbClr val="747E26"/>
                  </a:solidFill>
                  <a:latin typeface="Tahoma" panose="020B0604030504040204" pitchFamily="34" charset="0"/>
                </a:rPr>
                <a:t>wx+b=-1</a:t>
              </a:r>
            </a:p>
          </p:txBody>
        </p:sp>
        <p:sp>
          <p:nvSpPr>
            <p:cNvPr id="45" name="Line 13"/>
            <p:cNvSpPr>
              <a:spLocks noChangeShapeType="1"/>
            </p:cNvSpPr>
            <p:nvPr/>
          </p:nvSpPr>
          <p:spPr bwMode="auto">
            <a:xfrm>
              <a:off x="9847420" y="821890"/>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6" name="Oval 16"/>
            <p:cNvSpPr>
              <a:spLocks noChangeArrowheads="1"/>
            </p:cNvSpPr>
            <p:nvPr/>
          </p:nvSpPr>
          <p:spPr bwMode="auto">
            <a:xfrm>
              <a:off x="8791732" y="2012515"/>
              <a:ext cx="76200" cy="76200"/>
            </a:xfrm>
            <a:prstGeom prst="ellipse">
              <a:avLst/>
            </a:prstGeom>
            <a:solidFill>
              <a:srgbClr val="990099"/>
            </a:solidFill>
            <a:ln w="19050" cap="rnd"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 name="Oval 18"/>
            <p:cNvSpPr>
              <a:spLocks noChangeArrowheads="1"/>
            </p:cNvSpPr>
            <p:nvPr/>
          </p:nvSpPr>
          <p:spPr bwMode="auto">
            <a:xfrm>
              <a:off x="8866345" y="1263215"/>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2" name="Text Box 31"/>
            <p:cNvSpPr txBox="1">
              <a:spLocks noChangeArrowheads="1"/>
            </p:cNvSpPr>
            <p:nvPr/>
          </p:nvSpPr>
          <p:spPr bwMode="auto">
            <a:xfrm>
              <a:off x="10034370" y="773106"/>
              <a:ext cx="27432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SimSun" panose="02010600030101010101" pitchFamily="2" charset="-122"/>
                </a:defRPr>
              </a:lvl1pPr>
              <a:lvl2pPr algn="l">
                <a:defRPr>
                  <a:solidFill>
                    <a:schemeClr val="tx1"/>
                  </a:solidFill>
                  <a:latin typeface="Arial" panose="020B0604020202020204" pitchFamily="34" charset="0"/>
                  <a:ea typeface="SimSun" panose="02010600030101010101" pitchFamily="2" charset="-122"/>
                </a:defRPr>
              </a:lvl2pPr>
              <a:lvl3pPr algn="l">
                <a:defRPr>
                  <a:solidFill>
                    <a:schemeClr val="tx1"/>
                  </a:solidFill>
                  <a:latin typeface="Arial" panose="020B0604020202020204" pitchFamily="34" charset="0"/>
                  <a:ea typeface="SimSun" panose="02010600030101010101" pitchFamily="2" charset="-122"/>
                </a:defRPr>
              </a:lvl3pPr>
              <a:lvl4pPr algn="l">
                <a:defRPr>
                  <a:solidFill>
                    <a:schemeClr val="tx1"/>
                  </a:solidFill>
                  <a:latin typeface="Arial" panose="020B0604020202020204" pitchFamily="34" charset="0"/>
                  <a:ea typeface="SimSun" panose="02010600030101010101" pitchFamily="2" charset="-122"/>
                </a:defRPr>
              </a:lvl4pPr>
              <a:lvl5pPr algn="l">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buClr>
                  <a:schemeClr val="tx1"/>
                </a:buClr>
              </a:pPr>
              <a:r>
                <a:rPr lang="en-US" altLang="zh-CN" b="1" i="1" dirty="0">
                  <a:latin typeface="Tahoma" panose="020B0604030504040204" pitchFamily="34" charset="0"/>
                </a:rPr>
                <a:t>M</a:t>
              </a:r>
              <a:r>
                <a:rPr lang="en-US" altLang="zh-CN" dirty="0">
                  <a:latin typeface="Tahoma" panose="020B0604030504040204" pitchFamily="34" charset="0"/>
                </a:rPr>
                <a:t>=Margin Width</a:t>
              </a:r>
              <a:endParaRPr lang="en-US" altLang="zh-CN" i="1" dirty="0">
                <a:latin typeface="Tahoma" panose="020B0604030504040204" pitchFamily="34" charset="0"/>
              </a:endParaRPr>
            </a:p>
          </p:txBody>
        </p:sp>
      </p:grpSp>
      <p:sp>
        <p:nvSpPr>
          <p:cNvPr id="5" name="Rectangle 4"/>
          <p:cNvSpPr/>
          <p:nvPr/>
        </p:nvSpPr>
        <p:spPr>
          <a:xfrm>
            <a:off x="989177" y="5243364"/>
            <a:ext cx="4134017" cy="369332"/>
          </a:xfrm>
          <a:prstGeom prst="rect">
            <a:avLst/>
          </a:prstGeom>
        </p:spPr>
        <p:txBody>
          <a:bodyPr wrap="none">
            <a:spAutoFit/>
          </a:bodyPr>
          <a:lstStyle/>
          <a:p>
            <a:pPr marL="342900" indent="-342900">
              <a:buFont typeface="Cambria" panose="02040503050406030204" pitchFamily="18" charset="0"/>
              <a:buChar char="‒"/>
            </a:pPr>
            <a:r>
              <a:rPr lang="en-US" dirty="0">
                <a:latin typeface="Cambria" panose="02040503050406030204" pitchFamily="18" charset="0"/>
              </a:rPr>
              <a:t>Our aim is to </a:t>
            </a:r>
            <a:r>
              <a:rPr lang="en-US" b="1" dirty="0">
                <a:solidFill>
                  <a:srgbClr val="EE8E00"/>
                </a:solidFill>
                <a:latin typeface="Cambria" panose="02040503050406030204" pitchFamily="18" charset="0"/>
              </a:rPr>
              <a:t>maximize the margin</a:t>
            </a:r>
            <a:r>
              <a:rPr lang="en-US" dirty="0">
                <a:latin typeface="Cambria" panose="02040503050406030204" pitchFamily="18" charset="0"/>
              </a:rPr>
              <a:t>.</a:t>
            </a:r>
          </a:p>
        </p:txBody>
      </p:sp>
      <p:pic>
        <p:nvPicPr>
          <p:cNvPr id="3" name="Picture 2" descr="A diagram of a large and large margin&#10;&#10;Description automatically generated with medium confidence">
            <a:extLst>
              <a:ext uri="{FF2B5EF4-FFF2-40B4-BE49-F238E27FC236}">
                <a16:creationId xmlns:a16="http://schemas.microsoft.com/office/drawing/2014/main" id="{F01F6BF1-8634-F0C6-5F9B-DF86E4D9C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396" y="3135168"/>
            <a:ext cx="6973758" cy="3476316"/>
          </a:xfrm>
          <a:prstGeom prst="rect">
            <a:avLst/>
          </a:prstGeom>
        </p:spPr>
      </p:pic>
    </p:spTree>
    <p:extLst>
      <p:ext uri="{BB962C8B-B14F-4D97-AF65-F5344CB8AC3E}">
        <p14:creationId xmlns:p14="http://schemas.microsoft.com/office/powerpoint/2010/main" val="2352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12</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p:cNvSpPr/>
          <p:nvPr/>
        </p:nvSpPr>
        <p:spPr>
          <a:xfrm>
            <a:off x="692687" y="807812"/>
            <a:ext cx="10837533" cy="1323439"/>
          </a:xfrm>
          <a:prstGeom prst="rect">
            <a:avLst/>
          </a:prstGeom>
          <a:noFill/>
        </p:spPr>
        <p:txBody>
          <a:bodyPr wrap="square" lIns="91440" tIns="45720" rIns="91440" bIns="45720">
            <a:spAutoFit/>
          </a:bodyPr>
          <a:lstStyle/>
          <a:p>
            <a:r>
              <a:rPr lang="en-US" sz="2000" b="1" dirty="0">
                <a:ln w="0"/>
                <a:effectLst>
                  <a:outerShdw blurRad="38100" dist="19050" dir="2700000" algn="tl" rotWithShape="0">
                    <a:schemeClr val="dk1">
                      <a:alpha val="40000"/>
                    </a:schemeClr>
                  </a:outerShdw>
                </a:effectLst>
                <a:latin typeface="Cambria" panose="02040503050406030204" pitchFamily="18" charset="0"/>
              </a:rPr>
              <a:t>Mode of Operation </a:t>
            </a:r>
          </a:p>
          <a:p>
            <a:pPr marL="800100" lvl="1" indent="-342900">
              <a:lnSpc>
                <a:spcPct val="150000"/>
              </a:lnSpc>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mbria" panose="02040503050406030204" pitchFamily="18" charset="0"/>
              </a:rPr>
              <a:t>Training Mode</a:t>
            </a:r>
          </a:p>
          <a:p>
            <a:pPr marL="800100" lvl="1" indent="-342900">
              <a:lnSpc>
                <a:spcPct val="150000"/>
              </a:lnSpc>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mbria" panose="02040503050406030204" pitchFamily="18" charset="0"/>
              </a:rPr>
              <a:t>Testing mode</a:t>
            </a:r>
          </a:p>
        </p:txBody>
      </p:sp>
      <p:grpSp>
        <p:nvGrpSpPr>
          <p:cNvPr id="8" name="Group 7"/>
          <p:cNvGrpSpPr/>
          <p:nvPr/>
        </p:nvGrpSpPr>
        <p:grpSpPr>
          <a:xfrm>
            <a:off x="1168941" y="3003114"/>
            <a:ext cx="5302545" cy="1813353"/>
            <a:chOff x="1168941" y="3003114"/>
            <a:chExt cx="5302545" cy="1813353"/>
          </a:xfrm>
        </p:grpSpPr>
        <p:sp>
          <p:nvSpPr>
            <p:cNvPr id="29" name="Right Brace 28"/>
            <p:cNvSpPr/>
            <p:nvPr/>
          </p:nvSpPr>
          <p:spPr>
            <a:xfrm>
              <a:off x="2785240" y="3352327"/>
              <a:ext cx="270548" cy="646331"/>
            </a:xfrm>
            <a:prstGeom prst="rightBrace">
              <a:avLst>
                <a:gd name="adj1" fmla="val 2587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p:cNvGrpSpPr/>
            <p:nvPr/>
          </p:nvGrpSpPr>
          <p:grpSpPr>
            <a:xfrm>
              <a:off x="1168941" y="3003114"/>
              <a:ext cx="5302545" cy="1813353"/>
              <a:chOff x="1168941" y="3003114"/>
              <a:chExt cx="5302545" cy="1813353"/>
            </a:xfrm>
          </p:grpSpPr>
          <p:sp>
            <p:nvSpPr>
              <p:cNvPr id="27" name="Rounded Rectangle 26"/>
              <p:cNvSpPr/>
              <p:nvPr/>
            </p:nvSpPr>
            <p:spPr>
              <a:xfrm>
                <a:off x="4141639" y="3111723"/>
                <a:ext cx="2185987" cy="11443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SVM Model</a:t>
                </a:r>
              </a:p>
            </p:txBody>
          </p:sp>
          <p:cxnSp>
            <p:nvCxnSpPr>
              <p:cNvPr id="28" name="Straight Arrow Connector 27"/>
              <p:cNvCxnSpPr>
                <a:stCxn id="29" idx="1"/>
                <a:endCxn id="27" idx="1"/>
              </p:cNvCxnSpPr>
              <p:nvPr/>
            </p:nvCxnSpPr>
            <p:spPr>
              <a:xfrm>
                <a:off x="3055788" y="3675493"/>
                <a:ext cx="1085851" cy="8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97981" y="3331470"/>
                <a:ext cx="1522533" cy="646331"/>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latin typeface="Cambria" panose="02040503050406030204" pitchFamily="18" charset="0"/>
                  </a:rPr>
                  <a:t>Training Data</a:t>
                </a:r>
              </a:p>
              <a:p>
                <a:pPr algn="ctr"/>
                <a:r>
                  <a:rPr lang="en-US" dirty="0">
                    <a:ln w="0"/>
                    <a:effectLst>
                      <a:outerShdw blurRad="38100" dist="19050" dir="2700000" algn="tl" rotWithShape="0">
                        <a:schemeClr val="dk1">
                          <a:alpha val="40000"/>
                        </a:schemeClr>
                      </a:outerShdw>
                    </a:effectLst>
                    <a:latin typeface="Cambria" panose="02040503050406030204" pitchFamily="18" charset="0"/>
                  </a:rPr>
                  <a:t>Set</a:t>
                </a:r>
                <a:endParaRPr lang="en-US" dirty="0"/>
              </a:p>
            </p:txBody>
          </p:sp>
          <p:sp>
            <p:nvSpPr>
              <p:cNvPr id="23" name="Flowchart: Process 22"/>
              <p:cNvSpPr/>
              <p:nvPr/>
            </p:nvSpPr>
            <p:spPr>
              <a:xfrm>
                <a:off x="1264397" y="3003114"/>
                <a:ext cx="5207089" cy="1400873"/>
              </a:xfrm>
              <a:prstGeom prst="flowChartProcess">
                <a:avLst/>
              </a:prstGeom>
              <a:noFill/>
              <a:ln>
                <a:solidFill>
                  <a:srgbClr val="FF33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1168941" y="4447135"/>
                <a:ext cx="1617109" cy="369332"/>
              </a:xfrm>
              <a:prstGeom prst="rect">
                <a:avLst/>
              </a:prstGeom>
            </p:spPr>
            <p:txBody>
              <a:bodyPr wrap="none">
                <a:spAutoFit/>
              </a:bodyPr>
              <a:lstStyle/>
              <a:p>
                <a:pPr algn="ctr"/>
                <a:r>
                  <a:rPr lang="en-US"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Training Mode</a:t>
                </a:r>
                <a:endParaRPr lang="en-US" dirty="0">
                  <a:solidFill>
                    <a:srgbClr val="FF0000"/>
                  </a:solidFill>
                </a:endParaRPr>
              </a:p>
            </p:txBody>
          </p:sp>
        </p:grpSp>
      </p:grpSp>
      <p:grpSp>
        <p:nvGrpSpPr>
          <p:cNvPr id="6" name="Group 5"/>
          <p:cNvGrpSpPr/>
          <p:nvPr/>
        </p:nvGrpSpPr>
        <p:grpSpPr>
          <a:xfrm>
            <a:off x="3337904" y="2573262"/>
            <a:ext cx="7262670" cy="3125779"/>
            <a:chOff x="3337904" y="2573262"/>
            <a:chExt cx="7262670" cy="3125779"/>
          </a:xfrm>
        </p:grpSpPr>
        <p:sp>
          <p:nvSpPr>
            <p:cNvPr id="31" name="Right Brace 30"/>
            <p:cNvSpPr/>
            <p:nvPr/>
          </p:nvSpPr>
          <p:spPr>
            <a:xfrm>
              <a:off x="4613584" y="4639596"/>
              <a:ext cx="270548" cy="646331"/>
            </a:xfrm>
            <a:prstGeom prst="rightBrace">
              <a:avLst>
                <a:gd name="adj1" fmla="val 2587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Elbow Connector 31"/>
            <p:cNvCxnSpPr>
              <a:stCxn id="31" idx="1"/>
              <a:endCxn id="27" idx="2"/>
            </p:cNvCxnSpPr>
            <p:nvPr/>
          </p:nvCxnSpPr>
          <p:spPr>
            <a:xfrm rot="10800000" flipH="1">
              <a:off x="4884131" y="4256050"/>
              <a:ext cx="350501" cy="706713"/>
            </a:xfrm>
            <a:prstGeom prst="bentConnector4">
              <a:avLst>
                <a:gd name="adj1" fmla="val 97832"/>
                <a:gd name="adj2" fmla="val 6882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337904" y="4649916"/>
              <a:ext cx="1098892" cy="646331"/>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latin typeface="Cambria" panose="02040503050406030204" pitchFamily="18" charset="0"/>
                </a:rPr>
                <a:t>Test Data</a:t>
              </a:r>
            </a:p>
            <a:p>
              <a:pPr algn="ctr"/>
              <a:r>
                <a:rPr lang="en-US" dirty="0">
                  <a:ln w="0"/>
                  <a:effectLst>
                    <a:outerShdw blurRad="38100" dist="19050" dir="2700000" algn="tl" rotWithShape="0">
                      <a:schemeClr val="dk1">
                        <a:alpha val="40000"/>
                      </a:schemeClr>
                    </a:outerShdw>
                  </a:effectLst>
                  <a:latin typeface="Cambria" panose="02040503050406030204" pitchFamily="18" charset="0"/>
                </a:rPr>
                <a:t>Set</a:t>
              </a:r>
              <a:endParaRPr lang="en-US" dirty="0"/>
            </a:p>
          </p:txBody>
        </p:sp>
        <p:cxnSp>
          <p:nvCxnSpPr>
            <p:cNvPr id="34" name="Straight Arrow Connector 33"/>
            <p:cNvCxnSpPr>
              <a:stCxn id="27" idx="3"/>
              <a:endCxn id="35" idx="2"/>
            </p:cNvCxnSpPr>
            <p:nvPr/>
          </p:nvCxnSpPr>
          <p:spPr>
            <a:xfrm>
              <a:off x="6327626" y="3683886"/>
              <a:ext cx="1881185" cy="6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8208811" y="3238290"/>
              <a:ext cx="2128840" cy="9037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Classified object</a:t>
              </a:r>
            </a:p>
          </p:txBody>
        </p:sp>
        <p:sp>
          <p:nvSpPr>
            <p:cNvPr id="24" name="Flowchart: Process 23"/>
            <p:cNvSpPr/>
            <p:nvPr/>
          </p:nvSpPr>
          <p:spPr>
            <a:xfrm>
              <a:off x="3366997" y="2573262"/>
              <a:ext cx="7233577" cy="2722985"/>
            </a:xfrm>
            <a:prstGeom prst="flowChartProcess">
              <a:avLst/>
            </a:prstGeom>
            <a:noFill/>
            <a:ln>
              <a:solidFill>
                <a:srgbClr val="0000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6212336" y="5329709"/>
              <a:ext cx="1499642" cy="369332"/>
            </a:xfrm>
            <a:prstGeom prst="rect">
              <a:avLst/>
            </a:prstGeom>
          </p:spPr>
          <p:txBody>
            <a:bodyPr wrap="none">
              <a:spAutoFit/>
            </a:bodyPr>
            <a:lstStyle/>
            <a:p>
              <a:pPr algn="ctr"/>
              <a:r>
                <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Testing Mode</a:t>
              </a:r>
              <a:endParaRPr lang="en-US" dirty="0">
                <a:solidFill>
                  <a:srgbClr val="0000FF"/>
                </a:solidFill>
              </a:endParaRPr>
            </a:p>
          </p:txBody>
        </p:sp>
      </p:grpSp>
    </p:spTree>
    <p:extLst>
      <p:ext uri="{BB962C8B-B14F-4D97-AF65-F5344CB8AC3E}">
        <p14:creationId xmlns:p14="http://schemas.microsoft.com/office/powerpoint/2010/main" val="13040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13</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p:cNvSpPr/>
          <p:nvPr/>
        </p:nvSpPr>
        <p:spPr>
          <a:xfrm>
            <a:off x="678143" y="807812"/>
            <a:ext cx="10837533" cy="461665"/>
          </a:xfrm>
          <a:prstGeom prst="rect">
            <a:avLst/>
          </a:prstGeom>
          <a:noFill/>
        </p:spPr>
        <p:txBody>
          <a:bodyPr wrap="square" lIns="91440" tIns="45720" rIns="91440" bIns="45720">
            <a:spAutoFit/>
          </a:bodyPr>
          <a:lstStyle/>
          <a:p>
            <a:r>
              <a:rPr lang="en-US" sz="2400" b="1" dirty="0">
                <a:ln w="0"/>
                <a:effectLst>
                  <a:outerShdw blurRad="38100" dist="19050" dir="2700000" algn="tl" rotWithShape="0">
                    <a:schemeClr val="dk1">
                      <a:alpha val="40000"/>
                    </a:schemeClr>
                  </a:outerShdw>
                </a:effectLst>
                <a:latin typeface="Cambria" panose="02040503050406030204" pitchFamily="18" charset="0"/>
              </a:rPr>
              <a:t>Finding Weight (W) and Bias (B)  for optimal hyperplane </a:t>
            </a:r>
            <a:r>
              <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[5]</a:t>
            </a:r>
            <a:r>
              <a:rPr lang="en-US" sz="2400" b="1" dirty="0">
                <a:ln w="0"/>
                <a:effectLst>
                  <a:outerShdw blurRad="38100" dist="19050" dir="2700000" algn="tl" rotWithShape="0">
                    <a:schemeClr val="dk1">
                      <a:alpha val="40000"/>
                    </a:schemeClr>
                  </a:outerShdw>
                </a:effectLst>
                <a:latin typeface="Cambria" panose="02040503050406030204" pitchFamily="18" charset="0"/>
              </a:rPr>
              <a:t>:</a:t>
            </a:r>
          </a:p>
        </p:txBody>
      </p:sp>
      <p:cxnSp>
        <p:nvCxnSpPr>
          <p:cNvPr id="4" name="Straight Connector 3"/>
          <p:cNvCxnSpPr/>
          <p:nvPr/>
        </p:nvCxnSpPr>
        <p:spPr>
          <a:xfrm flipH="1">
            <a:off x="6947012" y="1757363"/>
            <a:ext cx="1" cy="411480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6832710" y="3748654"/>
            <a:ext cx="4572002" cy="37534"/>
          </a:xfrm>
          <a:prstGeom prst="line">
            <a:avLst/>
          </a:prstGeom>
          <a:ln w="28575"/>
        </p:spPr>
        <p:style>
          <a:lnRef idx="1">
            <a:schemeClr val="dk1"/>
          </a:lnRef>
          <a:fillRef idx="0">
            <a:schemeClr val="dk1"/>
          </a:fillRef>
          <a:effectRef idx="0">
            <a:schemeClr val="dk1"/>
          </a:effectRef>
          <a:fontRef idx="minor">
            <a:schemeClr val="tx1"/>
          </a:fontRef>
        </p:style>
      </p:cxnSp>
      <p:sp>
        <p:nvSpPr>
          <p:cNvPr id="12" name="Rectangle 11"/>
          <p:cNvSpPr/>
          <p:nvPr/>
        </p:nvSpPr>
        <p:spPr>
          <a:xfrm>
            <a:off x="6518388" y="1832745"/>
            <a:ext cx="548081" cy="3831818"/>
          </a:xfrm>
          <a:prstGeom prst="rect">
            <a:avLst/>
          </a:prstGeom>
        </p:spPr>
        <p:txBody>
          <a:bodyPr wrap="square">
            <a:spAutoFit/>
          </a:bodyPr>
          <a:lstStyle/>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4 -</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3 -</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2 -</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1 -</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0 -</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-1-</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-2-</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-3-</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-4-</a:t>
            </a:r>
          </a:p>
        </p:txBody>
      </p:sp>
      <p:sp>
        <p:nvSpPr>
          <p:cNvPr id="55" name="Rectangle 54"/>
          <p:cNvSpPr/>
          <p:nvPr/>
        </p:nvSpPr>
        <p:spPr>
          <a:xfrm>
            <a:off x="7456597" y="3557135"/>
            <a:ext cx="3790953" cy="646331"/>
          </a:xfrm>
          <a:prstGeom prst="rect">
            <a:avLst/>
          </a:prstGeom>
        </p:spPr>
        <p:txBody>
          <a:bodyPr wrap="square">
            <a:spAutoFit/>
          </a:bodyPr>
          <a:lstStyle/>
          <a:p>
            <a:r>
              <a:rPr lang="en-US" dirty="0">
                <a:ln w="0"/>
                <a:effectLst>
                  <a:outerShdw blurRad="38100" dist="19050" dir="2700000" algn="tl" rotWithShape="0">
                    <a:schemeClr val="dk1">
                      <a:alpha val="40000"/>
                    </a:schemeClr>
                  </a:outerShdw>
                </a:effectLst>
                <a:latin typeface="Cambria" panose="02040503050406030204" pitchFamily="18" charset="0"/>
              </a:rPr>
              <a:t>|          |           |          |          |         |          |</a:t>
            </a:r>
          </a:p>
          <a:p>
            <a:r>
              <a:rPr lang="en-US" dirty="0">
                <a:ln w="0"/>
                <a:effectLst>
                  <a:outerShdw blurRad="38100" dist="19050" dir="2700000" algn="tl" rotWithShape="0">
                    <a:schemeClr val="dk1">
                      <a:alpha val="40000"/>
                    </a:schemeClr>
                  </a:outerShdw>
                </a:effectLst>
                <a:latin typeface="Cambria" panose="02040503050406030204" pitchFamily="18" charset="0"/>
              </a:rPr>
              <a:t>1         2         3         4         5         6        7</a:t>
            </a:r>
          </a:p>
        </p:txBody>
      </p:sp>
      <p:sp>
        <p:nvSpPr>
          <p:cNvPr id="57" name="Oval 56"/>
          <p:cNvSpPr/>
          <p:nvPr/>
        </p:nvSpPr>
        <p:spPr>
          <a:xfrm>
            <a:off x="7518518" y="3286129"/>
            <a:ext cx="114294" cy="12177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8099547" y="3309949"/>
            <a:ext cx="114294" cy="12177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137648" y="4176722"/>
            <a:ext cx="114294" cy="12177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518517" y="4171953"/>
            <a:ext cx="114294" cy="12177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9333026" y="3700024"/>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9880719" y="2835798"/>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9966444" y="4926962"/>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0433169" y="3674004"/>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071005" y="4099238"/>
            <a:ext cx="257201" cy="2687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8023317" y="3241429"/>
            <a:ext cx="257201" cy="2687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9247287" y="3614280"/>
            <a:ext cx="257201" cy="2687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81" idx="0"/>
            <a:endCxn id="67" idx="5"/>
          </p:cNvCxnSpPr>
          <p:nvPr/>
        </p:nvCxnSpPr>
        <p:spPr>
          <a:xfrm flipH="1" flipV="1">
            <a:off x="8242852" y="3470820"/>
            <a:ext cx="1385869" cy="1853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81" idx="0"/>
          </p:cNvCxnSpPr>
          <p:nvPr/>
        </p:nvCxnSpPr>
        <p:spPr>
          <a:xfrm flipH="1" flipV="1">
            <a:off x="9428281" y="3880300"/>
            <a:ext cx="200440" cy="1443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81" idx="0"/>
            <a:endCxn id="66" idx="5"/>
          </p:cNvCxnSpPr>
          <p:nvPr/>
        </p:nvCxnSpPr>
        <p:spPr>
          <a:xfrm flipH="1" flipV="1">
            <a:off x="8290540" y="4328629"/>
            <a:ext cx="1338181" cy="995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747806" y="5323970"/>
            <a:ext cx="1761829" cy="369332"/>
          </a:xfrm>
          <a:prstGeom prst="rect">
            <a:avLst/>
          </a:prstGeom>
        </p:spPr>
        <p:txBody>
          <a:bodyPr wrap="none">
            <a:spAutoFit/>
          </a:bodyPr>
          <a:lstStyle/>
          <a:p>
            <a:r>
              <a:rPr lang="en-US" dirty="0">
                <a:ln w="0"/>
                <a:effectLst>
                  <a:outerShdw blurRad="38100" dist="19050" dir="2700000" algn="tl" rotWithShape="0">
                    <a:schemeClr val="dk1">
                      <a:alpha val="40000"/>
                    </a:schemeClr>
                  </a:outerShdw>
                </a:effectLst>
                <a:latin typeface="Cambria" panose="02040503050406030204" pitchFamily="18" charset="0"/>
              </a:rPr>
              <a:t>Support Vectors</a:t>
            </a:r>
            <a:endParaRPr lang="en-US" dirty="0"/>
          </a:p>
        </p:txBody>
      </p:sp>
      <p:sp>
        <p:nvSpPr>
          <p:cNvPr id="98" name="Rectangle 97"/>
          <p:cNvSpPr/>
          <p:nvPr/>
        </p:nvSpPr>
        <p:spPr>
          <a:xfrm>
            <a:off x="10433169" y="3000822"/>
            <a:ext cx="1650773" cy="369332"/>
          </a:xfrm>
          <a:prstGeom prst="rect">
            <a:avLst/>
          </a:prstGeom>
        </p:spPr>
        <p:txBody>
          <a:bodyPr wrap="none">
            <a:spAutoFit/>
          </a:bodyPr>
          <a:lstStyle/>
          <a:p>
            <a:r>
              <a:rPr lang="en-US"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Red= </a:t>
            </a:r>
            <a:r>
              <a:rPr lang="en-US" b="1"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a:t>
            </a:r>
            <a:r>
              <a:rPr lang="en-US" dirty="0" err="1">
                <a:ln w="0"/>
                <a:solidFill>
                  <a:srgbClr val="FF0000"/>
                </a:solidFill>
                <a:effectLst>
                  <a:outerShdw blurRad="38100" dist="19050" dir="2700000" algn="tl" rotWithShape="0">
                    <a:schemeClr val="dk1">
                      <a:alpha val="40000"/>
                    </a:schemeClr>
                  </a:outerShdw>
                </a:effectLst>
                <a:latin typeface="Cambria" panose="02040503050406030204" pitchFamily="18" charset="0"/>
              </a:rPr>
              <a:t>ve</a:t>
            </a:r>
            <a:r>
              <a:rPr lang="en-US"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 Class</a:t>
            </a:r>
            <a:endParaRPr lang="en-US" dirty="0">
              <a:solidFill>
                <a:srgbClr val="FF0000"/>
              </a:solidFill>
            </a:endParaRPr>
          </a:p>
        </p:txBody>
      </p:sp>
      <p:sp>
        <p:nvSpPr>
          <p:cNvPr id="99" name="Rectangle 98"/>
          <p:cNvSpPr/>
          <p:nvPr/>
        </p:nvSpPr>
        <p:spPr>
          <a:xfrm>
            <a:off x="7005000" y="2443914"/>
            <a:ext cx="1664558" cy="369332"/>
          </a:xfrm>
          <a:prstGeom prst="rect">
            <a:avLst/>
          </a:prstGeom>
        </p:spPr>
        <p:txBody>
          <a:bodyPr wrap="none">
            <a:spAutoFit/>
          </a:bodyPr>
          <a:lstStyle/>
          <a:p>
            <a:r>
              <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Blue= </a:t>
            </a:r>
            <a:r>
              <a:rPr lang="en-US" b="1"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a:t>
            </a:r>
            <a:r>
              <a:rPr lang="en-US" dirty="0" err="1">
                <a:ln w="0"/>
                <a:solidFill>
                  <a:srgbClr val="0000FF"/>
                </a:solidFill>
                <a:effectLst>
                  <a:outerShdw blurRad="38100" dist="19050" dir="2700000" algn="tl" rotWithShape="0">
                    <a:schemeClr val="dk1">
                      <a:alpha val="40000"/>
                    </a:schemeClr>
                  </a:outerShdw>
                </a:effectLst>
                <a:latin typeface="Cambria" panose="02040503050406030204" pitchFamily="18" charset="0"/>
              </a:rPr>
              <a:t>ve</a:t>
            </a:r>
            <a:r>
              <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 Class</a:t>
            </a:r>
            <a:endParaRPr lang="en-US" dirty="0">
              <a:solidFill>
                <a:srgbClr val="0000FF"/>
              </a:solidFill>
            </a:endParaRPr>
          </a:p>
        </p:txBody>
      </p:sp>
      <p:sp>
        <p:nvSpPr>
          <p:cNvPr id="101" name="Rectangle 100"/>
          <p:cNvSpPr/>
          <p:nvPr/>
        </p:nvSpPr>
        <p:spPr>
          <a:xfrm>
            <a:off x="8244317" y="3178516"/>
            <a:ext cx="426720" cy="369332"/>
          </a:xfrm>
          <a:prstGeom prst="rect">
            <a:avLst/>
          </a:prstGeom>
        </p:spPr>
        <p:txBody>
          <a:bodyPr wrap="none">
            <a:spAutoFit/>
          </a:bodyPr>
          <a:lstStyle/>
          <a:p>
            <a:r>
              <a:rPr lang="en-US" dirty="0">
                <a:ln w="0"/>
                <a:effectLst>
                  <a:outerShdw blurRad="38100" dist="19050" dir="2700000" algn="tl" rotWithShape="0">
                    <a:schemeClr val="dk1">
                      <a:alpha val="40000"/>
                    </a:schemeClr>
                  </a:outerShdw>
                </a:effectLst>
                <a:latin typeface="Cambria" panose="02040503050406030204" pitchFamily="18" charset="0"/>
              </a:rPr>
              <a:t>S1</a:t>
            </a:r>
            <a:endParaRPr lang="en-US" dirty="0"/>
          </a:p>
        </p:txBody>
      </p:sp>
      <p:sp>
        <p:nvSpPr>
          <p:cNvPr id="102" name="Rectangle 101"/>
          <p:cNvSpPr/>
          <p:nvPr/>
        </p:nvSpPr>
        <p:spPr>
          <a:xfrm>
            <a:off x="8311104" y="4104019"/>
            <a:ext cx="426720" cy="369332"/>
          </a:xfrm>
          <a:prstGeom prst="rect">
            <a:avLst/>
          </a:prstGeom>
        </p:spPr>
        <p:txBody>
          <a:bodyPr wrap="none">
            <a:spAutoFit/>
          </a:bodyPr>
          <a:lstStyle/>
          <a:p>
            <a:r>
              <a:rPr lang="en-US" dirty="0">
                <a:ln w="0"/>
                <a:effectLst>
                  <a:outerShdw blurRad="38100" dist="19050" dir="2700000" algn="tl" rotWithShape="0">
                    <a:schemeClr val="dk1">
                      <a:alpha val="40000"/>
                    </a:schemeClr>
                  </a:outerShdw>
                </a:effectLst>
                <a:latin typeface="Cambria" panose="02040503050406030204" pitchFamily="18" charset="0"/>
              </a:rPr>
              <a:t>S2</a:t>
            </a:r>
            <a:endParaRPr lang="en-US" dirty="0"/>
          </a:p>
        </p:txBody>
      </p:sp>
      <p:sp>
        <p:nvSpPr>
          <p:cNvPr id="103" name="Rectangle 102"/>
          <p:cNvSpPr/>
          <p:nvPr/>
        </p:nvSpPr>
        <p:spPr>
          <a:xfrm>
            <a:off x="9467896" y="3287763"/>
            <a:ext cx="426720" cy="369332"/>
          </a:xfrm>
          <a:prstGeom prst="rect">
            <a:avLst/>
          </a:prstGeom>
        </p:spPr>
        <p:txBody>
          <a:bodyPr wrap="none">
            <a:spAutoFit/>
          </a:bodyPr>
          <a:lstStyle/>
          <a:p>
            <a:r>
              <a:rPr lang="en-US" dirty="0">
                <a:ln w="0"/>
                <a:effectLst>
                  <a:outerShdw blurRad="38100" dist="19050" dir="2700000" algn="tl" rotWithShape="0">
                    <a:schemeClr val="dk1">
                      <a:alpha val="40000"/>
                    </a:schemeClr>
                  </a:outerShdw>
                </a:effectLst>
                <a:latin typeface="Cambria" panose="02040503050406030204" pitchFamily="18" charset="0"/>
              </a:rPr>
              <a:t>S3</a:t>
            </a:r>
            <a:endParaRPr lang="en-US" dirty="0"/>
          </a:p>
        </p:txBody>
      </p:sp>
      <p:sp>
        <p:nvSpPr>
          <p:cNvPr id="106" name="Rectangle 105"/>
          <p:cNvSpPr/>
          <p:nvPr/>
        </p:nvSpPr>
        <p:spPr>
          <a:xfrm>
            <a:off x="780589" y="1840985"/>
            <a:ext cx="4369940" cy="400110"/>
          </a:xfrm>
          <a:prstGeom prst="rect">
            <a:avLst/>
          </a:prstGeom>
        </p:spPr>
        <p:txBody>
          <a:bodyPr wrap="square">
            <a:spAutoFit/>
          </a:bodyPr>
          <a:lstStyle/>
          <a:p>
            <a:r>
              <a:rPr lang="en-US" sz="2000" b="1" dirty="0">
                <a:ln w="0"/>
                <a:solidFill>
                  <a:srgbClr val="FF0000"/>
                </a:solidFill>
                <a:latin typeface="Cambria" panose="02040503050406030204" pitchFamily="18" charset="0"/>
              </a:rPr>
              <a:t>Step1: </a:t>
            </a:r>
            <a:r>
              <a:rPr lang="en-US" sz="2000" dirty="0">
                <a:ln w="0"/>
                <a:solidFill>
                  <a:srgbClr val="FF0000"/>
                </a:solidFill>
                <a:latin typeface="Cambria" panose="02040503050406030204" pitchFamily="18" charset="0"/>
              </a:rPr>
              <a:t>Select the Support Vectors</a:t>
            </a:r>
            <a:endParaRPr lang="en-US" sz="2000" dirty="0">
              <a:solidFill>
                <a:srgbClr val="FF0000"/>
              </a:solidFill>
            </a:endParaRPr>
          </a:p>
        </p:txBody>
      </p:sp>
      <p:grpSp>
        <p:nvGrpSpPr>
          <p:cNvPr id="129" name="Group 128"/>
          <p:cNvGrpSpPr/>
          <p:nvPr/>
        </p:nvGrpSpPr>
        <p:grpSpPr>
          <a:xfrm>
            <a:off x="1187674" y="2562948"/>
            <a:ext cx="3670985" cy="686419"/>
            <a:chOff x="1187674" y="2562948"/>
            <a:chExt cx="3670985" cy="686419"/>
          </a:xfrm>
        </p:grpSpPr>
        <p:grpSp>
          <p:nvGrpSpPr>
            <p:cNvPr id="121" name="Group 120"/>
            <p:cNvGrpSpPr/>
            <p:nvPr/>
          </p:nvGrpSpPr>
          <p:grpSpPr>
            <a:xfrm>
              <a:off x="1187674" y="2563583"/>
              <a:ext cx="1016319" cy="685784"/>
              <a:chOff x="1168941" y="2569925"/>
              <a:chExt cx="1016319" cy="685784"/>
            </a:xfrm>
          </p:grpSpPr>
          <p:sp>
            <p:nvSpPr>
              <p:cNvPr id="107" name="Rectangle 106"/>
              <p:cNvSpPr/>
              <p:nvPr/>
            </p:nvSpPr>
            <p:spPr>
              <a:xfrm>
                <a:off x="1168941" y="2674784"/>
                <a:ext cx="657552" cy="369332"/>
              </a:xfrm>
              <a:prstGeom prst="rect">
                <a:avLst/>
              </a:prstGeom>
            </p:spPr>
            <p:txBody>
              <a:bodyPr wrap="none">
                <a:spAutoFit/>
              </a:bodyPr>
              <a:lstStyle/>
              <a:p>
                <a:r>
                  <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S1 = </a:t>
                </a:r>
                <a:endParaRPr lang="en-US" dirty="0">
                  <a:solidFill>
                    <a:srgbClr val="0000FF"/>
                  </a:solidFill>
                </a:endParaRPr>
              </a:p>
            </p:txBody>
          </p:sp>
          <p:sp>
            <p:nvSpPr>
              <p:cNvPr id="108" name="Double Bracket 107"/>
              <p:cNvSpPr/>
              <p:nvPr/>
            </p:nvSpPr>
            <p:spPr>
              <a:xfrm>
                <a:off x="1802680" y="2569925"/>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p:txBody>
          </p:sp>
        </p:grpSp>
        <p:grpSp>
          <p:nvGrpSpPr>
            <p:cNvPr id="122" name="Group 121"/>
            <p:cNvGrpSpPr/>
            <p:nvPr/>
          </p:nvGrpSpPr>
          <p:grpSpPr>
            <a:xfrm>
              <a:off x="2527102" y="2562948"/>
              <a:ext cx="1048056" cy="671505"/>
              <a:chOff x="1168941" y="2569924"/>
              <a:chExt cx="1048056" cy="671505"/>
            </a:xfrm>
          </p:grpSpPr>
          <p:sp>
            <p:nvSpPr>
              <p:cNvPr id="123" name="Rectangle 122"/>
              <p:cNvSpPr/>
              <p:nvPr/>
            </p:nvSpPr>
            <p:spPr>
              <a:xfrm>
                <a:off x="1168941" y="2674784"/>
                <a:ext cx="657552" cy="369332"/>
              </a:xfrm>
              <a:prstGeom prst="rect">
                <a:avLst/>
              </a:prstGeom>
            </p:spPr>
            <p:txBody>
              <a:bodyPr wrap="none">
                <a:spAutoFit/>
              </a:bodyPr>
              <a:lstStyle/>
              <a:p>
                <a:r>
                  <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S2 = </a:t>
                </a:r>
                <a:endParaRPr lang="en-US" dirty="0">
                  <a:solidFill>
                    <a:srgbClr val="0000FF"/>
                  </a:solidFill>
                </a:endParaRPr>
              </a:p>
            </p:txBody>
          </p:sp>
          <p:sp>
            <p:nvSpPr>
              <p:cNvPr id="124" name="Double Bracket 123"/>
              <p:cNvSpPr/>
              <p:nvPr/>
            </p:nvSpPr>
            <p:spPr>
              <a:xfrm>
                <a:off x="1802680" y="2569924"/>
                <a:ext cx="414317" cy="671505"/>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p:txBody>
          </p:sp>
        </p:grpSp>
        <p:grpSp>
          <p:nvGrpSpPr>
            <p:cNvPr id="125" name="Group 124"/>
            <p:cNvGrpSpPr/>
            <p:nvPr/>
          </p:nvGrpSpPr>
          <p:grpSpPr>
            <a:xfrm>
              <a:off x="3866597" y="2562949"/>
              <a:ext cx="992062" cy="671505"/>
              <a:chOff x="1168941" y="2569924"/>
              <a:chExt cx="992062" cy="671505"/>
            </a:xfrm>
          </p:grpSpPr>
          <p:sp>
            <p:nvSpPr>
              <p:cNvPr id="126" name="Rectangle 125"/>
              <p:cNvSpPr/>
              <p:nvPr/>
            </p:nvSpPr>
            <p:spPr>
              <a:xfrm>
                <a:off x="1168941" y="2674784"/>
                <a:ext cx="657552" cy="369332"/>
              </a:xfrm>
              <a:prstGeom prst="rect">
                <a:avLst/>
              </a:prstGeom>
            </p:spPr>
            <p:txBody>
              <a:bodyPr wrap="none">
                <a:spAutoFit/>
              </a:bodyPr>
              <a:lstStyle/>
              <a:p>
                <a:r>
                  <a:rPr lang="en-US"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S3 = </a:t>
                </a:r>
                <a:endParaRPr lang="en-US" dirty="0">
                  <a:solidFill>
                    <a:srgbClr val="FF0000"/>
                  </a:solidFill>
                </a:endParaRPr>
              </a:p>
            </p:txBody>
          </p:sp>
          <p:sp>
            <p:nvSpPr>
              <p:cNvPr id="127" name="Double Bracket 126"/>
              <p:cNvSpPr/>
              <p:nvPr/>
            </p:nvSpPr>
            <p:spPr>
              <a:xfrm>
                <a:off x="1802681" y="2569924"/>
                <a:ext cx="358322" cy="671505"/>
              </a:xfrm>
              <a:prstGeom prst="bracketPair">
                <a:avLst>
                  <a:gd name="adj" fmla="val 13794"/>
                </a:avLst>
              </a:prstGeom>
              <a:ln>
                <a:solidFill>
                  <a:srgbClr val="FF33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4</a:t>
                </a:r>
              </a:p>
              <a:p>
                <a:pPr algn="ctr"/>
                <a:r>
                  <a:rPr lang="en-US" dirty="0">
                    <a:solidFill>
                      <a:srgbClr val="FF0000"/>
                    </a:solidFill>
                  </a:rPr>
                  <a:t>0</a:t>
                </a:r>
              </a:p>
            </p:txBody>
          </p:sp>
        </p:grpSp>
      </p:grpSp>
      <p:sp>
        <p:nvSpPr>
          <p:cNvPr id="128" name="Rectangle 127"/>
          <p:cNvSpPr/>
          <p:nvPr/>
        </p:nvSpPr>
        <p:spPr>
          <a:xfrm>
            <a:off x="774822" y="3930185"/>
            <a:ext cx="5862781" cy="400110"/>
          </a:xfrm>
          <a:prstGeom prst="rect">
            <a:avLst/>
          </a:prstGeom>
        </p:spPr>
        <p:txBody>
          <a:bodyPr wrap="square">
            <a:spAutoFit/>
          </a:bodyPr>
          <a:lstStyle/>
          <a:p>
            <a:r>
              <a:rPr lang="en-US" sz="2000" b="1" dirty="0">
                <a:ln w="0"/>
                <a:solidFill>
                  <a:srgbClr val="FF0000"/>
                </a:solidFill>
                <a:latin typeface="Cambria" panose="02040503050406030204" pitchFamily="18" charset="0"/>
              </a:rPr>
              <a:t>Step2: </a:t>
            </a:r>
            <a:r>
              <a:rPr lang="en-US" sz="2000" dirty="0">
                <a:ln w="0"/>
                <a:solidFill>
                  <a:srgbClr val="FF0000"/>
                </a:solidFill>
                <a:latin typeface="Cambria" panose="02040503050406030204" pitchFamily="18" charset="0"/>
              </a:rPr>
              <a:t>Apply  Bias </a:t>
            </a:r>
            <a:r>
              <a:rPr lang="en-US" sz="2000" b="1" dirty="0">
                <a:ln w="0"/>
                <a:latin typeface="Cambria" panose="02040503050406030204" pitchFamily="18" charset="0"/>
              </a:rPr>
              <a:t>b = 1</a:t>
            </a:r>
            <a:r>
              <a:rPr lang="en-US" sz="2000" dirty="0">
                <a:ln w="0"/>
                <a:solidFill>
                  <a:srgbClr val="FF0000"/>
                </a:solidFill>
                <a:latin typeface="Cambria" panose="02040503050406030204" pitchFamily="18" charset="0"/>
              </a:rPr>
              <a:t>, augmented vectors are </a:t>
            </a:r>
            <a:endParaRPr lang="en-US" sz="2000" dirty="0">
              <a:solidFill>
                <a:srgbClr val="FF0000"/>
              </a:solidFill>
            </a:endParaRPr>
          </a:p>
        </p:txBody>
      </p:sp>
      <p:grpSp>
        <p:nvGrpSpPr>
          <p:cNvPr id="144" name="Group 143"/>
          <p:cNvGrpSpPr/>
          <p:nvPr/>
        </p:nvGrpSpPr>
        <p:grpSpPr>
          <a:xfrm>
            <a:off x="972157" y="4540835"/>
            <a:ext cx="3670985" cy="686419"/>
            <a:chOff x="972157" y="4540835"/>
            <a:chExt cx="3670985" cy="686419"/>
          </a:xfrm>
        </p:grpSpPr>
        <p:grpSp>
          <p:nvGrpSpPr>
            <p:cNvPr id="130" name="Group 129"/>
            <p:cNvGrpSpPr/>
            <p:nvPr/>
          </p:nvGrpSpPr>
          <p:grpSpPr>
            <a:xfrm>
              <a:off x="972157" y="4540835"/>
              <a:ext cx="3670985" cy="686419"/>
              <a:chOff x="1187674" y="2562948"/>
              <a:chExt cx="3670985" cy="686419"/>
            </a:xfrm>
          </p:grpSpPr>
          <p:grpSp>
            <p:nvGrpSpPr>
              <p:cNvPr id="131" name="Group 130"/>
              <p:cNvGrpSpPr/>
              <p:nvPr/>
            </p:nvGrpSpPr>
            <p:grpSpPr>
              <a:xfrm>
                <a:off x="1187674" y="2563583"/>
                <a:ext cx="1016319" cy="685784"/>
                <a:chOff x="1168941" y="2569925"/>
                <a:chExt cx="1016319" cy="685784"/>
              </a:xfrm>
            </p:grpSpPr>
            <p:sp>
              <p:nvSpPr>
                <p:cNvPr id="138" name="Rectangle 137"/>
                <p:cNvSpPr/>
                <p:nvPr/>
              </p:nvSpPr>
              <p:spPr>
                <a:xfrm>
                  <a:off x="1168941" y="2674784"/>
                  <a:ext cx="657552" cy="369332"/>
                </a:xfrm>
                <a:prstGeom prst="rect">
                  <a:avLst/>
                </a:prstGeom>
              </p:spPr>
              <p:txBody>
                <a:bodyPr wrap="none">
                  <a:spAutoFit/>
                </a:bodyPr>
                <a:lstStyle/>
                <a:p>
                  <a:r>
                    <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S1 = </a:t>
                  </a:r>
                  <a:endParaRPr lang="en-US" dirty="0">
                    <a:solidFill>
                      <a:srgbClr val="0000FF"/>
                    </a:solidFill>
                  </a:endParaRPr>
                </a:p>
              </p:txBody>
            </p:sp>
            <p:sp>
              <p:nvSpPr>
                <p:cNvPr id="139" name="Double Bracket 138"/>
                <p:cNvSpPr/>
                <p:nvPr/>
              </p:nvSpPr>
              <p:spPr>
                <a:xfrm>
                  <a:off x="1802680" y="2569925"/>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b="1" dirty="0"/>
                    <a:t>1</a:t>
                  </a:r>
                </a:p>
              </p:txBody>
            </p:sp>
          </p:grpSp>
          <p:grpSp>
            <p:nvGrpSpPr>
              <p:cNvPr id="132" name="Group 131"/>
              <p:cNvGrpSpPr/>
              <p:nvPr/>
            </p:nvGrpSpPr>
            <p:grpSpPr>
              <a:xfrm>
                <a:off x="2527102" y="2562948"/>
                <a:ext cx="1048056" cy="671505"/>
                <a:chOff x="1168941" y="2569924"/>
                <a:chExt cx="1048056" cy="671505"/>
              </a:xfrm>
            </p:grpSpPr>
            <p:sp>
              <p:nvSpPr>
                <p:cNvPr id="136" name="Rectangle 135"/>
                <p:cNvSpPr/>
                <p:nvPr/>
              </p:nvSpPr>
              <p:spPr>
                <a:xfrm>
                  <a:off x="1168941" y="2674784"/>
                  <a:ext cx="657552" cy="369332"/>
                </a:xfrm>
                <a:prstGeom prst="rect">
                  <a:avLst/>
                </a:prstGeom>
              </p:spPr>
              <p:txBody>
                <a:bodyPr wrap="none">
                  <a:spAutoFit/>
                </a:bodyPr>
                <a:lstStyle/>
                <a:p>
                  <a:r>
                    <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S2 = </a:t>
                  </a:r>
                  <a:endParaRPr lang="en-US" dirty="0">
                    <a:solidFill>
                      <a:srgbClr val="0000FF"/>
                    </a:solidFill>
                  </a:endParaRPr>
                </a:p>
              </p:txBody>
            </p:sp>
            <p:sp>
              <p:nvSpPr>
                <p:cNvPr id="137" name="Double Bracket 136"/>
                <p:cNvSpPr/>
                <p:nvPr/>
              </p:nvSpPr>
              <p:spPr>
                <a:xfrm>
                  <a:off x="1802680" y="2569924"/>
                  <a:ext cx="414317" cy="671505"/>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b="1" dirty="0"/>
                    <a:t>1</a:t>
                  </a:r>
                </a:p>
              </p:txBody>
            </p:sp>
          </p:grpSp>
          <p:grpSp>
            <p:nvGrpSpPr>
              <p:cNvPr id="133" name="Group 132"/>
              <p:cNvGrpSpPr/>
              <p:nvPr/>
            </p:nvGrpSpPr>
            <p:grpSpPr>
              <a:xfrm>
                <a:off x="3866597" y="2562949"/>
                <a:ext cx="992062" cy="671505"/>
                <a:chOff x="1168941" y="2569924"/>
                <a:chExt cx="992062" cy="671505"/>
              </a:xfrm>
            </p:grpSpPr>
            <p:sp>
              <p:nvSpPr>
                <p:cNvPr id="134" name="Rectangle 133"/>
                <p:cNvSpPr/>
                <p:nvPr/>
              </p:nvSpPr>
              <p:spPr>
                <a:xfrm>
                  <a:off x="1168941" y="2674784"/>
                  <a:ext cx="657552" cy="369332"/>
                </a:xfrm>
                <a:prstGeom prst="rect">
                  <a:avLst/>
                </a:prstGeom>
              </p:spPr>
              <p:txBody>
                <a:bodyPr wrap="none">
                  <a:spAutoFit/>
                </a:bodyPr>
                <a:lstStyle/>
                <a:p>
                  <a:r>
                    <a:rPr lang="en-US"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S3 = </a:t>
                  </a:r>
                  <a:endParaRPr lang="en-US" dirty="0">
                    <a:solidFill>
                      <a:srgbClr val="FF0000"/>
                    </a:solidFill>
                  </a:endParaRPr>
                </a:p>
              </p:txBody>
            </p:sp>
            <p:sp>
              <p:nvSpPr>
                <p:cNvPr id="135" name="Double Bracket 134"/>
                <p:cNvSpPr/>
                <p:nvPr/>
              </p:nvSpPr>
              <p:spPr>
                <a:xfrm>
                  <a:off x="1802681" y="2569924"/>
                  <a:ext cx="358322" cy="671505"/>
                </a:xfrm>
                <a:prstGeom prst="bracketPair">
                  <a:avLst>
                    <a:gd name="adj" fmla="val 13794"/>
                  </a:avLst>
                </a:prstGeom>
                <a:ln>
                  <a:solidFill>
                    <a:srgbClr val="FF33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4</a:t>
                  </a:r>
                </a:p>
                <a:p>
                  <a:pPr algn="ctr"/>
                  <a:r>
                    <a:rPr lang="en-US" dirty="0">
                      <a:solidFill>
                        <a:srgbClr val="FF0000"/>
                      </a:solidFill>
                    </a:rPr>
                    <a:t>0</a:t>
                  </a:r>
                </a:p>
                <a:p>
                  <a:pPr algn="ctr"/>
                  <a:r>
                    <a:rPr lang="en-US" b="1" dirty="0"/>
                    <a:t>1</a:t>
                  </a:r>
                </a:p>
              </p:txBody>
            </p:sp>
          </p:grpSp>
        </p:grpSp>
        <p:cxnSp>
          <p:nvCxnSpPr>
            <p:cNvPr id="141" name="Straight Connector 140"/>
            <p:cNvCxnSpPr/>
            <p:nvPr/>
          </p:nvCxnSpPr>
          <p:spPr>
            <a:xfrm>
              <a:off x="1073073" y="4702847"/>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2423837" y="4702847"/>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3764943" y="4700344"/>
              <a:ext cx="200625"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up)">
                                      <p:cBhvr>
                                        <p:cTn id="10" dur="500"/>
                                        <p:tgtEl>
                                          <p:spTgt spid="6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up)">
                                      <p:cBhvr>
                                        <p:cTn id="13" dur="500"/>
                                        <p:tgtEl>
                                          <p:spTgt spid="68"/>
                                        </p:tgtEl>
                                      </p:cBhvr>
                                    </p:animEffect>
                                  </p:childTnLst>
                                </p:cTn>
                              </p:par>
                              <p:par>
                                <p:cTn id="14" presetID="22" presetClass="entr" presetSubtype="1"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up)">
                                      <p:cBhvr>
                                        <p:cTn id="16" dur="500"/>
                                        <p:tgtEl>
                                          <p:spTgt spid="75"/>
                                        </p:tgtEl>
                                      </p:cBhvr>
                                    </p:animEffect>
                                  </p:childTnLst>
                                </p:cTn>
                              </p:par>
                              <p:par>
                                <p:cTn id="17" presetID="22" presetClass="entr" presetSubtype="1"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up)">
                                      <p:cBhvr>
                                        <p:cTn id="22" dur="500"/>
                                        <p:tgtEl>
                                          <p:spTgt spid="7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up)">
                                      <p:cBhvr>
                                        <p:cTn id="25" dur="500"/>
                                        <p:tgtEl>
                                          <p:spTgt spid="8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par>
                                <p:cTn id="29" presetID="10" presetClass="entr" presetSubtype="0" fill="hold" nodeType="withEffect">
                                  <p:stCondLst>
                                    <p:cond delay="0"/>
                                  </p:stCondLst>
                                  <p:childTnLst>
                                    <p:set>
                                      <p:cBhvr>
                                        <p:cTn id="30" dur="1" fill="hold">
                                          <p:stCondLst>
                                            <p:cond delay="0"/>
                                          </p:stCondLst>
                                        </p:cTn>
                                        <p:tgtEl>
                                          <p:spTgt spid="129"/>
                                        </p:tgtEl>
                                        <p:attrNameLst>
                                          <p:attrName>style.visibility</p:attrName>
                                        </p:attrNameLst>
                                      </p:cBhvr>
                                      <p:to>
                                        <p:strVal val="visible"/>
                                      </p:to>
                                    </p:set>
                                    <p:animEffect transition="in" filter="fade">
                                      <p:cBhvr>
                                        <p:cTn id="31" dur="500"/>
                                        <p:tgtEl>
                                          <p:spTgt spid="129"/>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fade">
                                      <p:cBhvr>
                                        <p:cTn id="35" dur="500"/>
                                        <p:tgtEl>
                                          <p:spTgt spid="128"/>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144"/>
                                        </p:tgtEl>
                                        <p:attrNameLst>
                                          <p:attrName>style.visibility</p:attrName>
                                        </p:attrNameLst>
                                      </p:cBhvr>
                                      <p:to>
                                        <p:strVal val="visible"/>
                                      </p:to>
                                    </p:set>
                                    <p:animEffect transition="in" filter="fade">
                                      <p:cBhvr>
                                        <p:cTn id="39"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81" grpId="0"/>
      <p:bldP spid="106" grpId="0"/>
      <p:bldP spid="1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14</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Rectangle 105"/>
          <p:cNvSpPr/>
          <p:nvPr/>
        </p:nvSpPr>
        <p:spPr>
          <a:xfrm>
            <a:off x="907255" y="865704"/>
            <a:ext cx="6565107" cy="2554545"/>
          </a:xfrm>
          <a:prstGeom prst="rect">
            <a:avLst/>
          </a:prstGeom>
        </p:spPr>
        <p:txBody>
          <a:bodyPr wrap="square">
            <a:spAutoFit/>
          </a:bodyPr>
          <a:lstStyle/>
          <a:p>
            <a:r>
              <a:rPr lang="en-US" sz="2000" b="1" dirty="0">
                <a:ln w="0"/>
                <a:solidFill>
                  <a:srgbClr val="FF0000"/>
                </a:solidFill>
                <a:latin typeface="Cambria" panose="02040503050406030204" pitchFamily="18" charset="0"/>
              </a:rPr>
              <a:t>Step3: </a:t>
            </a:r>
            <a:r>
              <a:rPr lang="en-US" sz="2000" dirty="0">
                <a:ln w="0"/>
                <a:solidFill>
                  <a:srgbClr val="FF0000"/>
                </a:solidFill>
                <a:latin typeface="Cambria" panose="02040503050406030204" pitchFamily="18" charset="0"/>
              </a:rPr>
              <a:t>Compute three parameters  </a:t>
            </a:r>
            <a:r>
              <a:rPr lang="en-US" sz="2000" b="1" dirty="0">
                <a:ln w="0"/>
                <a:solidFill>
                  <a:srgbClr val="FF0000"/>
                </a:solidFill>
                <a:latin typeface="Cambria" panose="02040503050406030204" pitchFamily="18" charset="0"/>
              </a:rPr>
              <a:t>𝛼1,  𝛼2  </a:t>
            </a:r>
            <a:r>
              <a:rPr lang="en-US" sz="2000" dirty="0">
                <a:ln w="0"/>
                <a:solidFill>
                  <a:srgbClr val="FF0000"/>
                </a:solidFill>
                <a:latin typeface="Cambria" panose="02040503050406030204" pitchFamily="18" charset="0"/>
              </a:rPr>
              <a:t>and  </a:t>
            </a:r>
            <a:r>
              <a:rPr lang="en-US" sz="2000" b="1" dirty="0">
                <a:ln w="0"/>
                <a:solidFill>
                  <a:srgbClr val="FF0000"/>
                </a:solidFill>
                <a:latin typeface="Cambria" panose="02040503050406030204" pitchFamily="18" charset="0"/>
              </a:rPr>
              <a:t>𝛼3</a:t>
            </a:r>
          </a:p>
          <a:p>
            <a:pPr lvl="1"/>
            <a:endParaRPr lang="en-US" sz="2000" dirty="0"/>
          </a:p>
          <a:p>
            <a:pPr marL="0" lvl="1">
              <a:lnSpc>
                <a:spcPct val="200000"/>
              </a:lnSpc>
            </a:pPr>
            <a:endParaRPr lang="en-US" sz="2000" dirty="0">
              <a:ln w="0"/>
              <a:effectLst>
                <a:outerShdw blurRad="38100" dist="19050" dir="2700000" algn="tl" rotWithShape="0">
                  <a:schemeClr val="dk1">
                    <a:alpha val="40000"/>
                  </a:schemeClr>
                </a:outerShdw>
              </a:effectLst>
              <a:latin typeface="Cambria" panose="02040503050406030204" pitchFamily="18" charset="0"/>
            </a:endParaRPr>
          </a:p>
          <a:p>
            <a:pPr marL="0" lvl="1">
              <a:lnSpc>
                <a:spcPct val="200000"/>
              </a:lnSpc>
            </a:pPr>
            <a:endParaRPr lang="en-US" sz="2000" dirty="0">
              <a:ln w="0"/>
              <a:effectLst>
                <a:outerShdw blurRad="38100" dist="19050" dir="2700000" algn="tl" rotWithShape="0">
                  <a:schemeClr val="dk1">
                    <a:alpha val="40000"/>
                  </a:schemeClr>
                </a:outerShdw>
              </a:effectLst>
              <a:latin typeface="Cambria" panose="02040503050406030204" pitchFamily="18" charset="0"/>
            </a:endParaRPr>
          </a:p>
          <a:p>
            <a:pPr marL="0" lvl="1">
              <a:lnSpc>
                <a:spcPct val="200000"/>
              </a:lnSpc>
            </a:pPr>
            <a:endParaRPr lang="en-US" sz="2000" dirty="0">
              <a:ln w="0"/>
              <a:effectLst>
                <a:outerShdw blurRad="38100" dist="19050" dir="2700000" algn="tl" rotWithShape="0">
                  <a:schemeClr val="dk1">
                    <a:alpha val="40000"/>
                  </a:schemeClr>
                </a:outerShdw>
              </a:effectLst>
              <a:latin typeface="Cambria" panose="02040503050406030204" pitchFamily="18" charset="0"/>
            </a:endParaRPr>
          </a:p>
        </p:txBody>
      </p:sp>
      <p:pic>
        <p:nvPicPr>
          <p:cNvPr id="5" name="Picture 4"/>
          <p:cNvPicPr>
            <a:picLocks noChangeAspect="1"/>
          </p:cNvPicPr>
          <p:nvPr/>
        </p:nvPicPr>
        <p:blipFill>
          <a:blip r:embed="rId3"/>
          <a:stretch>
            <a:fillRect/>
          </a:stretch>
        </p:blipFill>
        <p:spPr>
          <a:xfrm>
            <a:off x="8258199" y="517992"/>
            <a:ext cx="3240240" cy="2485413"/>
          </a:xfrm>
          <a:prstGeom prst="rect">
            <a:avLst/>
          </a:prstGeom>
        </p:spPr>
      </p:pic>
      <p:grpSp>
        <p:nvGrpSpPr>
          <p:cNvPr id="26" name="Group 25"/>
          <p:cNvGrpSpPr/>
          <p:nvPr/>
        </p:nvGrpSpPr>
        <p:grpSpPr>
          <a:xfrm>
            <a:off x="909683" y="1464928"/>
            <a:ext cx="6547232" cy="1938992"/>
            <a:chOff x="909683" y="1764973"/>
            <a:chExt cx="6547232" cy="1938992"/>
          </a:xfrm>
        </p:grpSpPr>
        <p:sp>
          <p:nvSpPr>
            <p:cNvPr id="6" name="Rectangle 5"/>
            <p:cNvSpPr/>
            <p:nvPr/>
          </p:nvSpPr>
          <p:spPr>
            <a:xfrm>
              <a:off x="1275159" y="1900094"/>
              <a:ext cx="5829298" cy="51435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275159" y="2550022"/>
              <a:ext cx="5829298" cy="51435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275159" y="3177366"/>
              <a:ext cx="5829298" cy="514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1758873" y="2041106"/>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139873" y="2038847"/>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854248" y="2046365"/>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235248" y="2044106"/>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021060" y="2048624"/>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02060" y="2046365"/>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758873" y="2650705"/>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139873" y="2648446"/>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54248" y="2655964"/>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235248" y="2653705"/>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021060" y="2658223"/>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02060" y="2655964"/>
              <a:ext cx="20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756218" y="3260304"/>
              <a:ext cx="2006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137218" y="3258045"/>
              <a:ext cx="2006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851593" y="3265563"/>
              <a:ext cx="2006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232593" y="3263304"/>
              <a:ext cx="2006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018405" y="3267822"/>
              <a:ext cx="2006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399405" y="3265563"/>
              <a:ext cx="2006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09683" y="1764973"/>
              <a:ext cx="6547232" cy="1938992"/>
            </a:xfrm>
            <a:prstGeom prst="rect">
              <a:avLst/>
            </a:prstGeom>
          </p:spPr>
          <p:txBody>
            <a:bodyPr wrap="square">
              <a:spAutoFit/>
            </a:bodyPr>
            <a:lstStyle/>
            <a:p>
              <a:pPr lvl="1">
                <a:lnSpc>
                  <a:spcPct val="200000"/>
                </a:lnSpc>
              </a:pPr>
              <a:r>
                <a:rPr lang="en-US" sz="2000" dirty="0">
                  <a:solidFill>
                    <a:srgbClr val="0000FF"/>
                  </a:solidFill>
                </a:rPr>
                <a:t>𝛼1𝑆1 .𝑆1 +𝛼2𝑆2 .𝑆1 +𝛼3𝑆3 .𝑆1       =       −1 (−𝑣𝑒 𝑐𝑙𝑎𝑠𝑠) </a:t>
              </a:r>
            </a:p>
            <a:p>
              <a:pPr lvl="1">
                <a:lnSpc>
                  <a:spcPct val="200000"/>
                </a:lnSpc>
              </a:pPr>
              <a:r>
                <a:rPr lang="en-US" sz="2000" dirty="0">
                  <a:solidFill>
                    <a:srgbClr val="0000FF"/>
                  </a:solidFill>
                </a:rPr>
                <a:t>𝛼1𝑆1 .𝑆2 +𝛼2𝑆2 .𝑆2 +𝛼3𝑆3 .𝑆2        =      −1 (−𝑣𝑒 𝑐𝑙𝑎𝑠𝑠</a:t>
              </a:r>
              <a:r>
                <a:rPr lang="en-US" sz="2000" dirty="0"/>
                <a:t>) </a:t>
              </a:r>
            </a:p>
            <a:p>
              <a:pPr lvl="1">
                <a:lnSpc>
                  <a:spcPct val="200000"/>
                </a:lnSpc>
              </a:pPr>
              <a:r>
                <a:rPr lang="en-US" sz="2000" dirty="0">
                  <a:solidFill>
                    <a:srgbClr val="FF0000"/>
                  </a:solidFill>
                </a:rPr>
                <a:t>𝛼1𝑆1 .𝑆3 +𝛼2𝑆2 .𝑆3 +𝛼3𝑆3 .𝑆3        =      +1 (+𝑣𝑒 𝑐𝑙𝑎𝑠𝑠) </a:t>
              </a:r>
            </a:p>
          </p:txBody>
        </p:sp>
      </p:grpSp>
      <p:cxnSp>
        <p:nvCxnSpPr>
          <p:cNvPr id="30" name="Straight Arrow Connector 29"/>
          <p:cNvCxnSpPr>
            <a:stCxn id="6" idx="3"/>
          </p:cNvCxnSpPr>
          <p:nvPr/>
        </p:nvCxnSpPr>
        <p:spPr>
          <a:xfrm flipV="1">
            <a:off x="7104457" y="1488455"/>
            <a:ext cx="2146745" cy="368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9" idx="3"/>
          </p:cNvCxnSpPr>
          <p:nvPr/>
        </p:nvCxnSpPr>
        <p:spPr>
          <a:xfrm flipV="1">
            <a:off x="7104457" y="2016203"/>
            <a:ext cx="2262187" cy="490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1" idx="3"/>
          </p:cNvCxnSpPr>
          <p:nvPr/>
        </p:nvCxnSpPr>
        <p:spPr>
          <a:xfrm flipV="1">
            <a:off x="7104457" y="1854389"/>
            <a:ext cx="2982518" cy="1280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706833" y="4084785"/>
            <a:ext cx="10894617" cy="2431518"/>
            <a:chOff x="706833" y="4084785"/>
            <a:chExt cx="10894617" cy="2431518"/>
          </a:xfrm>
        </p:grpSpPr>
        <p:sp>
          <p:nvSpPr>
            <p:cNvPr id="100" name="Double Bracket 99"/>
            <p:cNvSpPr/>
            <p:nvPr/>
          </p:nvSpPr>
          <p:spPr>
            <a:xfrm>
              <a:off x="1621764" y="4131867"/>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04" name="Double Bracket 103"/>
            <p:cNvSpPr/>
            <p:nvPr/>
          </p:nvSpPr>
          <p:spPr>
            <a:xfrm>
              <a:off x="1588597" y="4999842"/>
              <a:ext cx="414317" cy="671505"/>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05" name="Double Bracket 104"/>
            <p:cNvSpPr/>
            <p:nvPr/>
          </p:nvSpPr>
          <p:spPr>
            <a:xfrm>
              <a:off x="1661395" y="5830607"/>
              <a:ext cx="358322" cy="671505"/>
            </a:xfrm>
            <a:prstGeom prst="bracketPair">
              <a:avLst>
                <a:gd name="adj" fmla="val 13794"/>
              </a:avLst>
            </a:prstGeom>
            <a:ln>
              <a:solidFill>
                <a:srgbClr val="FF33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4</a:t>
              </a:r>
            </a:p>
            <a:p>
              <a:pPr algn="ctr"/>
              <a:r>
                <a:rPr lang="en-US" dirty="0">
                  <a:solidFill>
                    <a:srgbClr val="FF0000"/>
                  </a:solidFill>
                </a:rPr>
                <a:t>0</a:t>
              </a:r>
            </a:p>
            <a:p>
              <a:pPr algn="ctr"/>
              <a:r>
                <a:rPr lang="en-US" dirty="0">
                  <a:solidFill>
                    <a:srgbClr val="FF0000"/>
                  </a:solidFill>
                </a:rPr>
                <a:t>1</a:t>
              </a:r>
            </a:p>
          </p:txBody>
        </p:sp>
        <p:sp>
          <p:nvSpPr>
            <p:cNvPr id="113" name="Double Bracket 112"/>
            <p:cNvSpPr/>
            <p:nvPr/>
          </p:nvSpPr>
          <p:spPr>
            <a:xfrm>
              <a:off x="3159026" y="4088047"/>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14" name="Double Bracket 113"/>
            <p:cNvSpPr/>
            <p:nvPr/>
          </p:nvSpPr>
          <p:spPr>
            <a:xfrm>
              <a:off x="3125859" y="4956022"/>
              <a:ext cx="414317" cy="671505"/>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15" name="Double Bracket 114"/>
            <p:cNvSpPr/>
            <p:nvPr/>
          </p:nvSpPr>
          <p:spPr>
            <a:xfrm>
              <a:off x="3181854" y="5799769"/>
              <a:ext cx="358322" cy="671505"/>
            </a:xfrm>
            <a:prstGeom prst="bracketPair">
              <a:avLst>
                <a:gd name="adj" fmla="val 13794"/>
              </a:avLst>
            </a:prstGeom>
            <a:ln>
              <a:solidFill>
                <a:srgbClr val="FF33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4</a:t>
              </a:r>
            </a:p>
            <a:p>
              <a:pPr algn="ctr"/>
              <a:r>
                <a:rPr lang="en-US" dirty="0">
                  <a:solidFill>
                    <a:srgbClr val="FF0000"/>
                  </a:solidFill>
                </a:rPr>
                <a:t>0</a:t>
              </a:r>
            </a:p>
            <a:p>
              <a:pPr algn="ctr"/>
              <a:r>
                <a:rPr lang="en-US" dirty="0">
                  <a:solidFill>
                    <a:srgbClr val="FF0000"/>
                  </a:solidFill>
                </a:rPr>
                <a:t>1</a:t>
              </a:r>
            </a:p>
          </p:txBody>
        </p:sp>
        <p:sp>
          <p:nvSpPr>
            <p:cNvPr id="116" name="Double Bracket 115"/>
            <p:cNvSpPr/>
            <p:nvPr/>
          </p:nvSpPr>
          <p:spPr>
            <a:xfrm>
              <a:off x="4685920" y="4107243"/>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17" name="Double Bracket 116"/>
            <p:cNvSpPr/>
            <p:nvPr/>
          </p:nvSpPr>
          <p:spPr>
            <a:xfrm>
              <a:off x="4652751" y="4903778"/>
              <a:ext cx="414317" cy="671505"/>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18" name="Double Bracket 117"/>
            <p:cNvSpPr/>
            <p:nvPr/>
          </p:nvSpPr>
          <p:spPr>
            <a:xfrm>
              <a:off x="4708746" y="5747525"/>
              <a:ext cx="358322" cy="671505"/>
            </a:xfrm>
            <a:prstGeom prst="bracketPair">
              <a:avLst>
                <a:gd name="adj" fmla="val 13794"/>
              </a:avLst>
            </a:prstGeom>
            <a:ln>
              <a:solidFill>
                <a:srgbClr val="FF33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4</a:t>
              </a:r>
            </a:p>
            <a:p>
              <a:pPr algn="ctr"/>
              <a:r>
                <a:rPr lang="en-US" dirty="0">
                  <a:solidFill>
                    <a:srgbClr val="FF0000"/>
                  </a:solidFill>
                </a:rPr>
                <a:t>0</a:t>
              </a:r>
            </a:p>
            <a:p>
              <a:pPr algn="ctr"/>
              <a:r>
                <a:rPr lang="en-US" dirty="0">
                  <a:solidFill>
                    <a:srgbClr val="FF0000"/>
                  </a:solidFill>
                </a:rPr>
                <a:t>1</a:t>
              </a:r>
            </a:p>
          </p:txBody>
        </p:sp>
        <p:sp>
          <p:nvSpPr>
            <p:cNvPr id="119" name="Double Bracket 118"/>
            <p:cNvSpPr/>
            <p:nvPr/>
          </p:nvSpPr>
          <p:spPr>
            <a:xfrm>
              <a:off x="1157247" y="4126898"/>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20" name="Double Bracket 119"/>
            <p:cNvSpPr/>
            <p:nvPr/>
          </p:nvSpPr>
          <p:spPr>
            <a:xfrm>
              <a:off x="1135743" y="5003994"/>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40" name="Double Bracket 139"/>
            <p:cNvSpPr/>
            <p:nvPr/>
          </p:nvSpPr>
          <p:spPr>
            <a:xfrm>
              <a:off x="1153175" y="5830519"/>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45" name="Double Bracket 144"/>
            <p:cNvSpPr/>
            <p:nvPr/>
          </p:nvSpPr>
          <p:spPr>
            <a:xfrm>
              <a:off x="2659157" y="4965265"/>
              <a:ext cx="414317" cy="671505"/>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46" name="Double Bracket 145"/>
            <p:cNvSpPr/>
            <p:nvPr/>
          </p:nvSpPr>
          <p:spPr>
            <a:xfrm>
              <a:off x="2659157" y="4102425"/>
              <a:ext cx="414317" cy="671505"/>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47" name="Double Bracket 146"/>
            <p:cNvSpPr/>
            <p:nvPr/>
          </p:nvSpPr>
          <p:spPr>
            <a:xfrm>
              <a:off x="2651263" y="5803391"/>
              <a:ext cx="414317" cy="671505"/>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148" name="Double Bracket 147"/>
            <p:cNvSpPr/>
            <p:nvPr/>
          </p:nvSpPr>
          <p:spPr>
            <a:xfrm>
              <a:off x="4218113" y="4084785"/>
              <a:ext cx="358322" cy="671505"/>
            </a:xfrm>
            <a:prstGeom prst="bracketPair">
              <a:avLst>
                <a:gd name="adj" fmla="val 13794"/>
              </a:avLst>
            </a:prstGeom>
            <a:ln>
              <a:solidFill>
                <a:srgbClr val="FF33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4</a:t>
              </a:r>
            </a:p>
            <a:p>
              <a:pPr algn="ctr"/>
              <a:r>
                <a:rPr lang="en-US" dirty="0">
                  <a:solidFill>
                    <a:srgbClr val="FF0000"/>
                  </a:solidFill>
                </a:rPr>
                <a:t>0</a:t>
              </a:r>
            </a:p>
            <a:p>
              <a:pPr algn="ctr"/>
              <a:r>
                <a:rPr lang="en-US" dirty="0">
                  <a:solidFill>
                    <a:srgbClr val="FF0000"/>
                  </a:solidFill>
                </a:rPr>
                <a:t>1</a:t>
              </a:r>
            </a:p>
          </p:txBody>
        </p:sp>
        <p:sp>
          <p:nvSpPr>
            <p:cNvPr id="149" name="Double Bracket 148"/>
            <p:cNvSpPr/>
            <p:nvPr/>
          </p:nvSpPr>
          <p:spPr>
            <a:xfrm>
              <a:off x="4218111" y="4952206"/>
              <a:ext cx="358322" cy="671505"/>
            </a:xfrm>
            <a:prstGeom prst="bracketPair">
              <a:avLst>
                <a:gd name="adj" fmla="val 13794"/>
              </a:avLst>
            </a:prstGeom>
            <a:ln>
              <a:solidFill>
                <a:srgbClr val="FF33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4</a:t>
              </a:r>
            </a:p>
            <a:p>
              <a:pPr algn="ctr"/>
              <a:r>
                <a:rPr lang="en-US" dirty="0">
                  <a:solidFill>
                    <a:srgbClr val="FF0000"/>
                  </a:solidFill>
                </a:rPr>
                <a:t>0</a:t>
              </a:r>
            </a:p>
            <a:p>
              <a:pPr algn="ctr"/>
              <a:r>
                <a:rPr lang="en-US" dirty="0">
                  <a:solidFill>
                    <a:srgbClr val="FF0000"/>
                  </a:solidFill>
                </a:rPr>
                <a:t>1</a:t>
              </a:r>
            </a:p>
          </p:txBody>
        </p:sp>
        <p:sp>
          <p:nvSpPr>
            <p:cNvPr id="150" name="Double Bracket 149"/>
            <p:cNvSpPr/>
            <p:nvPr/>
          </p:nvSpPr>
          <p:spPr>
            <a:xfrm>
              <a:off x="4224784" y="5720989"/>
              <a:ext cx="358322" cy="671505"/>
            </a:xfrm>
            <a:prstGeom prst="bracketPair">
              <a:avLst>
                <a:gd name="adj" fmla="val 13794"/>
              </a:avLst>
            </a:prstGeom>
            <a:ln>
              <a:solidFill>
                <a:srgbClr val="FF33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4</a:t>
              </a:r>
            </a:p>
            <a:p>
              <a:pPr algn="ctr"/>
              <a:r>
                <a:rPr lang="en-US" dirty="0">
                  <a:solidFill>
                    <a:srgbClr val="FF0000"/>
                  </a:solidFill>
                </a:rPr>
                <a:t>0</a:t>
              </a:r>
            </a:p>
            <a:p>
              <a:pPr algn="ctr"/>
              <a:r>
                <a:rPr lang="en-US" dirty="0">
                  <a:solidFill>
                    <a:srgbClr val="FF0000"/>
                  </a:solidFill>
                </a:rPr>
                <a:t>1</a:t>
              </a:r>
            </a:p>
          </p:txBody>
        </p:sp>
        <p:sp>
          <p:nvSpPr>
            <p:cNvPr id="36" name="Rectangle 35"/>
            <p:cNvSpPr/>
            <p:nvPr/>
          </p:nvSpPr>
          <p:spPr>
            <a:xfrm>
              <a:off x="711764" y="4253511"/>
              <a:ext cx="10889686" cy="461665"/>
            </a:xfrm>
            <a:prstGeom prst="rect">
              <a:avLst/>
            </a:prstGeom>
          </p:spPr>
          <p:txBody>
            <a:bodyPr wrap="square">
              <a:spAutoFit/>
            </a:bodyPr>
            <a:lstStyle/>
            <a:p>
              <a:r>
                <a:rPr lang="en-US" dirty="0">
                  <a:ln w="0"/>
                  <a:effectLst>
                    <a:outerShdw blurRad="38100" dist="19050" dir="2700000" algn="tl" rotWithShape="0">
                      <a:schemeClr val="dk1">
                        <a:alpha val="40000"/>
                      </a:schemeClr>
                    </a:outerShdw>
                  </a:effectLst>
                  <a:latin typeface="Cambria" panose="02040503050406030204" pitchFamily="18" charset="0"/>
                </a:rPr>
                <a:t>𝛼1                     + 𝛼2                      +  𝛼3                        = -1              ⟹         </a:t>
              </a:r>
              <a:r>
                <a:rPr lang="en-US" sz="2400"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6𝛼1+4𝛼2+9𝛼3  =  −1 </a:t>
              </a:r>
              <a:endPar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endParaRPr>
            </a:p>
          </p:txBody>
        </p:sp>
        <p:sp>
          <p:nvSpPr>
            <p:cNvPr id="152" name="Rectangle 151"/>
            <p:cNvSpPr/>
            <p:nvPr/>
          </p:nvSpPr>
          <p:spPr>
            <a:xfrm>
              <a:off x="706833" y="5091143"/>
              <a:ext cx="10646967" cy="461665"/>
            </a:xfrm>
            <a:prstGeom prst="rect">
              <a:avLst/>
            </a:prstGeom>
          </p:spPr>
          <p:txBody>
            <a:bodyPr wrap="square">
              <a:spAutoFit/>
            </a:bodyPr>
            <a:lstStyle/>
            <a:p>
              <a:r>
                <a:rPr lang="en-US" dirty="0">
                  <a:ln w="0"/>
                  <a:effectLst>
                    <a:outerShdw blurRad="38100" dist="19050" dir="2700000" algn="tl" rotWithShape="0">
                      <a:schemeClr val="dk1">
                        <a:alpha val="40000"/>
                      </a:schemeClr>
                    </a:outerShdw>
                  </a:effectLst>
                  <a:latin typeface="Cambria" panose="02040503050406030204" pitchFamily="18" charset="0"/>
                </a:rPr>
                <a:t>𝛼1                     + 𝛼2                      +  𝛼3                        = -1              ⟹          </a:t>
              </a:r>
              <a:r>
                <a:rPr lang="en-US" sz="2400"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4𝛼1+6𝛼2+9𝛼3  =  −1 </a:t>
              </a:r>
            </a:p>
          </p:txBody>
        </p:sp>
        <p:sp>
          <p:nvSpPr>
            <p:cNvPr id="153" name="Rectangle 152"/>
            <p:cNvSpPr/>
            <p:nvPr/>
          </p:nvSpPr>
          <p:spPr>
            <a:xfrm>
              <a:off x="729502" y="5914518"/>
              <a:ext cx="10143286" cy="461665"/>
            </a:xfrm>
            <a:prstGeom prst="rect">
              <a:avLst/>
            </a:prstGeom>
          </p:spPr>
          <p:txBody>
            <a:bodyPr wrap="square">
              <a:spAutoFit/>
            </a:bodyPr>
            <a:lstStyle/>
            <a:p>
              <a:r>
                <a:rPr lang="en-US" dirty="0">
                  <a:ln w="0"/>
                  <a:effectLst>
                    <a:outerShdw blurRad="38100" dist="19050" dir="2700000" algn="tl" rotWithShape="0">
                      <a:schemeClr val="dk1">
                        <a:alpha val="40000"/>
                      </a:schemeClr>
                    </a:outerShdw>
                  </a:effectLst>
                  <a:latin typeface="Cambria" panose="02040503050406030204" pitchFamily="18" charset="0"/>
                </a:rPr>
                <a:t>𝛼1                     + 𝛼2                      +  𝛼3                        = 1                ⟹         </a:t>
              </a:r>
              <a:r>
                <a:rPr lang="en-US" sz="2400"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9𝛼1+9𝛼2+17𝛼3  =  +1 </a:t>
              </a:r>
              <a:endParaRPr lang="en-US" dirty="0">
                <a:ln w="0"/>
                <a:solidFill>
                  <a:srgbClr val="FF0000"/>
                </a:solidFill>
                <a:effectLst>
                  <a:outerShdw blurRad="38100" dist="19050" dir="2700000" algn="tl" rotWithShape="0">
                    <a:schemeClr val="dk1">
                      <a:alpha val="40000"/>
                    </a:schemeClr>
                  </a:outerShdw>
                </a:effectLst>
                <a:latin typeface="Cambria" panose="02040503050406030204" pitchFamily="18" charset="0"/>
              </a:endParaRPr>
            </a:p>
          </p:txBody>
        </p:sp>
      </p:grpSp>
      <p:sp>
        <p:nvSpPr>
          <p:cNvPr id="38" name="Rectangle 37"/>
          <p:cNvSpPr/>
          <p:nvPr/>
        </p:nvSpPr>
        <p:spPr>
          <a:xfrm>
            <a:off x="842866" y="3346988"/>
            <a:ext cx="4218078" cy="707886"/>
          </a:xfrm>
          <a:prstGeom prst="rect">
            <a:avLst/>
          </a:prstGeom>
        </p:spPr>
        <p:txBody>
          <a:bodyPr wrap="none">
            <a:spAutoFit/>
          </a:bodyPr>
          <a:lstStyle/>
          <a:p>
            <a:pPr marL="0" lvl="1">
              <a:lnSpc>
                <a:spcPct val="200000"/>
              </a:lnSpc>
            </a:pPr>
            <a:r>
              <a:rPr lang="en-US" sz="2000" dirty="0">
                <a:ln w="0"/>
                <a:effectLst>
                  <a:outerShdw blurRad="38100" dist="19050" dir="2700000" algn="tl" rotWithShape="0">
                    <a:schemeClr val="dk1">
                      <a:alpha val="40000"/>
                    </a:schemeClr>
                  </a:outerShdw>
                </a:effectLst>
                <a:latin typeface="Cambria" panose="02040503050406030204" pitchFamily="18" charset="0"/>
              </a:rPr>
              <a:t>Substitute the value of </a:t>
            </a:r>
            <a:r>
              <a:rPr lang="en-US" sz="2000" b="1" dirty="0">
                <a:ln w="0"/>
                <a:effectLst>
                  <a:outerShdw blurRad="38100" dist="19050" dir="2700000" algn="tl" rotWithShape="0">
                    <a:schemeClr val="dk1">
                      <a:alpha val="40000"/>
                    </a:schemeClr>
                  </a:outerShdw>
                </a:effectLst>
                <a:latin typeface="Cambria" panose="02040503050406030204" pitchFamily="18" charset="0"/>
              </a:rPr>
              <a:t>S1 , S2 </a:t>
            </a:r>
            <a:r>
              <a:rPr lang="en-US" sz="2000" dirty="0">
                <a:ln w="0"/>
                <a:effectLst>
                  <a:outerShdw blurRad="38100" dist="19050" dir="2700000" algn="tl" rotWithShape="0">
                    <a:schemeClr val="dk1">
                      <a:alpha val="40000"/>
                    </a:schemeClr>
                  </a:outerShdw>
                </a:effectLst>
                <a:latin typeface="Cambria" panose="02040503050406030204" pitchFamily="18" charset="0"/>
              </a:rPr>
              <a:t>and </a:t>
            </a:r>
            <a:r>
              <a:rPr lang="en-US" sz="2000" b="1" dirty="0">
                <a:ln w="0"/>
                <a:effectLst>
                  <a:outerShdw blurRad="38100" dist="19050" dir="2700000" algn="tl" rotWithShape="0">
                    <a:schemeClr val="dk1">
                      <a:alpha val="40000"/>
                    </a:schemeClr>
                  </a:outerShdw>
                </a:effectLst>
                <a:latin typeface="Cambria" panose="02040503050406030204" pitchFamily="18" charset="0"/>
              </a:rPr>
              <a:t>S3</a:t>
            </a:r>
          </a:p>
        </p:txBody>
      </p:sp>
      <p:sp>
        <p:nvSpPr>
          <p:cNvPr id="39" name="Oval Callout 38"/>
          <p:cNvSpPr/>
          <p:nvPr/>
        </p:nvSpPr>
        <p:spPr>
          <a:xfrm>
            <a:off x="6716312" y="5542"/>
            <a:ext cx="1894288" cy="781730"/>
          </a:xfrm>
          <a:prstGeom prst="wedgeEllipseCallout">
            <a:avLst>
              <a:gd name="adj1" fmla="val -62316"/>
              <a:gd name="adj2" fmla="val 6798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Lagrange Multiplier</a:t>
            </a:r>
            <a:endParaRPr lang="en-US" dirty="0">
              <a:solidFill>
                <a:schemeClr val="tx1"/>
              </a:solidFill>
            </a:endParaRPr>
          </a:p>
        </p:txBody>
      </p:sp>
    </p:spTree>
    <p:extLst>
      <p:ext uri="{BB962C8B-B14F-4D97-AF65-F5344CB8AC3E}">
        <p14:creationId xmlns:p14="http://schemas.microsoft.com/office/powerpoint/2010/main" val="193529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15</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p:cNvSpPr/>
          <p:nvPr/>
        </p:nvSpPr>
        <p:spPr>
          <a:xfrm>
            <a:off x="707231" y="836387"/>
            <a:ext cx="10837533" cy="400110"/>
          </a:xfrm>
          <a:prstGeom prst="rect">
            <a:avLst/>
          </a:prstGeom>
          <a:noFill/>
        </p:spPr>
        <p:txBody>
          <a:bodyPr wrap="square" lIns="91440" tIns="45720" rIns="91440" bIns="45720">
            <a:spAutoFit/>
          </a:bodyPr>
          <a:lstStyle/>
          <a:p>
            <a:r>
              <a:rPr lang="en-US" sz="2000" dirty="0">
                <a:ln w="0"/>
                <a:effectLst>
                  <a:outerShdw blurRad="38100" dist="19050" dir="2700000" algn="tl" rotWithShape="0">
                    <a:schemeClr val="dk1">
                      <a:alpha val="40000"/>
                    </a:schemeClr>
                  </a:outerShdw>
                </a:effectLst>
                <a:latin typeface="Cambria" panose="02040503050406030204" pitchFamily="18" charset="0"/>
              </a:rPr>
              <a:t>Solving above three equations</a:t>
            </a:r>
          </a:p>
        </p:txBody>
      </p:sp>
      <p:pic>
        <p:nvPicPr>
          <p:cNvPr id="5" name="Picture 4"/>
          <p:cNvPicPr>
            <a:picLocks noChangeAspect="1"/>
          </p:cNvPicPr>
          <p:nvPr/>
        </p:nvPicPr>
        <p:blipFill>
          <a:blip r:embed="rId3"/>
          <a:stretch>
            <a:fillRect/>
          </a:stretch>
        </p:blipFill>
        <p:spPr>
          <a:xfrm>
            <a:off x="7752723" y="517992"/>
            <a:ext cx="3792041" cy="1182727"/>
          </a:xfrm>
          <a:prstGeom prst="rect">
            <a:avLst/>
          </a:prstGeom>
        </p:spPr>
      </p:pic>
      <p:sp>
        <p:nvSpPr>
          <p:cNvPr id="6" name="Rectangle 5"/>
          <p:cNvSpPr/>
          <p:nvPr/>
        </p:nvSpPr>
        <p:spPr>
          <a:xfrm>
            <a:off x="1168941" y="1378722"/>
            <a:ext cx="5213287" cy="461665"/>
          </a:xfrm>
          <a:prstGeom prst="rect">
            <a:avLst/>
          </a:prstGeom>
        </p:spPr>
        <p:txBody>
          <a:bodyPr wrap="none">
            <a:spAutoFit/>
          </a:bodyPr>
          <a:lstStyle/>
          <a:p>
            <a:r>
              <a:rPr lang="en-US" sz="2400" dirty="0">
                <a:ln w="0"/>
                <a:effectLst>
                  <a:outerShdw blurRad="38100" dist="19050" dir="2700000" algn="tl" rotWithShape="0">
                    <a:schemeClr val="dk1">
                      <a:alpha val="40000"/>
                    </a:schemeClr>
                  </a:outerShdw>
                </a:effectLst>
                <a:latin typeface="Cambria" panose="02040503050406030204" pitchFamily="18" charset="0"/>
              </a:rPr>
              <a:t>𝛼1  =  𝛼2   =   -3.25        and       𝛼3 =  3.5</a:t>
            </a:r>
          </a:p>
        </p:txBody>
      </p:sp>
      <p:grpSp>
        <p:nvGrpSpPr>
          <p:cNvPr id="37" name="Group 36"/>
          <p:cNvGrpSpPr/>
          <p:nvPr/>
        </p:nvGrpSpPr>
        <p:grpSpPr>
          <a:xfrm>
            <a:off x="769924" y="2476372"/>
            <a:ext cx="4307911" cy="1224091"/>
            <a:chOff x="769924" y="2476372"/>
            <a:chExt cx="4307911" cy="1224091"/>
          </a:xfrm>
        </p:grpSpPr>
        <p:sp>
          <p:nvSpPr>
            <p:cNvPr id="8" name="Rectangle 7"/>
            <p:cNvSpPr/>
            <p:nvPr/>
          </p:nvSpPr>
          <p:spPr>
            <a:xfrm>
              <a:off x="769924" y="2476372"/>
              <a:ext cx="4307911" cy="400110"/>
            </a:xfrm>
            <a:prstGeom prst="rect">
              <a:avLst/>
            </a:prstGeom>
          </p:spPr>
          <p:txBody>
            <a:bodyPr wrap="none">
              <a:spAutoFit/>
            </a:bodyPr>
            <a:lstStyle/>
            <a:p>
              <a:pPr lvl="0"/>
              <a:r>
                <a:rPr lang="en-US" sz="2000" b="1" dirty="0">
                  <a:ln w="0"/>
                  <a:solidFill>
                    <a:srgbClr val="FF0000"/>
                  </a:solidFill>
                  <a:latin typeface="Cambria" panose="02040503050406030204" pitchFamily="18" charset="0"/>
                </a:rPr>
                <a:t>Step4: </a:t>
              </a:r>
              <a:r>
                <a:rPr lang="en-US" sz="2000" dirty="0">
                  <a:ln w="0"/>
                  <a:solidFill>
                    <a:srgbClr val="FF0000"/>
                  </a:solidFill>
                  <a:latin typeface="Cambria" panose="02040503050406030204" pitchFamily="18" charset="0"/>
                </a:rPr>
                <a:t>Now the hyperplane is give by</a:t>
              </a:r>
              <a:endParaRPr lang="en-US" sz="2000" b="1" dirty="0">
                <a:ln w="0"/>
                <a:solidFill>
                  <a:srgbClr val="FF0000"/>
                </a:solidFill>
                <a:latin typeface="Cambria" panose="02040503050406030204" pitchFamily="18" charset="0"/>
              </a:endParaRPr>
            </a:p>
          </p:txBody>
        </p:sp>
        <p:pic>
          <p:nvPicPr>
            <p:cNvPr id="11" name="Picture 10"/>
            <p:cNvPicPr>
              <a:picLocks noChangeAspect="1"/>
            </p:cNvPicPr>
            <p:nvPr/>
          </p:nvPicPr>
          <p:blipFill>
            <a:blip r:embed="rId4"/>
            <a:stretch>
              <a:fillRect/>
            </a:stretch>
          </p:blipFill>
          <p:spPr>
            <a:xfrm>
              <a:off x="1433507" y="2942338"/>
              <a:ext cx="1724025" cy="758125"/>
            </a:xfrm>
            <a:prstGeom prst="rect">
              <a:avLst/>
            </a:prstGeom>
          </p:spPr>
        </p:pic>
      </p:grpSp>
      <p:grpSp>
        <p:nvGrpSpPr>
          <p:cNvPr id="30" name="Group 29"/>
          <p:cNvGrpSpPr/>
          <p:nvPr/>
        </p:nvGrpSpPr>
        <p:grpSpPr>
          <a:xfrm>
            <a:off x="1453044" y="3864352"/>
            <a:ext cx="4157661" cy="685784"/>
            <a:chOff x="2271717" y="4623709"/>
            <a:chExt cx="4157661" cy="685784"/>
          </a:xfrm>
        </p:grpSpPr>
        <p:sp>
          <p:nvSpPr>
            <p:cNvPr id="46" name="Double Bracket 45"/>
            <p:cNvSpPr/>
            <p:nvPr/>
          </p:nvSpPr>
          <p:spPr>
            <a:xfrm>
              <a:off x="3533750" y="4623709"/>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47" name="Double Bracket 46"/>
            <p:cNvSpPr/>
            <p:nvPr/>
          </p:nvSpPr>
          <p:spPr>
            <a:xfrm>
              <a:off x="4624486" y="4630480"/>
              <a:ext cx="414317" cy="671505"/>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2</a:t>
              </a:r>
            </a:p>
            <a:p>
              <a:pPr algn="ctr"/>
              <a:r>
                <a:rPr lang="en-US" dirty="0">
                  <a:solidFill>
                    <a:srgbClr val="0000FF"/>
                  </a:solidFill>
                </a:rPr>
                <a:t>-1</a:t>
              </a:r>
            </a:p>
            <a:p>
              <a:pPr algn="ctr"/>
              <a:r>
                <a:rPr lang="en-US" dirty="0">
                  <a:solidFill>
                    <a:srgbClr val="0000FF"/>
                  </a:solidFill>
                </a:rPr>
                <a:t>1</a:t>
              </a:r>
            </a:p>
          </p:txBody>
        </p:sp>
        <p:sp>
          <p:nvSpPr>
            <p:cNvPr id="48" name="Double Bracket 47"/>
            <p:cNvSpPr/>
            <p:nvPr/>
          </p:nvSpPr>
          <p:spPr>
            <a:xfrm>
              <a:off x="5697867" y="4623709"/>
              <a:ext cx="358322" cy="671505"/>
            </a:xfrm>
            <a:prstGeom prst="bracketPair">
              <a:avLst>
                <a:gd name="adj" fmla="val 13794"/>
              </a:avLst>
            </a:prstGeom>
            <a:ln>
              <a:solidFill>
                <a:srgbClr val="FF33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4</a:t>
              </a:r>
            </a:p>
            <a:p>
              <a:pPr algn="ctr"/>
              <a:r>
                <a:rPr lang="en-US" dirty="0">
                  <a:solidFill>
                    <a:srgbClr val="FF0000"/>
                  </a:solidFill>
                </a:rPr>
                <a:t>0</a:t>
              </a:r>
            </a:p>
            <a:p>
              <a:pPr algn="ctr"/>
              <a:r>
                <a:rPr lang="en-US" dirty="0">
                  <a:solidFill>
                    <a:srgbClr val="FF0000"/>
                  </a:solidFill>
                </a:rPr>
                <a:t>1</a:t>
              </a:r>
            </a:p>
          </p:txBody>
        </p:sp>
        <p:sp>
          <p:nvSpPr>
            <p:cNvPr id="49" name="Rectangle 48"/>
            <p:cNvSpPr/>
            <p:nvPr/>
          </p:nvSpPr>
          <p:spPr>
            <a:xfrm>
              <a:off x="2271717" y="4750322"/>
              <a:ext cx="4157661" cy="369332"/>
            </a:xfrm>
            <a:prstGeom prst="rect">
              <a:avLst/>
            </a:prstGeom>
          </p:spPr>
          <p:txBody>
            <a:bodyPr wrap="square">
              <a:spAutoFit/>
            </a:bodyPr>
            <a:lstStyle/>
            <a:p>
              <a:r>
                <a:rPr lang="en-US" dirty="0">
                  <a:ln w="0"/>
                  <a:effectLst>
                    <a:outerShdw blurRad="38100" dist="19050" dir="2700000" algn="tl" rotWithShape="0">
                      <a:schemeClr val="dk1">
                        <a:alpha val="40000"/>
                      </a:schemeClr>
                    </a:outerShdw>
                  </a:effectLst>
                  <a:latin typeface="Cambria" panose="02040503050406030204" pitchFamily="18" charset="0"/>
                </a:rPr>
                <a:t>W   =  -3.25          - 3.25             + 3.5</a:t>
              </a:r>
              <a:endPar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endParaRPr>
            </a:p>
          </p:txBody>
        </p:sp>
        <p:cxnSp>
          <p:nvCxnSpPr>
            <p:cNvPr id="50" name="Straight Connector 49"/>
            <p:cNvCxnSpPr/>
            <p:nvPr/>
          </p:nvCxnSpPr>
          <p:spPr>
            <a:xfrm>
              <a:off x="2387527" y="4841020"/>
              <a:ext cx="200625" cy="0"/>
            </a:xfrm>
            <a:prstGeom prst="line">
              <a:avLst/>
            </a:prstGeom>
          </p:spPr>
          <p:style>
            <a:lnRef idx="1">
              <a:schemeClr val="dk1"/>
            </a:lnRef>
            <a:fillRef idx="0">
              <a:schemeClr val="dk1"/>
            </a:fillRef>
            <a:effectRef idx="0">
              <a:schemeClr val="dk1"/>
            </a:effectRef>
            <a:fontRef idx="minor">
              <a:schemeClr val="tx1"/>
            </a:fontRef>
          </p:style>
        </p:cxnSp>
      </p:grpSp>
      <p:grpSp>
        <p:nvGrpSpPr>
          <p:cNvPr id="34" name="Group 33"/>
          <p:cNvGrpSpPr/>
          <p:nvPr/>
        </p:nvGrpSpPr>
        <p:grpSpPr>
          <a:xfrm>
            <a:off x="1383411" y="4827250"/>
            <a:ext cx="3875789" cy="1068319"/>
            <a:chOff x="2396424" y="5399810"/>
            <a:chExt cx="3875789" cy="1068319"/>
          </a:xfrm>
        </p:grpSpPr>
        <p:grpSp>
          <p:nvGrpSpPr>
            <p:cNvPr id="31" name="Group 30"/>
            <p:cNvGrpSpPr/>
            <p:nvPr/>
          </p:nvGrpSpPr>
          <p:grpSpPr>
            <a:xfrm>
              <a:off x="2396424" y="5399810"/>
              <a:ext cx="3875789" cy="1068319"/>
              <a:chOff x="2396424" y="5399810"/>
              <a:chExt cx="3875789" cy="1068319"/>
            </a:xfrm>
          </p:grpSpPr>
          <p:sp>
            <p:nvSpPr>
              <p:cNvPr id="51" name="Double Bracket 50"/>
              <p:cNvSpPr/>
              <p:nvPr/>
            </p:nvSpPr>
            <p:spPr>
              <a:xfrm>
                <a:off x="3469416" y="5507963"/>
                <a:ext cx="446914" cy="882344"/>
              </a:xfrm>
              <a:prstGeom prst="bracketPair">
                <a:avLst>
                  <a:gd name="adj" fmla="val 13794"/>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b="1" dirty="0"/>
                  <a:t>1</a:t>
                </a:r>
              </a:p>
              <a:p>
                <a:pPr algn="ctr"/>
                <a:r>
                  <a:rPr lang="en-US" b="1" dirty="0"/>
                  <a:t>0</a:t>
                </a:r>
              </a:p>
              <a:p>
                <a:pPr algn="ctr"/>
                <a:r>
                  <a:rPr lang="en-US" b="1" dirty="0"/>
                  <a:t>-3</a:t>
                </a:r>
              </a:p>
            </p:txBody>
          </p:sp>
          <p:sp>
            <p:nvSpPr>
              <p:cNvPr id="52" name="Rectangle 51"/>
              <p:cNvSpPr/>
              <p:nvPr/>
            </p:nvSpPr>
            <p:spPr>
              <a:xfrm>
                <a:off x="2438481" y="5749863"/>
                <a:ext cx="1477849" cy="369332"/>
              </a:xfrm>
              <a:prstGeom prst="rect">
                <a:avLst/>
              </a:prstGeom>
            </p:spPr>
            <p:txBody>
              <a:bodyPr wrap="square">
                <a:spAutoFit/>
              </a:bodyPr>
              <a:lstStyle/>
              <a:p>
                <a:r>
                  <a:rPr lang="en-US" b="1" dirty="0">
                    <a:ln w="0"/>
                    <a:effectLst>
                      <a:outerShdw blurRad="38100" dist="19050" dir="2700000" algn="tl" rotWithShape="0">
                        <a:schemeClr val="dk1">
                          <a:alpha val="40000"/>
                        </a:schemeClr>
                      </a:outerShdw>
                    </a:effectLst>
                    <a:latin typeface="Cambria" panose="02040503050406030204" pitchFamily="18" charset="0"/>
                  </a:rPr>
                  <a:t>W</a:t>
                </a:r>
                <a:r>
                  <a:rPr lang="en-US" dirty="0">
                    <a:ln w="0"/>
                    <a:effectLst>
                      <a:outerShdw blurRad="38100" dist="19050" dir="2700000" algn="tl" rotWithShape="0">
                        <a:schemeClr val="dk1">
                          <a:alpha val="40000"/>
                        </a:schemeClr>
                      </a:outerShdw>
                    </a:effectLst>
                    <a:latin typeface="Cambria" panose="02040503050406030204" pitchFamily="18" charset="0"/>
                  </a:rPr>
                  <a:t>   =  </a:t>
                </a:r>
                <a:endPar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endParaRPr>
              </a:p>
            </p:txBody>
          </p:sp>
          <p:cxnSp>
            <p:nvCxnSpPr>
              <p:cNvPr id="56" name="Straight Connector 55"/>
              <p:cNvCxnSpPr/>
              <p:nvPr/>
            </p:nvCxnSpPr>
            <p:spPr>
              <a:xfrm>
                <a:off x="2531002" y="5835591"/>
                <a:ext cx="200625" cy="0"/>
              </a:xfrm>
              <a:prstGeom prst="line">
                <a:avLst/>
              </a:prstGeom>
            </p:spPr>
            <p:style>
              <a:lnRef idx="1">
                <a:schemeClr val="dk1"/>
              </a:lnRef>
              <a:fillRef idx="0">
                <a:schemeClr val="dk1"/>
              </a:fillRef>
              <a:effectRef idx="0">
                <a:schemeClr val="dk1"/>
              </a:effectRef>
              <a:fontRef idx="minor">
                <a:schemeClr val="tx1"/>
              </a:fontRef>
            </p:style>
          </p:cxnSp>
          <p:sp>
            <p:nvSpPr>
              <p:cNvPr id="21" name="Flowchart: Process 20"/>
              <p:cNvSpPr/>
              <p:nvPr/>
            </p:nvSpPr>
            <p:spPr>
              <a:xfrm>
                <a:off x="2396424" y="5399810"/>
                <a:ext cx="3875789" cy="1068319"/>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3802027" y="6229350"/>
                <a:ext cx="49383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272026" y="6037657"/>
                <a:ext cx="955711" cy="369332"/>
              </a:xfrm>
              <a:prstGeom prst="rect">
                <a:avLst/>
              </a:prstGeom>
            </p:spPr>
            <p:txBody>
              <a:bodyPr wrap="none">
                <a:spAutoFit/>
              </a:bodyPr>
              <a:lstStyle/>
              <a:p>
                <a:r>
                  <a:rPr lang="en-US" dirty="0">
                    <a:ln w="0"/>
                    <a:solidFill>
                      <a:prstClr val="black"/>
                    </a:solidFill>
                    <a:effectLst>
                      <a:outerShdw blurRad="38100" dist="19050" dir="2700000" algn="tl" rotWithShape="0">
                        <a:prstClr val="black">
                          <a:alpha val="40000"/>
                        </a:prstClr>
                      </a:outerShdw>
                    </a:effectLst>
                    <a:latin typeface="Cambria" panose="02040503050406030204" pitchFamily="18" charset="0"/>
                  </a:rPr>
                  <a:t>Bias (b)</a:t>
                </a:r>
                <a:endParaRPr lang="en-US" dirty="0"/>
              </a:p>
            </p:txBody>
          </p:sp>
        </p:grpSp>
        <p:sp>
          <p:nvSpPr>
            <p:cNvPr id="33" name="Right Brace 32"/>
            <p:cNvSpPr/>
            <p:nvPr/>
          </p:nvSpPr>
          <p:spPr>
            <a:xfrm>
              <a:off x="3730589" y="5576068"/>
              <a:ext cx="142875" cy="489174"/>
            </a:xfrm>
            <a:prstGeom prst="rightBrace">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Arrow Connector 68"/>
            <p:cNvCxnSpPr/>
            <p:nvPr/>
          </p:nvCxnSpPr>
          <p:spPr>
            <a:xfrm flipH="1">
              <a:off x="3802026" y="5820655"/>
              <a:ext cx="493839"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246615" y="5630194"/>
              <a:ext cx="1285224" cy="369332"/>
            </a:xfrm>
            <a:prstGeom prst="rect">
              <a:avLst/>
            </a:prstGeom>
          </p:spPr>
          <p:txBody>
            <a:bodyPr wrap="none">
              <a:spAutoFit/>
            </a:bodyPr>
            <a:lstStyle/>
            <a:p>
              <a:r>
                <a:rPr lang="en-US" dirty="0">
                  <a:ln w="0"/>
                  <a:solidFill>
                    <a:prstClr val="black"/>
                  </a:solidFill>
                  <a:effectLst>
                    <a:outerShdw blurRad="38100" dist="19050" dir="2700000" algn="tl" rotWithShape="0">
                      <a:prstClr val="black">
                        <a:alpha val="40000"/>
                      </a:prstClr>
                    </a:outerShdw>
                  </a:effectLst>
                  <a:latin typeface="Cambria" panose="02040503050406030204" pitchFamily="18" charset="0"/>
                </a:rPr>
                <a:t>Weight (w)</a:t>
              </a:r>
              <a:endParaRPr lang="en-US" dirty="0"/>
            </a:p>
          </p:txBody>
        </p:sp>
      </p:grpSp>
      <p:grpSp>
        <p:nvGrpSpPr>
          <p:cNvPr id="35" name="Group 34"/>
          <p:cNvGrpSpPr/>
          <p:nvPr/>
        </p:nvGrpSpPr>
        <p:grpSpPr>
          <a:xfrm>
            <a:off x="6641640" y="2444297"/>
            <a:ext cx="5565554" cy="4114800"/>
            <a:chOff x="3471863" y="2228857"/>
            <a:chExt cx="5565554" cy="4114800"/>
          </a:xfrm>
        </p:grpSpPr>
        <p:cxnSp>
          <p:nvCxnSpPr>
            <p:cNvPr id="36" name="Straight Connector 35"/>
            <p:cNvCxnSpPr/>
            <p:nvPr/>
          </p:nvCxnSpPr>
          <p:spPr>
            <a:xfrm flipH="1">
              <a:off x="3900487" y="2228857"/>
              <a:ext cx="1" cy="4114800"/>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3786185" y="4220148"/>
              <a:ext cx="4572002" cy="37534"/>
            </a:xfrm>
            <a:prstGeom prst="line">
              <a:avLst/>
            </a:prstGeom>
            <a:ln w="28575"/>
          </p:spPr>
          <p:style>
            <a:lnRef idx="1">
              <a:schemeClr val="dk1"/>
            </a:lnRef>
            <a:fillRef idx="0">
              <a:schemeClr val="dk1"/>
            </a:fillRef>
            <a:effectRef idx="0">
              <a:schemeClr val="dk1"/>
            </a:effectRef>
            <a:fontRef idx="minor">
              <a:schemeClr val="tx1"/>
            </a:fontRef>
          </p:style>
        </p:cxnSp>
        <p:sp>
          <p:nvSpPr>
            <p:cNvPr id="39" name="Rectangle 38"/>
            <p:cNvSpPr/>
            <p:nvPr/>
          </p:nvSpPr>
          <p:spPr>
            <a:xfrm>
              <a:off x="3471863" y="2304239"/>
              <a:ext cx="548081" cy="3831818"/>
            </a:xfrm>
            <a:prstGeom prst="rect">
              <a:avLst/>
            </a:prstGeom>
          </p:spPr>
          <p:txBody>
            <a:bodyPr wrap="square">
              <a:spAutoFit/>
            </a:bodyPr>
            <a:lstStyle/>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4 -</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3 -</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2 -</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1 -</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0 -</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-1-</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-2-</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-3-</a:t>
              </a:r>
            </a:p>
            <a:p>
              <a:pPr>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 -4-</a:t>
              </a:r>
            </a:p>
          </p:txBody>
        </p:sp>
        <p:sp>
          <p:nvSpPr>
            <p:cNvPr id="40" name="Rectangle 39"/>
            <p:cNvSpPr/>
            <p:nvPr/>
          </p:nvSpPr>
          <p:spPr>
            <a:xfrm>
              <a:off x="4410072" y="4028629"/>
              <a:ext cx="3790953" cy="646331"/>
            </a:xfrm>
            <a:prstGeom prst="rect">
              <a:avLst/>
            </a:prstGeom>
          </p:spPr>
          <p:txBody>
            <a:bodyPr wrap="square">
              <a:spAutoFit/>
            </a:bodyPr>
            <a:lstStyle/>
            <a:p>
              <a:r>
                <a:rPr lang="en-US" dirty="0">
                  <a:ln w="0"/>
                  <a:effectLst>
                    <a:outerShdw blurRad="38100" dist="19050" dir="2700000" algn="tl" rotWithShape="0">
                      <a:schemeClr val="dk1">
                        <a:alpha val="40000"/>
                      </a:schemeClr>
                    </a:outerShdw>
                  </a:effectLst>
                  <a:latin typeface="Cambria" panose="02040503050406030204" pitchFamily="18" charset="0"/>
                </a:rPr>
                <a:t>|          |           |          |          |         |          |</a:t>
              </a:r>
            </a:p>
            <a:p>
              <a:r>
                <a:rPr lang="en-US" dirty="0">
                  <a:ln w="0"/>
                  <a:effectLst>
                    <a:outerShdw blurRad="38100" dist="19050" dir="2700000" algn="tl" rotWithShape="0">
                      <a:schemeClr val="dk1">
                        <a:alpha val="40000"/>
                      </a:schemeClr>
                    </a:outerShdw>
                  </a:effectLst>
                  <a:latin typeface="Cambria" panose="02040503050406030204" pitchFamily="18" charset="0"/>
                </a:rPr>
                <a:t>1         2         3         4         5         6        7</a:t>
              </a:r>
            </a:p>
          </p:txBody>
        </p:sp>
        <p:sp>
          <p:nvSpPr>
            <p:cNvPr id="41" name="Oval 40"/>
            <p:cNvSpPr/>
            <p:nvPr/>
          </p:nvSpPr>
          <p:spPr>
            <a:xfrm>
              <a:off x="4471993" y="3343277"/>
              <a:ext cx="114294" cy="12177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053022" y="3367097"/>
              <a:ext cx="114294" cy="12177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119699" y="5005407"/>
              <a:ext cx="114294" cy="12177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500568" y="5000638"/>
              <a:ext cx="114294" cy="12177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286501" y="4171518"/>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834194" y="3307292"/>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934207" y="5405012"/>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386644" y="4145498"/>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038768" y="4927923"/>
              <a:ext cx="257201" cy="2687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91080" y="3284289"/>
              <a:ext cx="257201" cy="2687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200762" y="4085774"/>
              <a:ext cx="257201" cy="2687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386644" y="3472316"/>
              <a:ext cx="1650773" cy="369332"/>
            </a:xfrm>
            <a:prstGeom prst="rect">
              <a:avLst/>
            </a:prstGeom>
          </p:spPr>
          <p:txBody>
            <a:bodyPr wrap="none">
              <a:spAutoFit/>
            </a:bodyPr>
            <a:lstStyle/>
            <a:p>
              <a:r>
                <a:rPr lang="en-US"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Red= </a:t>
              </a:r>
              <a:r>
                <a:rPr lang="en-US" b="1"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a:t>
              </a:r>
              <a:r>
                <a:rPr lang="en-US" dirty="0" err="1">
                  <a:ln w="0"/>
                  <a:solidFill>
                    <a:srgbClr val="FF0000"/>
                  </a:solidFill>
                  <a:effectLst>
                    <a:outerShdw blurRad="38100" dist="19050" dir="2700000" algn="tl" rotWithShape="0">
                      <a:schemeClr val="dk1">
                        <a:alpha val="40000"/>
                      </a:schemeClr>
                    </a:outerShdw>
                  </a:effectLst>
                  <a:latin typeface="Cambria" panose="02040503050406030204" pitchFamily="18" charset="0"/>
                </a:rPr>
                <a:t>ve</a:t>
              </a:r>
              <a:r>
                <a:rPr lang="en-US"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 Class</a:t>
              </a:r>
              <a:endParaRPr lang="en-US" dirty="0">
                <a:solidFill>
                  <a:srgbClr val="FF0000"/>
                </a:solidFill>
              </a:endParaRPr>
            </a:p>
          </p:txBody>
        </p:sp>
        <p:sp>
          <p:nvSpPr>
            <p:cNvPr id="62" name="Rectangle 61"/>
            <p:cNvSpPr/>
            <p:nvPr/>
          </p:nvSpPr>
          <p:spPr>
            <a:xfrm>
              <a:off x="4014790" y="2672087"/>
              <a:ext cx="1664558" cy="369332"/>
            </a:xfrm>
            <a:prstGeom prst="rect">
              <a:avLst/>
            </a:prstGeom>
          </p:spPr>
          <p:txBody>
            <a:bodyPr wrap="none">
              <a:spAutoFit/>
            </a:bodyPr>
            <a:lstStyle/>
            <a:p>
              <a:r>
                <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Blue= </a:t>
              </a:r>
              <a:r>
                <a:rPr lang="en-US" b="1"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a:t>
              </a:r>
              <a:r>
                <a:rPr lang="en-US" dirty="0" err="1">
                  <a:ln w="0"/>
                  <a:solidFill>
                    <a:srgbClr val="0000FF"/>
                  </a:solidFill>
                  <a:effectLst>
                    <a:outerShdw blurRad="38100" dist="19050" dir="2700000" algn="tl" rotWithShape="0">
                      <a:schemeClr val="dk1">
                        <a:alpha val="40000"/>
                      </a:schemeClr>
                    </a:outerShdw>
                  </a:effectLst>
                  <a:latin typeface="Cambria" panose="02040503050406030204" pitchFamily="18" charset="0"/>
                </a:rPr>
                <a:t>ve</a:t>
              </a:r>
              <a:r>
                <a:rPr lang="en-US" dirty="0">
                  <a:ln w="0"/>
                  <a:solidFill>
                    <a:srgbClr val="0000FF"/>
                  </a:solidFill>
                  <a:effectLst>
                    <a:outerShdw blurRad="38100" dist="19050" dir="2700000" algn="tl" rotWithShape="0">
                      <a:schemeClr val="dk1">
                        <a:alpha val="40000"/>
                      </a:schemeClr>
                    </a:outerShdw>
                  </a:effectLst>
                  <a:latin typeface="Cambria" panose="02040503050406030204" pitchFamily="18" charset="0"/>
                </a:rPr>
                <a:t> Class</a:t>
              </a:r>
              <a:endParaRPr lang="en-US" dirty="0">
                <a:solidFill>
                  <a:srgbClr val="0000FF"/>
                </a:solidFill>
              </a:endParaRPr>
            </a:p>
          </p:txBody>
        </p:sp>
        <p:cxnSp>
          <p:nvCxnSpPr>
            <p:cNvPr id="63" name="Straight Connector 62"/>
            <p:cNvCxnSpPr/>
            <p:nvPr/>
          </p:nvCxnSpPr>
          <p:spPr>
            <a:xfrm>
              <a:off x="5757860" y="2361423"/>
              <a:ext cx="0" cy="3774634"/>
            </a:xfrm>
            <a:prstGeom prst="line">
              <a:avLst/>
            </a:prstGeom>
            <a:ln w="28575">
              <a:solidFill>
                <a:srgbClr val="00B050"/>
              </a:solidFill>
            </a:ln>
            <a:effectLst>
              <a:glow rad="63500">
                <a:srgbClr val="CCFFCC">
                  <a:alpha val="40000"/>
                </a:srgbClr>
              </a:glow>
            </a:effectLst>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stCxn id="28" idx="3"/>
          </p:cNvCxnSpPr>
          <p:nvPr/>
        </p:nvCxnSpPr>
        <p:spPr>
          <a:xfrm flipV="1">
            <a:off x="4214724" y="4535857"/>
            <a:ext cx="4627176"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87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8196256" y="6356350"/>
            <a:ext cx="2743200" cy="365125"/>
          </a:xfrm>
        </p:spPr>
        <p:txBody>
          <a:bodyPr/>
          <a:lstStyle/>
          <a:p>
            <a:fld id="{18D39D22-3B7E-495D-9525-D36753F5A172}" type="slidenum">
              <a:rPr lang="en-US" smtClean="0"/>
              <a:t>16</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Non Linear - SVM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p:cNvSpPr/>
          <p:nvPr/>
        </p:nvSpPr>
        <p:spPr>
          <a:xfrm>
            <a:off x="678143" y="807812"/>
            <a:ext cx="10837533" cy="461665"/>
          </a:xfrm>
          <a:prstGeom prst="rect">
            <a:avLst/>
          </a:prstGeom>
          <a:noFill/>
        </p:spPr>
        <p:txBody>
          <a:bodyPr wrap="square" lIns="91440" tIns="45720" rIns="91440" bIns="45720">
            <a:spAutoFit/>
          </a:bodyPr>
          <a:lstStyle/>
          <a:p>
            <a:r>
              <a:rPr lang="en-US" sz="2400" b="1" dirty="0">
                <a:ln w="0"/>
                <a:solidFill>
                  <a:prstClr val="black"/>
                </a:solidFill>
                <a:effectLst>
                  <a:outerShdw blurRad="38100" dist="19050" dir="2700000" algn="tl" rotWithShape="0">
                    <a:prstClr val="black">
                      <a:alpha val="40000"/>
                    </a:prstClr>
                  </a:outerShdw>
                </a:effectLst>
                <a:latin typeface="Cambria" panose="02040503050406030204" pitchFamily="18" charset="0"/>
              </a:rPr>
              <a:t>SVM - Non Linear Separable Data </a:t>
            </a:r>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[6]</a:t>
            </a:r>
            <a:endParaRPr lang="en-US" sz="2400" dirty="0">
              <a:ln w="0"/>
              <a:solidFill>
                <a:srgbClr val="0000FF"/>
              </a:solidFill>
              <a:effectLst>
                <a:outerShdw blurRad="38100" dist="19050" dir="2700000" algn="tl" rotWithShape="0">
                  <a:prstClr val="black">
                    <a:alpha val="40000"/>
                  </a:prstClr>
                </a:outerShdw>
              </a:effectLst>
              <a:latin typeface="Cambria" panose="02040503050406030204" pitchFamily="18" charset="0"/>
            </a:endParaRPr>
          </a:p>
        </p:txBody>
      </p:sp>
      <p:grpSp>
        <p:nvGrpSpPr>
          <p:cNvPr id="8" name="Group 7"/>
          <p:cNvGrpSpPr/>
          <p:nvPr/>
        </p:nvGrpSpPr>
        <p:grpSpPr>
          <a:xfrm>
            <a:off x="409575" y="1489652"/>
            <a:ext cx="3319463" cy="3041650"/>
            <a:chOff x="948232" y="1589259"/>
            <a:chExt cx="3319463" cy="3041650"/>
          </a:xfrm>
        </p:grpSpPr>
        <p:sp>
          <p:nvSpPr>
            <p:cNvPr id="37" name="Line 6"/>
            <p:cNvSpPr>
              <a:spLocks noChangeShapeType="1"/>
            </p:cNvSpPr>
            <p:nvPr/>
          </p:nvSpPr>
          <p:spPr bwMode="auto">
            <a:xfrm flipV="1">
              <a:off x="2569070" y="1589259"/>
              <a:ext cx="0" cy="3041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7"/>
            <p:cNvSpPr>
              <a:spLocks noChangeShapeType="1"/>
            </p:cNvSpPr>
            <p:nvPr/>
          </p:nvSpPr>
          <p:spPr bwMode="auto">
            <a:xfrm flipV="1">
              <a:off x="948232" y="3200572"/>
              <a:ext cx="33194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AutoShape 8"/>
            <p:cNvSpPr>
              <a:spLocks noChangeArrowheads="1"/>
            </p:cNvSpPr>
            <p:nvPr/>
          </p:nvSpPr>
          <p:spPr bwMode="auto">
            <a:xfrm>
              <a:off x="2599232" y="2421109"/>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9"/>
            <p:cNvSpPr>
              <a:spLocks noChangeArrowheads="1"/>
            </p:cNvSpPr>
            <p:nvPr/>
          </p:nvSpPr>
          <p:spPr bwMode="auto">
            <a:xfrm>
              <a:off x="2024557" y="277829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10"/>
            <p:cNvSpPr>
              <a:spLocks noChangeArrowheads="1"/>
            </p:cNvSpPr>
            <p:nvPr/>
          </p:nvSpPr>
          <p:spPr bwMode="auto">
            <a:xfrm>
              <a:off x="2176957" y="332439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AutoShape 11"/>
            <p:cNvSpPr>
              <a:spLocks noChangeArrowheads="1"/>
            </p:cNvSpPr>
            <p:nvPr/>
          </p:nvSpPr>
          <p:spPr bwMode="auto">
            <a:xfrm>
              <a:off x="2710357" y="380064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AutoShape 12"/>
            <p:cNvSpPr>
              <a:spLocks noChangeArrowheads="1"/>
            </p:cNvSpPr>
            <p:nvPr/>
          </p:nvSpPr>
          <p:spPr bwMode="auto">
            <a:xfrm>
              <a:off x="2291257" y="246714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AutoShape 13"/>
            <p:cNvSpPr>
              <a:spLocks noChangeArrowheads="1"/>
            </p:cNvSpPr>
            <p:nvPr/>
          </p:nvSpPr>
          <p:spPr bwMode="auto">
            <a:xfrm>
              <a:off x="1795957" y="309579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AutoShape 14"/>
            <p:cNvSpPr>
              <a:spLocks noChangeArrowheads="1"/>
            </p:cNvSpPr>
            <p:nvPr/>
          </p:nvSpPr>
          <p:spPr bwMode="auto">
            <a:xfrm>
              <a:off x="2215057" y="383874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AutoShape 15"/>
            <p:cNvSpPr>
              <a:spLocks noChangeArrowheads="1"/>
            </p:cNvSpPr>
            <p:nvPr/>
          </p:nvSpPr>
          <p:spPr bwMode="auto">
            <a:xfrm>
              <a:off x="2710357" y="286719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AutoShape 16"/>
            <p:cNvSpPr>
              <a:spLocks noChangeArrowheads="1"/>
            </p:cNvSpPr>
            <p:nvPr/>
          </p:nvSpPr>
          <p:spPr bwMode="auto">
            <a:xfrm>
              <a:off x="3612057" y="285449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AutoShape 17"/>
            <p:cNvSpPr>
              <a:spLocks noChangeArrowheads="1"/>
            </p:cNvSpPr>
            <p:nvPr/>
          </p:nvSpPr>
          <p:spPr bwMode="auto">
            <a:xfrm>
              <a:off x="3472357" y="406734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AutoShape 18"/>
            <p:cNvSpPr>
              <a:spLocks noChangeArrowheads="1"/>
            </p:cNvSpPr>
            <p:nvPr/>
          </p:nvSpPr>
          <p:spPr bwMode="auto">
            <a:xfrm>
              <a:off x="1224457" y="298149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19"/>
            <p:cNvSpPr>
              <a:spLocks noChangeArrowheads="1"/>
            </p:cNvSpPr>
            <p:nvPr/>
          </p:nvSpPr>
          <p:spPr bwMode="auto">
            <a:xfrm>
              <a:off x="2735757" y="443564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AutoShape 20"/>
            <p:cNvSpPr>
              <a:spLocks noChangeArrowheads="1"/>
            </p:cNvSpPr>
            <p:nvPr/>
          </p:nvSpPr>
          <p:spPr bwMode="auto">
            <a:xfrm>
              <a:off x="3700957" y="359109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AutoShape 21"/>
            <p:cNvSpPr>
              <a:spLocks noChangeArrowheads="1"/>
            </p:cNvSpPr>
            <p:nvPr/>
          </p:nvSpPr>
          <p:spPr bwMode="auto">
            <a:xfrm>
              <a:off x="1764207" y="413084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AutoShape 22"/>
            <p:cNvSpPr>
              <a:spLocks noChangeArrowheads="1"/>
            </p:cNvSpPr>
            <p:nvPr/>
          </p:nvSpPr>
          <p:spPr bwMode="auto">
            <a:xfrm>
              <a:off x="1453057" y="364824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AutoShape 23"/>
            <p:cNvSpPr>
              <a:spLocks noChangeArrowheads="1"/>
            </p:cNvSpPr>
            <p:nvPr/>
          </p:nvSpPr>
          <p:spPr bwMode="auto">
            <a:xfrm>
              <a:off x="1510207" y="212424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AutoShape 24"/>
            <p:cNvSpPr>
              <a:spLocks noChangeArrowheads="1"/>
            </p:cNvSpPr>
            <p:nvPr/>
          </p:nvSpPr>
          <p:spPr bwMode="auto">
            <a:xfrm>
              <a:off x="3005632" y="3259309"/>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AutoShape 25"/>
            <p:cNvSpPr>
              <a:spLocks noChangeArrowheads="1"/>
            </p:cNvSpPr>
            <p:nvPr/>
          </p:nvSpPr>
          <p:spPr bwMode="auto">
            <a:xfrm>
              <a:off x="2624632" y="3392659"/>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AutoShape 26"/>
            <p:cNvSpPr>
              <a:spLocks noChangeArrowheads="1"/>
            </p:cNvSpPr>
            <p:nvPr/>
          </p:nvSpPr>
          <p:spPr bwMode="auto">
            <a:xfrm>
              <a:off x="2910382" y="2154409"/>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7"/>
            <p:cNvSpPr>
              <a:spLocks noChangeArrowheads="1"/>
            </p:cNvSpPr>
            <p:nvPr/>
          </p:nvSpPr>
          <p:spPr bwMode="auto">
            <a:xfrm>
              <a:off x="1614982" y="2240134"/>
              <a:ext cx="1885950" cy="1905000"/>
            </a:xfrm>
            <a:prstGeom prst="ellipse">
              <a:avLst/>
            </a:prstGeom>
            <a:noFill/>
            <a:ln w="15875" algn="ctr">
              <a:solidFill>
                <a:schemeClr val="bg1">
                  <a:lumMod val="75000"/>
                </a:schemeClr>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AutoShape 28"/>
            <p:cNvSpPr>
              <a:spLocks noChangeArrowheads="1"/>
            </p:cNvSpPr>
            <p:nvPr/>
          </p:nvSpPr>
          <p:spPr bwMode="auto">
            <a:xfrm>
              <a:off x="1662607" y="227664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AutoShape 29"/>
            <p:cNvSpPr>
              <a:spLocks noChangeArrowheads="1"/>
            </p:cNvSpPr>
            <p:nvPr/>
          </p:nvSpPr>
          <p:spPr bwMode="auto">
            <a:xfrm>
              <a:off x="3586657" y="225759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 name="Group 20"/>
          <p:cNvGrpSpPr/>
          <p:nvPr/>
        </p:nvGrpSpPr>
        <p:grpSpPr>
          <a:xfrm>
            <a:off x="8177181" y="1210912"/>
            <a:ext cx="3319463" cy="3361432"/>
            <a:chOff x="7664448" y="1269477"/>
            <a:chExt cx="3319463" cy="3361432"/>
          </a:xfrm>
        </p:grpSpPr>
        <p:sp>
          <p:nvSpPr>
            <p:cNvPr id="75" name="Line 6"/>
            <p:cNvSpPr>
              <a:spLocks noChangeShapeType="1"/>
            </p:cNvSpPr>
            <p:nvPr/>
          </p:nvSpPr>
          <p:spPr bwMode="auto">
            <a:xfrm flipV="1">
              <a:off x="8012111" y="1473372"/>
              <a:ext cx="0" cy="3041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7"/>
            <p:cNvSpPr>
              <a:spLocks noChangeShapeType="1"/>
            </p:cNvSpPr>
            <p:nvPr/>
          </p:nvSpPr>
          <p:spPr bwMode="auto">
            <a:xfrm flipV="1">
              <a:off x="7664448" y="3095970"/>
              <a:ext cx="33194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AutoShape 8"/>
            <p:cNvSpPr>
              <a:spLocks noChangeArrowheads="1"/>
            </p:cNvSpPr>
            <p:nvPr/>
          </p:nvSpPr>
          <p:spPr bwMode="auto">
            <a:xfrm>
              <a:off x="9235277" y="201753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AutoShape 9"/>
            <p:cNvSpPr>
              <a:spLocks noChangeArrowheads="1"/>
            </p:cNvSpPr>
            <p:nvPr/>
          </p:nvSpPr>
          <p:spPr bwMode="auto">
            <a:xfrm>
              <a:off x="8097042" y="426171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AutoShape 10"/>
            <p:cNvSpPr>
              <a:spLocks noChangeArrowheads="1"/>
            </p:cNvSpPr>
            <p:nvPr/>
          </p:nvSpPr>
          <p:spPr bwMode="auto">
            <a:xfrm>
              <a:off x="9952032" y="2465559"/>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AutoShape 11"/>
            <p:cNvSpPr>
              <a:spLocks noChangeArrowheads="1"/>
            </p:cNvSpPr>
            <p:nvPr/>
          </p:nvSpPr>
          <p:spPr bwMode="auto">
            <a:xfrm>
              <a:off x="8213749" y="381467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utoShape 12"/>
            <p:cNvSpPr>
              <a:spLocks noChangeArrowheads="1"/>
            </p:cNvSpPr>
            <p:nvPr/>
          </p:nvSpPr>
          <p:spPr bwMode="auto">
            <a:xfrm>
              <a:off x="8191497" y="228032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AutoShape 13"/>
            <p:cNvSpPr>
              <a:spLocks noChangeArrowheads="1"/>
            </p:cNvSpPr>
            <p:nvPr/>
          </p:nvSpPr>
          <p:spPr bwMode="auto">
            <a:xfrm>
              <a:off x="8097042" y="276559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AutoShape 14"/>
            <p:cNvSpPr>
              <a:spLocks noChangeArrowheads="1"/>
            </p:cNvSpPr>
            <p:nvPr/>
          </p:nvSpPr>
          <p:spPr bwMode="auto">
            <a:xfrm>
              <a:off x="9235277" y="3716596"/>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AutoShape 15"/>
            <p:cNvSpPr>
              <a:spLocks noChangeArrowheads="1"/>
            </p:cNvSpPr>
            <p:nvPr/>
          </p:nvSpPr>
          <p:spPr bwMode="auto">
            <a:xfrm>
              <a:off x="8720155" y="2699944"/>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AutoShape 16"/>
            <p:cNvSpPr>
              <a:spLocks noChangeArrowheads="1"/>
            </p:cNvSpPr>
            <p:nvPr/>
          </p:nvSpPr>
          <p:spPr bwMode="auto">
            <a:xfrm>
              <a:off x="9948860" y="208103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AutoShape 17"/>
            <p:cNvSpPr>
              <a:spLocks noChangeArrowheads="1"/>
            </p:cNvSpPr>
            <p:nvPr/>
          </p:nvSpPr>
          <p:spPr bwMode="auto">
            <a:xfrm>
              <a:off x="9072561" y="406734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AutoShape 18"/>
            <p:cNvSpPr>
              <a:spLocks noChangeArrowheads="1"/>
            </p:cNvSpPr>
            <p:nvPr/>
          </p:nvSpPr>
          <p:spPr bwMode="auto">
            <a:xfrm>
              <a:off x="9629762" y="2611044"/>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AutoShape 19"/>
            <p:cNvSpPr>
              <a:spLocks noChangeArrowheads="1"/>
            </p:cNvSpPr>
            <p:nvPr/>
          </p:nvSpPr>
          <p:spPr bwMode="auto">
            <a:xfrm>
              <a:off x="10413996" y="3463834"/>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AutoShape 20"/>
            <p:cNvSpPr>
              <a:spLocks noChangeArrowheads="1"/>
            </p:cNvSpPr>
            <p:nvPr/>
          </p:nvSpPr>
          <p:spPr bwMode="auto">
            <a:xfrm>
              <a:off x="10496541" y="1890102"/>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AutoShape 21"/>
            <p:cNvSpPr>
              <a:spLocks noChangeArrowheads="1"/>
            </p:cNvSpPr>
            <p:nvPr/>
          </p:nvSpPr>
          <p:spPr bwMode="auto">
            <a:xfrm>
              <a:off x="9523406" y="3224863"/>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AutoShape 22"/>
            <p:cNvSpPr>
              <a:spLocks noChangeArrowheads="1"/>
            </p:cNvSpPr>
            <p:nvPr/>
          </p:nvSpPr>
          <p:spPr bwMode="auto">
            <a:xfrm>
              <a:off x="10037760" y="380064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AutoShape 23"/>
            <p:cNvSpPr>
              <a:spLocks noChangeArrowheads="1"/>
            </p:cNvSpPr>
            <p:nvPr/>
          </p:nvSpPr>
          <p:spPr bwMode="auto">
            <a:xfrm>
              <a:off x="10645772" y="281004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AutoShape 24"/>
            <p:cNvSpPr>
              <a:spLocks noChangeArrowheads="1"/>
            </p:cNvSpPr>
            <p:nvPr/>
          </p:nvSpPr>
          <p:spPr bwMode="auto">
            <a:xfrm>
              <a:off x="8706639" y="3214859"/>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AutoShape 25"/>
            <p:cNvSpPr>
              <a:spLocks noChangeArrowheads="1"/>
            </p:cNvSpPr>
            <p:nvPr/>
          </p:nvSpPr>
          <p:spPr bwMode="auto">
            <a:xfrm>
              <a:off x="8067673" y="3276772"/>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AutoShape 26"/>
            <p:cNvSpPr>
              <a:spLocks noChangeArrowheads="1"/>
            </p:cNvSpPr>
            <p:nvPr/>
          </p:nvSpPr>
          <p:spPr bwMode="auto">
            <a:xfrm>
              <a:off x="8352630" y="33963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AutoShape 28"/>
            <p:cNvSpPr>
              <a:spLocks noChangeArrowheads="1"/>
            </p:cNvSpPr>
            <p:nvPr/>
          </p:nvSpPr>
          <p:spPr bwMode="auto">
            <a:xfrm>
              <a:off x="10734672" y="2254594"/>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AutoShape 29"/>
            <p:cNvSpPr>
              <a:spLocks noChangeArrowheads="1"/>
            </p:cNvSpPr>
            <p:nvPr/>
          </p:nvSpPr>
          <p:spPr bwMode="auto">
            <a:xfrm>
              <a:off x="9040017" y="2404480"/>
              <a:ext cx="65088"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 name="Straight Connector 6"/>
            <p:cNvCxnSpPr/>
            <p:nvPr/>
          </p:nvCxnSpPr>
          <p:spPr>
            <a:xfrm flipH="1">
              <a:off x="8352630" y="1269477"/>
              <a:ext cx="1729580" cy="33614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488525" y="3235750"/>
            <a:ext cx="4407667" cy="3041650"/>
            <a:chOff x="3488525" y="3235750"/>
            <a:chExt cx="4407667" cy="3041650"/>
          </a:xfrm>
        </p:grpSpPr>
        <p:grpSp>
          <p:nvGrpSpPr>
            <p:cNvPr id="27" name="Group 26"/>
            <p:cNvGrpSpPr/>
            <p:nvPr/>
          </p:nvGrpSpPr>
          <p:grpSpPr>
            <a:xfrm>
              <a:off x="3488525" y="3235750"/>
              <a:ext cx="4407667" cy="3041650"/>
              <a:chOff x="3251200" y="3548640"/>
              <a:chExt cx="4407667" cy="3041650"/>
            </a:xfrm>
          </p:grpSpPr>
          <p:sp>
            <p:nvSpPr>
              <p:cNvPr id="101" name="Line 6"/>
              <p:cNvSpPr>
                <a:spLocks noChangeShapeType="1"/>
              </p:cNvSpPr>
              <p:nvPr/>
            </p:nvSpPr>
            <p:spPr bwMode="auto">
              <a:xfrm flipV="1">
                <a:off x="5478430" y="3548640"/>
                <a:ext cx="0" cy="3041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Line 7"/>
              <p:cNvSpPr>
                <a:spLocks noChangeShapeType="1"/>
              </p:cNvSpPr>
              <p:nvPr/>
            </p:nvSpPr>
            <p:spPr bwMode="auto">
              <a:xfrm flipV="1">
                <a:off x="3251200" y="6561559"/>
                <a:ext cx="4407667" cy="2364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AutoShape 8"/>
              <p:cNvSpPr>
                <a:spLocks noChangeArrowheads="1"/>
              </p:cNvSpPr>
              <p:nvPr/>
            </p:nvSpPr>
            <p:spPr bwMode="auto">
              <a:xfrm>
                <a:off x="5962162" y="482536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AutoShape 9"/>
              <p:cNvSpPr>
                <a:spLocks noChangeArrowheads="1"/>
              </p:cNvSpPr>
              <p:nvPr/>
            </p:nvSpPr>
            <p:spPr bwMode="auto">
              <a:xfrm>
                <a:off x="5162887" y="5808359"/>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AutoShape 10"/>
              <p:cNvSpPr>
                <a:spLocks noChangeArrowheads="1"/>
              </p:cNvSpPr>
              <p:nvPr/>
            </p:nvSpPr>
            <p:spPr bwMode="auto">
              <a:xfrm>
                <a:off x="6473802" y="5227811"/>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AutoShape 11"/>
              <p:cNvSpPr>
                <a:spLocks noChangeArrowheads="1"/>
              </p:cNvSpPr>
              <p:nvPr/>
            </p:nvSpPr>
            <p:spPr bwMode="auto">
              <a:xfrm>
                <a:off x="4562451" y="5468714"/>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AutoShape 12"/>
              <p:cNvSpPr>
                <a:spLocks noChangeArrowheads="1"/>
              </p:cNvSpPr>
              <p:nvPr/>
            </p:nvSpPr>
            <p:spPr bwMode="auto">
              <a:xfrm>
                <a:off x="5975346" y="6158581"/>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AutoShape 13"/>
              <p:cNvSpPr>
                <a:spLocks noChangeArrowheads="1"/>
              </p:cNvSpPr>
              <p:nvPr/>
            </p:nvSpPr>
            <p:spPr bwMode="auto">
              <a:xfrm>
                <a:off x="4331442" y="4761015"/>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AutoShape 14"/>
              <p:cNvSpPr>
                <a:spLocks noChangeArrowheads="1"/>
              </p:cNvSpPr>
              <p:nvPr/>
            </p:nvSpPr>
            <p:spPr bwMode="auto">
              <a:xfrm>
                <a:off x="5888010" y="558128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AutoShape 15"/>
              <p:cNvSpPr>
                <a:spLocks noChangeArrowheads="1"/>
              </p:cNvSpPr>
              <p:nvPr/>
            </p:nvSpPr>
            <p:spPr bwMode="auto">
              <a:xfrm>
                <a:off x="5318087" y="6366951"/>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AutoShape 16"/>
              <p:cNvSpPr>
                <a:spLocks noChangeArrowheads="1"/>
              </p:cNvSpPr>
              <p:nvPr/>
            </p:nvSpPr>
            <p:spPr bwMode="auto">
              <a:xfrm>
                <a:off x="6645214" y="5831305"/>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AutoShape 17"/>
              <p:cNvSpPr>
                <a:spLocks noChangeArrowheads="1"/>
              </p:cNvSpPr>
              <p:nvPr/>
            </p:nvSpPr>
            <p:spPr bwMode="auto">
              <a:xfrm>
                <a:off x="3865145" y="5300155"/>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AutoShape 18"/>
              <p:cNvSpPr>
                <a:spLocks noChangeArrowheads="1"/>
              </p:cNvSpPr>
              <p:nvPr/>
            </p:nvSpPr>
            <p:spPr bwMode="auto">
              <a:xfrm>
                <a:off x="6342030" y="631983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AutoShape 19"/>
              <p:cNvSpPr>
                <a:spLocks noChangeArrowheads="1"/>
              </p:cNvSpPr>
              <p:nvPr/>
            </p:nvSpPr>
            <p:spPr bwMode="auto">
              <a:xfrm>
                <a:off x="5054968" y="6343902"/>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AutoShape 20"/>
              <p:cNvSpPr>
                <a:spLocks noChangeArrowheads="1"/>
              </p:cNvSpPr>
              <p:nvPr/>
            </p:nvSpPr>
            <p:spPr bwMode="auto">
              <a:xfrm>
                <a:off x="6912737" y="616434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AutoShape 21"/>
              <p:cNvSpPr>
                <a:spLocks noChangeArrowheads="1"/>
              </p:cNvSpPr>
              <p:nvPr/>
            </p:nvSpPr>
            <p:spPr bwMode="auto">
              <a:xfrm>
                <a:off x="3954045" y="5908311"/>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AutoShape 22"/>
              <p:cNvSpPr>
                <a:spLocks noChangeArrowheads="1"/>
              </p:cNvSpPr>
              <p:nvPr/>
            </p:nvSpPr>
            <p:spPr bwMode="auto">
              <a:xfrm>
                <a:off x="4525931" y="6246122"/>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AutoShape 23"/>
              <p:cNvSpPr>
                <a:spLocks noChangeArrowheads="1"/>
              </p:cNvSpPr>
              <p:nvPr/>
            </p:nvSpPr>
            <p:spPr bwMode="auto">
              <a:xfrm>
                <a:off x="5724121" y="631983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AutoShape 24"/>
              <p:cNvSpPr>
                <a:spLocks noChangeArrowheads="1"/>
              </p:cNvSpPr>
              <p:nvPr/>
            </p:nvSpPr>
            <p:spPr bwMode="auto">
              <a:xfrm>
                <a:off x="5359372" y="5079546"/>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AutoShape 25"/>
              <p:cNvSpPr>
                <a:spLocks noChangeArrowheads="1"/>
              </p:cNvSpPr>
              <p:nvPr/>
            </p:nvSpPr>
            <p:spPr bwMode="auto">
              <a:xfrm>
                <a:off x="4720406" y="5141459"/>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AutoShape 26"/>
              <p:cNvSpPr>
                <a:spLocks noChangeArrowheads="1"/>
              </p:cNvSpPr>
              <p:nvPr/>
            </p:nvSpPr>
            <p:spPr bwMode="auto">
              <a:xfrm>
                <a:off x="4614831" y="5897259"/>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AutoShape 28"/>
              <p:cNvSpPr>
                <a:spLocks noChangeArrowheads="1"/>
              </p:cNvSpPr>
              <p:nvPr/>
            </p:nvSpPr>
            <p:spPr bwMode="auto">
              <a:xfrm>
                <a:off x="6263796" y="5584313"/>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AutoShape 29"/>
              <p:cNvSpPr>
                <a:spLocks noChangeArrowheads="1"/>
              </p:cNvSpPr>
              <p:nvPr/>
            </p:nvSpPr>
            <p:spPr bwMode="auto">
              <a:xfrm>
                <a:off x="4343348" y="5581283"/>
                <a:ext cx="65088"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AutoShape 21"/>
              <p:cNvSpPr>
                <a:spLocks noChangeArrowheads="1"/>
              </p:cNvSpPr>
              <p:nvPr/>
            </p:nvSpPr>
            <p:spPr bwMode="auto">
              <a:xfrm>
                <a:off x="3868740" y="4675106"/>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AutoShape 16"/>
              <p:cNvSpPr>
                <a:spLocks noChangeArrowheads="1"/>
              </p:cNvSpPr>
              <p:nvPr/>
            </p:nvSpPr>
            <p:spPr bwMode="auto">
              <a:xfrm>
                <a:off x="7065137" y="5141459"/>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AutoShape 20"/>
              <p:cNvSpPr>
                <a:spLocks noChangeArrowheads="1"/>
              </p:cNvSpPr>
              <p:nvPr/>
            </p:nvSpPr>
            <p:spPr bwMode="auto">
              <a:xfrm>
                <a:off x="7390117" y="5761902"/>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Freeform 25"/>
              <p:cNvSpPr/>
              <p:nvPr/>
            </p:nvSpPr>
            <p:spPr>
              <a:xfrm>
                <a:off x="3914777" y="4471986"/>
                <a:ext cx="3128962" cy="1771693"/>
              </a:xfrm>
              <a:custGeom>
                <a:avLst/>
                <a:gdLst>
                  <a:gd name="connsiteX0" fmla="*/ 0 w 3128962"/>
                  <a:gd name="connsiteY0" fmla="*/ 0 h 1771693"/>
                  <a:gd name="connsiteX1" fmla="*/ 1571625 w 3128962"/>
                  <a:gd name="connsiteY1" fmla="*/ 1771650 h 1771693"/>
                  <a:gd name="connsiteX2" fmla="*/ 3128962 w 3128962"/>
                  <a:gd name="connsiteY2" fmla="*/ 42863 h 1771693"/>
                </a:gdLst>
                <a:ahLst/>
                <a:cxnLst>
                  <a:cxn ang="0">
                    <a:pos x="connsiteX0" y="connsiteY0"/>
                  </a:cxn>
                  <a:cxn ang="0">
                    <a:pos x="connsiteX1" y="connsiteY1"/>
                  </a:cxn>
                  <a:cxn ang="0">
                    <a:pos x="connsiteX2" y="connsiteY2"/>
                  </a:cxn>
                </a:cxnLst>
                <a:rect l="l" t="t" r="r" b="b"/>
                <a:pathLst>
                  <a:path w="3128962" h="1771693">
                    <a:moveTo>
                      <a:pt x="0" y="0"/>
                    </a:moveTo>
                    <a:cubicBezTo>
                      <a:pt x="525065" y="882253"/>
                      <a:pt x="1050131" y="1764506"/>
                      <a:pt x="1571625" y="1771650"/>
                    </a:cubicBezTo>
                    <a:cubicBezTo>
                      <a:pt x="2093119" y="1778794"/>
                      <a:pt x="2611040" y="910828"/>
                      <a:pt x="3128962" y="42863"/>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AutoShape 25"/>
            <p:cNvSpPr>
              <a:spLocks noChangeArrowheads="1"/>
            </p:cNvSpPr>
            <p:nvPr/>
          </p:nvSpPr>
          <p:spPr bwMode="auto">
            <a:xfrm>
              <a:off x="5110131" y="433803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AutoShape 14"/>
            <p:cNvSpPr>
              <a:spLocks noChangeArrowheads="1"/>
            </p:cNvSpPr>
            <p:nvPr/>
          </p:nvSpPr>
          <p:spPr bwMode="auto">
            <a:xfrm>
              <a:off x="5820529" y="570654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AutoShape 10"/>
            <p:cNvSpPr>
              <a:spLocks noChangeArrowheads="1"/>
            </p:cNvSpPr>
            <p:nvPr/>
          </p:nvSpPr>
          <p:spPr bwMode="auto">
            <a:xfrm>
              <a:off x="6677787" y="451009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AutoShape 17"/>
            <p:cNvSpPr>
              <a:spLocks noChangeArrowheads="1"/>
            </p:cNvSpPr>
            <p:nvPr/>
          </p:nvSpPr>
          <p:spPr bwMode="auto">
            <a:xfrm>
              <a:off x="4669214" y="4811049"/>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98930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8196256" y="6356350"/>
            <a:ext cx="2743200" cy="365125"/>
          </a:xfrm>
        </p:spPr>
        <p:txBody>
          <a:bodyPr/>
          <a:lstStyle/>
          <a:p>
            <a:fld id="{18D39D22-3B7E-495D-9525-D36753F5A172}" type="slidenum">
              <a:rPr lang="en-US" smtClean="0"/>
              <a:t>17</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Non Linear - SVM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p:cNvSpPr/>
          <p:nvPr/>
        </p:nvSpPr>
        <p:spPr>
          <a:xfrm>
            <a:off x="678143" y="807812"/>
            <a:ext cx="10837533" cy="3139321"/>
          </a:xfrm>
          <a:prstGeom prst="rect">
            <a:avLst/>
          </a:prstGeom>
          <a:noFill/>
        </p:spPr>
        <p:txBody>
          <a:bodyPr wrap="square" lIns="91440" tIns="45720" rIns="91440" bIns="45720">
            <a:spAutoFit/>
          </a:bodyPr>
          <a:lstStyle/>
          <a:p>
            <a:pPr lvl="0"/>
            <a:r>
              <a:rPr lang="en-US" sz="2400" b="1" dirty="0">
                <a:ln w="0"/>
                <a:solidFill>
                  <a:prstClr val="black"/>
                </a:solidFill>
                <a:effectLst>
                  <a:outerShdw blurRad="38100" dist="19050" dir="2700000" algn="tl" rotWithShape="0">
                    <a:prstClr val="black">
                      <a:alpha val="40000"/>
                    </a:prstClr>
                  </a:outerShdw>
                </a:effectLst>
                <a:latin typeface="Cambria" panose="02040503050406030204" pitchFamily="18" charset="0"/>
              </a:rPr>
              <a:t>Kernel Trick Function </a:t>
            </a:r>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[6] </a:t>
            </a:r>
            <a:r>
              <a:rPr lang="en-US" sz="1600" dirty="0">
                <a:ln w="0"/>
                <a:solidFill>
                  <a:srgbClr val="0000FF"/>
                </a:solidFill>
                <a:effectLst>
                  <a:outerShdw blurRad="38100" dist="19050" dir="2700000" algn="tl" rotWithShape="0">
                    <a:prstClr val="black">
                      <a:alpha val="40000"/>
                    </a:prstClr>
                  </a:outerShdw>
                </a:effectLst>
                <a:latin typeface="Cambria" panose="02040503050406030204" pitchFamily="18" charset="0"/>
              </a:rPr>
              <a:t>[</a:t>
            </a:r>
            <a:r>
              <a:rPr lang="en-US" sz="1600" dirty="0" err="1">
                <a:ln w="0"/>
                <a:solidFill>
                  <a:srgbClr val="0000FF"/>
                </a:solidFill>
                <a:effectLst>
                  <a:outerShdw blurRad="38100" dist="19050" dir="2700000" algn="tl" rotWithShape="0">
                    <a:prstClr val="black">
                      <a:alpha val="40000"/>
                    </a:prstClr>
                  </a:outerShdw>
                </a:effectLst>
                <a:latin typeface="Cambria" panose="02040503050406030204" pitchFamily="18" charset="0"/>
              </a:rPr>
              <a:t>Vapnik</a:t>
            </a:r>
            <a:r>
              <a:rPr lang="en-US" sz="1600" dirty="0">
                <a:ln w="0"/>
                <a:solidFill>
                  <a:srgbClr val="0000FF"/>
                </a:solidFill>
                <a:effectLst>
                  <a:outerShdw blurRad="38100" dist="19050" dir="2700000" algn="tl" rotWithShape="0">
                    <a:prstClr val="black">
                      <a:alpha val="40000"/>
                    </a:prstClr>
                  </a:outerShdw>
                </a:effectLst>
                <a:latin typeface="Cambria" panose="02040503050406030204" pitchFamily="18" charset="0"/>
              </a:rPr>
              <a:t>, 1992]</a:t>
            </a:r>
          </a:p>
          <a:p>
            <a:endParaRPr lang="en-US" sz="2400" dirty="0">
              <a:ln w="0"/>
              <a:solidFill>
                <a:srgbClr val="0000FF"/>
              </a:solidFill>
              <a:effectLst>
                <a:outerShdw blurRad="38100" dist="19050" dir="2700000" algn="tl" rotWithShape="0">
                  <a:prstClr val="black">
                    <a:alpha val="40000"/>
                  </a:prstClr>
                </a:outerShdw>
              </a:effectLst>
              <a:latin typeface="Cambria" panose="02040503050406030204" pitchFamily="18" charset="0"/>
            </a:endParaRPr>
          </a:p>
          <a:p>
            <a:pPr lvl="1"/>
            <a:r>
              <a:rPr lang="en-US" altLang="zh-CN" b="1" dirty="0">
                <a:latin typeface="Cambria" panose="02040503050406030204" pitchFamily="18" charset="0"/>
              </a:rPr>
              <a:t>1. Linear:</a:t>
            </a:r>
            <a:r>
              <a:rPr lang="en-US" altLang="zh-CN" dirty="0">
                <a:latin typeface="Cambria" panose="02040503050406030204" pitchFamily="18" charset="0"/>
              </a:rPr>
              <a:t>	 </a:t>
            </a:r>
          </a:p>
          <a:p>
            <a:pPr lvl="1"/>
            <a:r>
              <a:rPr lang="en-US" altLang="zh-CN" sz="2000" i="1" dirty="0">
                <a:latin typeface="Cambria" panose="02040503050406030204" pitchFamily="18" charset="0"/>
              </a:rPr>
              <a:t>			</a:t>
            </a:r>
            <a:endParaRPr lang="en-US" altLang="zh-CN" sz="2000" dirty="0">
              <a:latin typeface="Cambria" panose="02040503050406030204" pitchFamily="18" charset="0"/>
            </a:endParaRPr>
          </a:p>
          <a:p>
            <a:pPr lvl="1"/>
            <a:r>
              <a:rPr lang="en-US" altLang="zh-CN" b="1" dirty="0">
                <a:latin typeface="Cambria" panose="02040503050406030204" pitchFamily="18" charset="0"/>
              </a:rPr>
              <a:t>2. Polynomial of power: </a:t>
            </a:r>
          </a:p>
          <a:p>
            <a:pPr lvl="1"/>
            <a:endParaRPr lang="en-US" altLang="zh-CN" b="1" dirty="0">
              <a:latin typeface="Cambria" panose="02040503050406030204" pitchFamily="18" charset="0"/>
            </a:endParaRPr>
          </a:p>
          <a:p>
            <a:pPr lvl="1"/>
            <a:r>
              <a:rPr lang="en-US" altLang="zh-CN" b="1" dirty="0">
                <a:latin typeface="Cambria" panose="02040503050406030204" pitchFamily="18" charset="0"/>
              </a:rPr>
              <a:t>3. Gaussian (radial-basis function):</a:t>
            </a:r>
          </a:p>
          <a:p>
            <a:pPr lvl="1"/>
            <a:endParaRPr lang="en-US" altLang="zh-CN" sz="2000" b="1" dirty="0">
              <a:latin typeface="Cambria" panose="02040503050406030204" pitchFamily="18" charset="0"/>
            </a:endParaRPr>
          </a:p>
          <a:p>
            <a:pPr lvl="1"/>
            <a:r>
              <a:rPr lang="en-US" altLang="zh-CN" b="1" dirty="0">
                <a:latin typeface="Cambria" panose="02040503050406030204" pitchFamily="18" charset="0"/>
              </a:rPr>
              <a:t>4. Sigmoid: 	</a:t>
            </a:r>
          </a:p>
          <a:p>
            <a:pPr lvl="1"/>
            <a:r>
              <a:rPr lang="en-US" altLang="zh-CN" sz="2000" b="1" i="1" dirty="0">
                <a:latin typeface="Cambria" panose="02040503050406030204" pitchFamily="18" charset="0"/>
              </a:rPr>
              <a:t>		</a:t>
            </a:r>
            <a:endParaRPr lang="en-US" altLang="zh-CN" sz="2000" i="1" baseline="30000" dirty="0">
              <a:latin typeface="Cambria" panose="02040503050406030204" pitchFamily="18" charset="0"/>
            </a:endParaRPr>
          </a:p>
        </p:txBody>
      </p:sp>
      <p:pic>
        <p:nvPicPr>
          <p:cNvPr id="6" name="Picture 5" descr="Chart, scatter chart&#10;&#10;Description automatically generated">
            <a:extLst>
              <a:ext uri="{FF2B5EF4-FFF2-40B4-BE49-F238E27FC236}">
                <a16:creationId xmlns:a16="http://schemas.microsoft.com/office/drawing/2014/main" id="{1C3EE225-4EF9-70CE-3020-79ED294E5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252" y="3683055"/>
            <a:ext cx="10008949" cy="2916239"/>
          </a:xfrm>
          <a:prstGeom prst="rect">
            <a:avLst/>
          </a:prstGeom>
        </p:spPr>
      </p:pic>
      <p:pic>
        <p:nvPicPr>
          <p:cNvPr id="8" name="Picture 7" descr="Shape, rectangle&#10;&#10;Description automatically generated">
            <a:extLst>
              <a:ext uri="{FF2B5EF4-FFF2-40B4-BE49-F238E27FC236}">
                <a16:creationId xmlns:a16="http://schemas.microsoft.com/office/drawing/2014/main" id="{2867878F-7937-859D-19E1-A43781CC6D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199" y="714636"/>
            <a:ext cx="3200400" cy="2676525"/>
          </a:xfrm>
          <a:prstGeom prst="rect">
            <a:avLst/>
          </a:prstGeom>
        </p:spPr>
      </p:pic>
    </p:spTree>
    <p:extLst>
      <p:ext uri="{BB962C8B-B14F-4D97-AF65-F5344CB8AC3E}">
        <p14:creationId xmlns:p14="http://schemas.microsoft.com/office/powerpoint/2010/main" val="672402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8196256" y="6356350"/>
            <a:ext cx="2743200" cy="365125"/>
          </a:xfrm>
        </p:spPr>
        <p:txBody>
          <a:bodyPr/>
          <a:lstStyle/>
          <a:p>
            <a:fld id="{18D39D22-3B7E-495D-9525-D36753F5A172}" type="slidenum">
              <a:rPr lang="en-US" smtClean="0"/>
              <a:t>18</a:t>
            </a:fld>
            <a:endParaRPr lang="en-US" dirty="0"/>
          </a:p>
        </p:txBody>
      </p:sp>
      <p:sp>
        <p:nvSpPr>
          <p:cNvPr id="19" name="Chevron 18"/>
          <p:cNvSpPr/>
          <p:nvPr/>
        </p:nvSpPr>
        <p:spPr>
          <a:xfrm>
            <a:off x="560547" y="101477"/>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p:cNvSpPr/>
          <p:nvPr/>
        </p:nvSpPr>
        <p:spPr>
          <a:xfrm>
            <a:off x="792492" y="28710"/>
            <a:ext cx="10837533" cy="369332"/>
          </a:xfrm>
          <a:prstGeom prst="rect">
            <a:avLst/>
          </a:prstGeom>
          <a:noFill/>
        </p:spPr>
        <p:txBody>
          <a:bodyPr wrap="square" lIns="91440" tIns="45720" rIns="91440" bIns="45720">
            <a:spAutoFit/>
          </a:bodyPr>
          <a:lstStyle/>
          <a:p>
            <a:r>
              <a:rPr lang="en-US" dirty="0">
                <a:ln w="0"/>
                <a:effectLst>
                  <a:outerShdw blurRad="38100" dist="19050" dir="2700000" algn="tl" rotWithShape="0">
                    <a:prstClr val="black">
                      <a:alpha val="40000"/>
                    </a:prstClr>
                  </a:outerShdw>
                </a:effectLst>
                <a:latin typeface="Cambria" panose="02040503050406030204" pitchFamily="18" charset="0"/>
              </a:rPr>
              <a:t>SVM with Polynomial Kernel Function  </a:t>
            </a:r>
            <a:r>
              <a:rPr lang="en-US" sz="1600" dirty="0">
                <a:ln w="0"/>
                <a:solidFill>
                  <a:srgbClr val="0000FF"/>
                </a:solidFill>
                <a:effectLst>
                  <a:outerShdw blurRad="38100" dist="19050" dir="2700000" algn="tl" rotWithShape="0">
                    <a:prstClr val="black">
                      <a:alpha val="40000"/>
                    </a:prstClr>
                  </a:outerShdw>
                </a:effectLst>
                <a:latin typeface="Cambria" panose="02040503050406030204" pitchFamily="18" charset="0"/>
              </a:rPr>
              <a:t>[Accessed on 29 Nov 2017   https://www.youtube.com/watch?v=3liCbRZPrZA]</a:t>
            </a:r>
          </a:p>
        </p:txBody>
      </p:sp>
      <p:pic>
        <p:nvPicPr>
          <p:cNvPr id="3" name="SVM with polynomial kernel visualization [360p]">
            <a:hlinkClick r:id="" action="ppaction://media"/>
          </p:cNvPr>
          <p:cNvPicPr>
            <a:picLocks noChangeAspect="1"/>
          </p:cNvPicPr>
          <p:nvPr>
            <a:videoFile r:link="rId1"/>
            <p:extLst>
              <p:ext uri="{DAA4B4D4-6D71-4841-9C94-3DE7FCFB9230}">
                <p14:media xmlns:p14="http://schemas.microsoft.com/office/powerpoint/2010/main" r:embed="rId2">
                  <p14:trim st="9200" end="3132.6666"/>
                </p14:media>
              </p:ext>
            </p:extLst>
          </p:nvPr>
        </p:nvPicPr>
        <p:blipFill>
          <a:blip r:embed="rId5"/>
          <a:stretch>
            <a:fillRect/>
          </a:stretch>
        </p:blipFill>
        <p:spPr>
          <a:xfrm>
            <a:off x="0" y="470809"/>
            <a:ext cx="12191999" cy="6387191"/>
          </a:xfrm>
          <a:prstGeom prst="rect">
            <a:avLst/>
          </a:prstGeom>
        </p:spPr>
      </p:pic>
    </p:spTree>
    <p:extLst>
      <p:ext uri="{BB962C8B-B14F-4D97-AF65-F5344CB8AC3E}">
        <p14:creationId xmlns:p14="http://schemas.microsoft.com/office/powerpoint/2010/main" val="395079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8196256" y="6356350"/>
            <a:ext cx="2743200" cy="365125"/>
          </a:xfrm>
        </p:spPr>
        <p:txBody>
          <a:bodyPr/>
          <a:lstStyle/>
          <a:p>
            <a:fld id="{18D39D22-3B7E-495D-9525-D36753F5A172}" type="slidenum">
              <a:rPr lang="en-US" smtClean="0"/>
              <a:t>19</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Non Linear - SVM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p:cNvSpPr/>
          <p:nvPr/>
        </p:nvSpPr>
        <p:spPr>
          <a:xfrm>
            <a:off x="678143" y="807812"/>
            <a:ext cx="10837533" cy="461665"/>
          </a:xfrm>
          <a:prstGeom prst="rect">
            <a:avLst/>
          </a:prstGeom>
          <a:noFill/>
        </p:spPr>
        <p:txBody>
          <a:bodyPr wrap="square" lIns="91440" tIns="45720" rIns="91440" bIns="45720">
            <a:spAutoFit/>
          </a:bodyPr>
          <a:lstStyle/>
          <a:p>
            <a:r>
              <a:rPr lang="en-US" sz="2400" b="1" dirty="0">
                <a:ln w="0"/>
                <a:solidFill>
                  <a:prstClr val="black"/>
                </a:solidFill>
                <a:effectLst>
                  <a:outerShdw blurRad="38100" dist="19050" dir="2700000" algn="tl" rotWithShape="0">
                    <a:prstClr val="black">
                      <a:alpha val="40000"/>
                    </a:prstClr>
                  </a:outerShdw>
                </a:effectLst>
                <a:latin typeface="Cambria" panose="02040503050406030204" pitchFamily="18" charset="0"/>
              </a:rPr>
              <a:t>SVM - Non Linear Separable Data  </a:t>
            </a:r>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[6]</a:t>
            </a:r>
            <a:endParaRPr lang="en-US" sz="2400" dirty="0">
              <a:ln w="0"/>
              <a:solidFill>
                <a:prstClr val="black"/>
              </a:solidFill>
              <a:effectLst>
                <a:outerShdw blurRad="38100" dist="19050" dir="2700000" algn="tl" rotWithShape="0">
                  <a:prstClr val="black">
                    <a:alpha val="40000"/>
                  </a:prstClr>
                </a:outerShdw>
              </a:effectLst>
              <a:latin typeface="Cambria" panose="02040503050406030204" pitchFamily="18" charset="0"/>
            </a:endParaRPr>
          </a:p>
        </p:txBody>
      </p:sp>
      <p:sp>
        <p:nvSpPr>
          <p:cNvPr id="3" name="Rectangle 2"/>
          <p:cNvSpPr/>
          <p:nvPr/>
        </p:nvSpPr>
        <p:spPr>
          <a:xfrm>
            <a:off x="678143" y="1261144"/>
            <a:ext cx="1095236" cy="369332"/>
          </a:xfrm>
          <a:prstGeom prst="rect">
            <a:avLst/>
          </a:prstGeom>
        </p:spPr>
        <p:txBody>
          <a:bodyPr wrap="none">
            <a:spAutoFit/>
          </a:bodyPr>
          <a:lstStyle/>
          <a:p>
            <a:r>
              <a:rPr lang="en-US" b="1" dirty="0">
                <a:ln w="0"/>
                <a:solidFill>
                  <a:prstClr val="black"/>
                </a:solidFill>
                <a:effectLst>
                  <a:outerShdw blurRad="38100" dist="19050" dir="2700000" algn="tl" rotWithShape="0">
                    <a:prstClr val="black">
                      <a:alpha val="40000"/>
                    </a:prstClr>
                  </a:outerShdw>
                </a:effectLst>
                <a:latin typeface="Cambria" panose="02040503050406030204" pitchFamily="18" charset="0"/>
              </a:rPr>
              <a:t>Example</a:t>
            </a:r>
            <a:endParaRPr lang="en-US" dirty="0"/>
          </a:p>
        </p:txBody>
      </p:sp>
      <p:grpSp>
        <p:nvGrpSpPr>
          <p:cNvPr id="13" name="Group 12"/>
          <p:cNvGrpSpPr/>
          <p:nvPr/>
        </p:nvGrpSpPr>
        <p:grpSpPr>
          <a:xfrm>
            <a:off x="1281217" y="1613960"/>
            <a:ext cx="4376737" cy="3970318"/>
            <a:chOff x="1224457" y="1795875"/>
            <a:chExt cx="4376737" cy="3970318"/>
          </a:xfrm>
        </p:grpSpPr>
        <p:grpSp>
          <p:nvGrpSpPr>
            <p:cNvPr id="4" name="Group 3"/>
            <p:cNvGrpSpPr/>
            <p:nvPr/>
          </p:nvGrpSpPr>
          <p:grpSpPr>
            <a:xfrm>
              <a:off x="1224457" y="1795875"/>
              <a:ext cx="4376737" cy="3970318"/>
              <a:chOff x="4024313" y="1597185"/>
              <a:chExt cx="4376737" cy="3970318"/>
            </a:xfrm>
          </p:grpSpPr>
          <p:sp>
            <p:nvSpPr>
              <p:cNvPr id="98" name="Rectangle 97"/>
              <p:cNvSpPr/>
              <p:nvPr/>
            </p:nvSpPr>
            <p:spPr>
              <a:xfrm>
                <a:off x="4038601" y="3467730"/>
                <a:ext cx="4362449" cy="492443"/>
              </a:xfrm>
              <a:prstGeom prst="rect">
                <a:avLst/>
              </a:prstGeom>
            </p:spPr>
            <p:txBody>
              <a:bodyPr wrap="square">
                <a:spAutoFit/>
              </a:bodyPr>
              <a:lstStyle/>
              <a:p>
                <a:r>
                  <a:rPr lang="en-US" sz="1400" dirty="0">
                    <a:ln w="0"/>
                    <a:effectLst>
                      <a:outerShdw blurRad="38100" dist="19050" dir="2700000" algn="tl" rotWithShape="0">
                        <a:schemeClr val="dk1">
                          <a:alpha val="40000"/>
                        </a:schemeClr>
                      </a:outerShdw>
                    </a:effectLst>
                    <a:latin typeface="Cambria" panose="02040503050406030204" pitchFamily="18" charset="0"/>
                  </a:rPr>
                  <a:t>  |              |               |             |             |            |              |</a:t>
                </a:r>
              </a:p>
              <a:p>
                <a:r>
                  <a:rPr lang="en-US" sz="1200" dirty="0">
                    <a:ln w="0"/>
                    <a:effectLst>
                      <a:outerShdw blurRad="38100" dist="19050" dir="2700000" algn="tl" rotWithShape="0">
                        <a:schemeClr val="dk1">
                          <a:alpha val="40000"/>
                        </a:schemeClr>
                      </a:outerShdw>
                    </a:effectLst>
                    <a:latin typeface="Cambria" panose="02040503050406030204" pitchFamily="18" charset="0"/>
                  </a:rPr>
                  <a:t>-3              -2                -1                                1              2               3</a:t>
                </a:r>
              </a:p>
            </p:txBody>
          </p:sp>
          <p:sp>
            <p:nvSpPr>
              <p:cNvPr id="37" name="Line 6"/>
              <p:cNvSpPr>
                <a:spLocks noChangeShapeType="1"/>
              </p:cNvSpPr>
              <p:nvPr/>
            </p:nvSpPr>
            <p:spPr bwMode="auto">
              <a:xfrm flipV="1">
                <a:off x="6061403" y="1711488"/>
                <a:ext cx="0" cy="372467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7"/>
              <p:cNvSpPr>
                <a:spLocks noChangeShapeType="1"/>
              </p:cNvSpPr>
              <p:nvPr/>
            </p:nvSpPr>
            <p:spPr bwMode="auto">
              <a:xfrm flipV="1">
                <a:off x="4024313" y="3613191"/>
                <a:ext cx="4171943" cy="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AutoShape 16"/>
              <p:cNvSpPr>
                <a:spLocks noChangeArrowheads="1"/>
              </p:cNvSpPr>
              <p:nvPr/>
            </p:nvSpPr>
            <p:spPr bwMode="auto">
              <a:xfrm>
                <a:off x="6569193" y="3163217"/>
                <a:ext cx="111731" cy="10886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AutoShape 18"/>
              <p:cNvSpPr>
                <a:spLocks noChangeArrowheads="1"/>
              </p:cNvSpPr>
              <p:nvPr/>
            </p:nvSpPr>
            <p:spPr bwMode="auto">
              <a:xfrm>
                <a:off x="5433304" y="3998510"/>
                <a:ext cx="111731" cy="10886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19"/>
              <p:cNvSpPr>
                <a:spLocks noChangeArrowheads="1"/>
              </p:cNvSpPr>
              <p:nvPr/>
            </p:nvSpPr>
            <p:spPr bwMode="auto">
              <a:xfrm>
                <a:off x="6556191" y="3951844"/>
                <a:ext cx="111731" cy="10886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AutoShape 23"/>
              <p:cNvSpPr>
                <a:spLocks noChangeArrowheads="1"/>
              </p:cNvSpPr>
              <p:nvPr/>
            </p:nvSpPr>
            <p:spPr bwMode="auto">
              <a:xfrm>
                <a:off x="5394003" y="3150235"/>
                <a:ext cx="111731" cy="10886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Rectangle 95"/>
              <p:cNvSpPr/>
              <p:nvPr/>
            </p:nvSpPr>
            <p:spPr>
              <a:xfrm>
                <a:off x="5730779" y="1597185"/>
                <a:ext cx="548081" cy="3970318"/>
              </a:xfrm>
              <a:prstGeom prst="rect">
                <a:avLst/>
              </a:prstGeom>
            </p:spPr>
            <p:txBody>
              <a:bodyPr wrap="square">
                <a:spAutoFit/>
              </a:bodyPr>
              <a:lstStyle/>
              <a:p>
                <a:pPr>
                  <a:lnSpc>
                    <a:spcPct val="20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4 -</a:t>
                </a:r>
              </a:p>
              <a:p>
                <a:pPr>
                  <a:lnSpc>
                    <a:spcPct val="20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3 -</a:t>
                </a:r>
              </a:p>
              <a:p>
                <a:pPr>
                  <a:lnSpc>
                    <a:spcPct val="20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2 -</a:t>
                </a:r>
              </a:p>
              <a:p>
                <a:pPr>
                  <a:lnSpc>
                    <a:spcPct val="20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1 -</a:t>
                </a:r>
              </a:p>
              <a:p>
                <a:pPr>
                  <a:lnSpc>
                    <a:spcPct val="20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a:t>
                </a:r>
              </a:p>
              <a:p>
                <a:pPr>
                  <a:lnSpc>
                    <a:spcPct val="20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-1-</a:t>
                </a:r>
              </a:p>
              <a:p>
                <a:pPr>
                  <a:lnSpc>
                    <a:spcPct val="20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-2-</a:t>
                </a:r>
              </a:p>
              <a:p>
                <a:pPr>
                  <a:lnSpc>
                    <a:spcPct val="20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-3-</a:t>
                </a:r>
              </a:p>
              <a:p>
                <a:pPr>
                  <a:lnSpc>
                    <a:spcPct val="20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-4-</a:t>
                </a:r>
              </a:p>
            </p:txBody>
          </p:sp>
          <p:sp>
            <p:nvSpPr>
              <p:cNvPr id="99" name="Rectangle 98"/>
              <p:cNvSpPr/>
              <p:nvPr/>
            </p:nvSpPr>
            <p:spPr>
              <a:xfrm>
                <a:off x="6008803" y="2721494"/>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6018323" y="4388382"/>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7142283" y="3554930"/>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4794361" y="3564450"/>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671638" y="2766652"/>
              <a:ext cx="3171825" cy="2062103"/>
              <a:chOff x="1671638" y="2766652"/>
              <a:chExt cx="3171825" cy="2062103"/>
            </a:xfrm>
          </p:grpSpPr>
          <p:sp>
            <p:nvSpPr>
              <p:cNvPr id="133" name="Rectangle 132"/>
              <p:cNvSpPr/>
              <p:nvPr/>
            </p:nvSpPr>
            <p:spPr>
              <a:xfrm>
                <a:off x="2300985" y="3214537"/>
                <a:ext cx="1998577" cy="1200329"/>
              </a:xfrm>
              <a:prstGeom prst="rect">
                <a:avLst/>
              </a:prstGeom>
            </p:spPr>
            <p:txBody>
              <a:bodyPr wrap="square">
                <a:spAutoFit/>
              </a:bodyPr>
              <a:lstStyle/>
              <a:p>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 P                           Q</a:t>
                </a:r>
              </a:p>
              <a:p>
                <a:endPar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endParaRPr>
              </a:p>
              <a:p>
                <a:endPar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endParaRPr>
              </a:p>
              <a:p>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 R                           S</a:t>
                </a:r>
                <a:endParaRPr lang="en-US" dirty="0">
                  <a:solidFill>
                    <a:srgbClr val="0000FF"/>
                  </a:solidFill>
                </a:endParaRPr>
              </a:p>
            </p:txBody>
          </p:sp>
          <p:sp>
            <p:nvSpPr>
              <p:cNvPr id="134" name="Rectangle 133"/>
              <p:cNvSpPr/>
              <p:nvPr/>
            </p:nvSpPr>
            <p:spPr>
              <a:xfrm>
                <a:off x="1671638" y="2766652"/>
                <a:ext cx="3171825" cy="2062103"/>
              </a:xfrm>
              <a:prstGeom prst="rect">
                <a:avLst/>
              </a:prstGeom>
            </p:spPr>
            <p:txBody>
              <a:bodyPr wrap="square">
                <a:spAutoFit/>
              </a:bodyPr>
              <a:lstStyle/>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                               A         </a:t>
                </a:r>
              </a:p>
              <a:p>
                <a:endPar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endParaRPr>
              </a:p>
              <a:p>
                <a:endParaRPr lang="en-US" sz="1400" dirty="0">
                  <a:ln w="0"/>
                  <a:solidFill>
                    <a:srgbClr val="FF0000"/>
                  </a:solidFill>
                  <a:effectLst>
                    <a:outerShdw blurRad="38100" dist="19050" dir="2700000" algn="tl" rotWithShape="0">
                      <a:prstClr val="black">
                        <a:alpha val="40000"/>
                      </a:prstClr>
                    </a:outerShdw>
                  </a:effectLst>
                  <a:latin typeface="Cambria" panose="02040503050406030204" pitchFamily="18" charset="0"/>
                </a:endParaRPr>
              </a:p>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D                                                   B</a:t>
                </a:r>
              </a:p>
              <a:p>
                <a:endPar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endParaRPr>
              </a:p>
              <a:p>
                <a:endParaRPr lang="en-US" sz="2400" dirty="0">
                  <a:ln w="0"/>
                  <a:solidFill>
                    <a:srgbClr val="FF0000"/>
                  </a:solidFill>
                  <a:effectLst>
                    <a:outerShdw blurRad="38100" dist="19050" dir="2700000" algn="tl" rotWithShape="0">
                      <a:prstClr val="black">
                        <a:alpha val="40000"/>
                      </a:prstClr>
                    </a:outerShdw>
                  </a:effectLst>
                  <a:latin typeface="Cambria" panose="02040503050406030204" pitchFamily="18" charset="0"/>
                </a:endParaRPr>
              </a:p>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                                C</a:t>
                </a:r>
                <a:endParaRPr lang="en-US" dirty="0">
                  <a:solidFill>
                    <a:srgbClr val="FF0000"/>
                  </a:solidFill>
                </a:endParaRPr>
              </a:p>
            </p:txBody>
          </p:sp>
        </p:grpSp>
      </p:grpSp>
      <p:grpSp>
        <p:nvGrpSpPr>
          <p:cNvPr id="6" name="Group 5"/>
          <p:cNvGrpSpPr/>
          <p:nvPr/>
        </p:nvGrpSpPr>
        <p:grpSpPr>
          <a:xfrm>
            <a:off x="4981156" y="1485946"/>
            <a:ext cx="5020526" cy="729294"/>
            <a:chOff x="5601194" y="1610826"/>
            <a:chExt cx="5020526" cy="729294"/>
          </a:xfrm>
        </p:grpSpPr>
        <p:sp>
          <p:nvSpPr>
            <p:cNvPr id="5" name="Rectangle 4"/>
            <p:cNvSpPr/>
            <p:nvPr/>
          </p:nvSpPr>
          <p:spPr>
            <a:xfrm>
              <a:off x="5601194" y="1802605"/>
              <a:ext cx="4963218" cy="369332"/>
            </a:xfrm>
            <a:prstGeom prst="rect">
              <a:avLst/>
            </a:prstGeom>
          </p:spPr>
          <p:txBody>
            <a:bodyPr wrap="none">
              <a:spAutoFit/>
            </a:bodyPr>
            <a:lstStyle/>
            <a:p>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Blue Class:  P =              Q=              R=                S=     </a:t>
              </a:r>
              <a:endParaRPr lang="en-US" dirty="0">
                <a:solidFill>
                  <a:srgbClr val="0000FF"/>
                </a:solidFill>
              </a:endParaRPr>
            </a:p>
          </p:txBody>
        </p:sp>
        <p:sp>
          <p:nvSpPr>
            <p:cNvPr id="135" name="Double Bracket 134"/>
            <p:cNvSpPr/>
            <p:nvPr/>
          </p:nvSpPr>
          <p:spPr>
            <a:xfrm>
              <a:off x="7201868" y="1654336"/>
              <a:ext cx="47052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a:t>
              </a:r>
            </a:p>
            <a:p>
              <a:pPr algn="ctr"/>
              <a:r>
                <a:rPr lang="en-US" dirty="0">
                  <a:solidFill>
                    <a:srgbClr val="0000FF"/>
                  </a:solidFill>
                </a:rPr>
                <a:t>1</a:t>
              </a:r>
            </a:p>
          </p:txBody>
        </p:sp>
        <p:sp>
          <p:nvSpPr>
            <p:cNvPr id="137" name="Double Bracket 136"/>
            <p:cNvSpPr/>
            <p:nvPr/>
          </p:nvSpPr>
          <p:spPr>
            <a:xfrm>
              <a:off x="8168512" y="1631833"/>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a:t>
              </a:r>
            </a:p>
            <a:p>
              <a:pPr algn="ctr"/>
              <a:r>
                <a:rPr lang="en-US" dirty="0">
                  <a:solidFill>
                    <a:srgbClr val="0000FF"/>
                  </a:solidFill>
                </a:rPr>
                <a:t>1</a:t>
              </a:r>
            </a:p>
          </p:txBody>
        </p:sp>
        <p:sp>
          <p:nvSpPr>
            <p:cNvPr id="138" name="Double Bracket 137"/>
            <p:cNvSpPr/>
            <p:nvPr/>
          </p:nvSpPr>
          <p:spPr>
            <a:xfrm>
              <a:off x="9185275" y="1610826"/>
              <a:ext cx="471405"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a:t>
              </a:r>
            </a:p>
            <a:p>
              <a:pPr algn="ctr"/>
              <a:r>
                <a:rPr lang="en-US" dirty="0">
                  <a:solidFill>
                    <a:srgbClr val="0000FF"/>
                  </a:solidFill>
                </a:rPr>
                <a:t>-1</a:t>
              </a:r>
            </a:p>
          </p:txBody>
        </p:sp>
        <p:sp>
          <p:nvSpPr>
            <p:cNvPr id="139" name="Double Bracket 138"/>
            <p:cNvSpPr/>
            <p:nvPr/>
          </p:nvSpPr>
          <p:spPr>
            <a:xfrm>
              <a:off x="10239140" y="1629230"/>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a:t>
              </a:r>
            </a:p>
            <a:p>
              <a:pPr algn="ctr"/>
              <a:r>
                <a:rPr lang="en-US" dirty="0">
                  <a:solidFill>
                    <a:srgbClr val="0000FF"/>
                  </a:solidFill>
                </a:rPr>
                <a:t>1</a:t>
              </a:r>
            </a:p>
          </p:txBody>
        </p:sp>
      </p:grpSp>
      <p:grpSp>
        <p:nvGrpSpPr>
          <p:cNvPr id="11" name="Group 10"/>
          <p:cNvGrpSpPr/>
          <p:nvPr/>
        </p:nvGrpSpPr>
        <p:grpSpPr>
          <a:xfrm>
            <a:off x="5018343" y="2406603"/>
            <a:ext cx="5099986" cy="729294"/>
            <a:chOff x="5658502" y="2633052"/>
            <a:chExt cx="5099986" cy="729294"/>
          </a:xfrm>
        </p:grpSpPr>
        <p:sp>
          <p:nvSpPr>
            <p:cNvPr id="140" name="Rectangle 139"/>
            <p:cNvSpPr/>
            <p:nvPr/>
          </p:nvSpPr>
          <p:spPr>
            <a:xfrm>
              <a:off x="5658502" y="2824831"/>
              <a:ext cx="4962256" cy="369332"/>
            </a:xfrm>
            <a:prstGeom prst="rect">
              <a:avLst/>
            </a:prstGeom>
            <a:ln>
              <a:noFill/>
            </a:ln>
          </p:spPr>
          <p:txBody>
            <a:bodyPr wrap="none">
              <a:spAutoFit/>
            </a:bodyPr>
            <a:lstStyle/>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Red Class:   A =              B=              C=                D=     </a:t>
              </a:r>
              <a:endParaRPr lang="en-US" dirty="0">
                <a:solidFill>
                  <a:srgbClr val="FF0000"/>
                </a:solidFill>
              </a:endParaRPr>
            </a:p>
          </p:txBody>
        </p:sp>
        <p:sp>
          <p:nvSpPr>
            <p:cNvPr id="141" name="Double Bracket 140"/>
            <p:cNvSpPr/>
            <p:nvPr/>
          </p:nvSpPr>
          <p:spPr>
            <a:xfrm>
              <a:off x="7259176" y="2676562"/>
              <a:ext cx="470520"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2</a:t>
              </a:r>
            </a:p>
            <a:p>
              <a:pPr algn="ctr"/>
              <a:r>
                <a:rPr lang="en-US" dirty="0">
                  <a:solidFill>
                    <a:srgbClr val="FF0000"/>
                  </a:solidFill>
                </a:rPr>
                <a:t>0</a:t>
              </a:r>
            </a:p>
          </p:txBody>
        </p:sp>
        <p:sp>
          <p:nvSpPr>
            <p:cNvPr id="142" name="Double Bracket 141"/>
            <p:cNvSpPr/>
            <p:nvPr/>
          </p:nvSpPr>
          <p:spPr>
            <a:xfrm>
              <a:off x="8225820" y="2654059"/>
              <a:ext cx="382580"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0</a:t>
              </a:r>
            </a:p>
            <a:p>
              <a:pPr algn="ctr"/>
              <a:r>
                <a:rPr lang="en-US" dirty="0">
                  <a:solidFill>
                    <a:srgbClr val="FF0000"/>
                  </a:solidFill>
                </a:rPr>
                <a:t>2</a:t>
              </a:r>
            </a:p>
          </p:txBody>
        </p:sp>
        <p:sp>
          <p:nvSpPr>
            <p:cNvPr id="143" name="Double Bracket 142"/>
            <p:cNvSpPr/>
            <p:nvPr/>
          </p:nvSpPr>
          <p:spPr>
            <a:xfrm>
              <a:off x="9242583" y="2633052"/>
              <a:ext cx="471405"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-2</a:t>
              </a:r>
            </a:p>
            <a:p>
              <a:pPr algn="ctr"/>
              <a:r>
                <a:rPr lang="en-US" dirty="0">
                  <a:solidFill>
                    <a:srgbClr val="FF0000"/>
                  </a:solidFill>
                </a:rPr>
                <a:t>0</a:t>
              </a:r>
            </a:p>
          </p:txBody>
        </p:sp>
        <p:sp>
          <p:nvSpPr>
            <p:cNvPr id="144" name="Double Bracket 143"/>
            <p:cNvSpPr/>
            <p:nvPr/>
          </p:nvSpPr>
          <p:spPr>
            <a:xfrm>
              <a:off x="10296448" y="2651456"/>
              <a:ext cx="462040"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0</a:t>
              </a:r>
            </a:p>
            <a:p>
              <a:pPr algn="ctr"/>
              <a:r>
                <a:rPr lang="en-US" dirty="0">
                  <a:solidFill>
                    <a:srgbClr val="FF0000"/>
                  </a:solidFill>
                </a:rPr>
                <a:t>-2</a:t>
              </a:r>
            </a:p>
          </p:txBody>
        </p:sp>
      </p:grpSp>
    </p:spTree>
    <p:extLst>
      <p:ext uri="{BB962C8B-B14F-4D97-AF65-F5344CB8AC3E}">
        <p14:creationId xmlns:p14="http://schemas.microsoft.com/office/powerpoint/2010/main" val="46821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71800" y="2774319"/>
            <a:ext cx="6543676" cy="837473"/>
          </a:xfrm>
          <a:prstGeom prst="rect">
            <a:avLst/>
          </a:prstGeom>
          <a:noFill/>
        </p:spPr>
        <p:txBody>
          <a:bodyPr wrap="square" lIns="91440" tIns="45720" rIns="91440" bIns="45720">
            <a:spAutoFit/>
          </a:bodyPr>
          <a:lstStyle/>
          <a:p>
            <a:pPr algn="ctr">
              <a:lnSpc>
                <a:spcPct val="150000"/>
              </a:lnSpc>
            </a:pPr>
            <a:r>
              <a:rPr lang="en-US" sz="3600" b="1" dirty="0">
                <a:ln w="0"/>
                <a:solidFill>
                  <a:schemeClr val="bg2">
                    <a:lumMod val="50000"/>
                  </a:schemeClr>
                </a:solidFill>
              </a:rPr>
              <a:t>SVM-Support Vector Machine</a:t>
            </a:r>
          </a:p>
        </p:txBody>
      </p:sp>
      <p:sp>
        <p:nvSpPr>
          <p:cNvPr id="2" name="Rectangle 1"/>
          <p:cNvSpPr/>
          <p:nvPr/>
        </p:nvSpPr>
        <p:spPr>
          <a:xfrm>
            <a:off x="3257556" y="3611792"/>
            <a:ext cx="7200901" cy="369332"/>
          </a:xfrm>
          <a:prstGeom prst="rect">
            <a:avLst/>
          </a:prstGeom>
        </p:spPr>
        <p:txBody>
          <a:bodyPr wrap="square">
            <a:spAutoFit/>
          </a:bodyPr>
          <a:lstStyle/>
          <a:p>
            <a:r>
              <a:rPr lang="en-US" dirty="0">
                <a:solidFill>
                  <a:srgbClr val="0000FF"/>
                </a:solidFill>
                <a:latin typeface="Cambria" panose="02040503050406030204" pitchFamily="18" charset="0"/>
                <a:ea typeface="Times New Roman" panose="02020603050405020304" pitchFamily="18" charset="0"/>
                <a:cs typeface="Times New Roman" panose="02020603050405020304" pitchFamily="18" charset="0"/>
              </a:rPr>
              <a:t>Invented by </a:t>
            </a:r>
            <a:r>
              <a:rPr lang="en-US" u="sng" dirty="0">
                <a:solidFill>
                  <a:srgbClr val="0000FF"/>
                </a:solidFill>
                <a:latin typeface="Cambria" panose="02040503050406030204" pitchFamily="18" charset="0"/>
                <a:ea typeface="Times New Roman" panose="02020603050405020304" pitchFamily="18" charset="0"/>
                <a:cs typeface="Times New Roman" panose="02020603050405020304" pitchFamily="18" charset="0"/>
              </a:rPr>
              <a:t>V. N. </a:t>
            </a:r>
            <a:r>
              <a:rPr lang="en-US" u="sng" dirty="0" err="1">
                <a:solidFill>
                  <a:srgbClr val="0000FF"/>
                </a:solidFill>
                <a:latin typeface="Cambria" panose="02040503050406030204" pitchFamily="18" charset="0"/>
                <a:ea typeface="Times New Roman" panose="02020603050405020304" pitchFamily="18" charset="0"/>
                <a:cs typeface="Times New Roman" panose="02020603050405020304" pitchFamily="18" charset="0"/>
              </a:rPr>
              <a:t>Vapnik</a:t>
            </a:r>
            <a:r>
              <a:rPr lang="en-US" u="sng" dirty="0">
                <a:solidFill>
                  <a:srgbClr val="0000FF"/>
                </a:solidFill>
                <a:latin typeface="Cambria" panose="02040503050406030204" pitchFamily="18" charset="0"/>
                <a:ea typeface="Times New Roman" panose="02020603050405020304" pitchFamily="18" charset="0"/>
                <a:cs typeface="Times New Roman" panose="02020603050405020304" pitchFamily="18" charset="0"/>
              </a:rPr>
              <a:t> </a:t>
            </a:r>
            <a:r>
              <a:rPr lang="en-US" dirty="0">
                <a:solidFill>
                  <a:srgbClr val="0000FF"/>
                </a:solidFill>
                <a:latin typeface="Cambria" panose="02040503050406030204" pitchFamily="18" charset="0"/>
                <a:ea typeface="Times New Roman" panose="02020603050405020304" pitchFamily="18" charset="0"/>
                <a:cs typeface="Times New Roman" panose="02020603050405020304" pitchFamily="18" charset="0"/>
              </a:rPr>
              <a:t>and </a:t>
            </a:r>
            <a:r>
              <a:rPr lang="en-US" u="sng" dirty="0">
                <a:solidFill>
                  <a:srgbClr val="0000FF"/>
                </a:solidFill>
                <a:latin typeface="Cambria" panose="02040503050406030204" pitchFamily="18" charset="0"/>
                <a:ea typeface="Times New Roman" panose="02020603050405020304" pitchFamily="18" charset="0"/>
                <a:cs typeface="Times New Roman" panose="02020603050405020304" pitchFamily="18" charset="0"/>
              </a:rPr>
              <a:t>Alexey </a:t>
            </a:r>
            <a:r>
              <a:rPr lang="en-US" u="sng" dirty="0" err="1">
                <a:solidFill>
                  <a:srgbClr val="0000FF"/>
                </a:solidFill>
                <a:latin typeface="Cambria" panose="02040503050406030204" pitchFamily="18" charset="0"/>
                <a:ea typeface="Times New Roman" panose="02020603050405020304" pitchFamily="18" charset="0"/>
                <a:cs typeface="Times New Roman" panose="02020603050405020304" pitchFamily="18" charset="0"/>
              </a:rPr>
              <a:t>Ya</a:t>
            </a:r>
            <a:r>
              <a:rPr lang="en-US" u="sng" dirty="0">
                <a:solidFill>
                  <a:srgbClr val="0000FF"/>
                </a:solidFill>
                <a:latin typeface="Cambria" panose="02040503050406030204" pitchFamily="18" charset="0"/>
                <a:ea typeface="Times New Roman" panose="02020603050405020304" pitchFamily="18" charset="0"/>
                <a:cs typeface="Times New Roman" panose="02020603050405020304" pitchFamily="18" charset="0"/>
              </a:rPr>
              <a:t>. </a:t>
            </a:r>
            <a:r>
              <a:rPr lang="en-US" u="sng" dirty="0" err="1">
                <a:solidFill>
                  <a:srgbClr val="0000FF"/>
                </a:solidFill>
                <a:latin typeface="Cambria" panose="02040503050406030204" pitchFamily="18" charset="0"/>
                <a:ea typeface="Times New Roman" panose="02020603050405020304" pitchFamily="18" charset="0"/>
                <a:cs typeface="Times New Roman" panose="02020603050405020304" pitchFamily="18" charset="0"/>
              </a:rPr>
              <a:t>Chervonenkis</a:t>
            </a:r>
            <a:r>
              <a:rPr lang="en-US" dirty="0">
                <a:solidFill>
                  <a:srgbClr val="0000FF"/>
                </a:solidFill>
                <a:latin typeface="Cambria" panose="02040503050406030204" pitchFamily="18" charset="0"/>
                <a:ea typeface="Times New Roman" panose="02020603050405020304" pitchFamily="18" charset="0"/>
                <a:cs typeface="Times New Roman" panose="02020603050405020304" pitchFamily="18" charset="0"/>
              </a:rPr>
              <a:t> in 1963.</a:t>
            </a:r>
            <a:endParaRPr lang="en-US" dirty="0">
              <a:solidFill>
                <a:srgbClr val="0000FF"/>
              </a:solidFill>
            </a:endParaRPr>
          </a:p>
        </p:txBody>
      </p:sp>
    </p:spTree>
    <p:extLst>
      <p:ext uri="{BB962C8B-B14F-4D97-AF65-F5344CB8AC3E}">
        <p14:creationId xmlns:p14="http://schemas.microsoft.com/office/powerpoint/2010/main" val="2558354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8196256" y="6356350"/>
            <a:ext cx="2743200" cy="365125"/>
          </a:xfrm>
        </p:spPr>
        <p:txBody>
          <a:bodyPr/>
          <a:lstStyle/>
          <a:p>
            <a:fld id="{18D39D22-3B7E-495D-9525-D36753F5A172}" type="slidenum">
              <a:rPr lang="en-US" smtClean="0"/>
              <a:t>20</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Non Linear - SVM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907256" y="915357"/>
            <a:ext cx="8806898" cy="400110"/>
          </a:xfrm>
          <a:prstGeom prst="rect">
            <a:avLst/>
          </a:prstGeom>
        </p:spPr>
        <p:txBody>
          <a:bodyPr wrap="none">
            <a:spAutoFit/>
          </a:bodyPr>
          <a:lstStyle/>
          <a:p>
            <a:r>
              <a:rPr lang="en-US" sz="2000" b="1" dirty="0">
                <a:ln w="0"/>
                <a:solidFill>
                  <a:prstClr val="black"/>
                </a:solidFill>
                <a:effectLst>
                  <a:outerShdw blurRad="38100" dist="19050" dir="2700000" algn="tl" rotWithShape="0">
                    <a:prstClr val="black">
                      <a:alpha val="40000"/>
                    </a:prstClr>
                  </a:outerShdw>
                </a:effectLst>
                <a:latin typeface="Cambria" panose="02040503050406030204" pitchFamily="18" charset="0"/>
              </a:rPr>
              <a:t>Step1: </a:t>
            </a:r>
            <a:r>
              <a:rPr lang="en-US" sz="2000" dirty="0">
                <a:ln w="0"/>
                <a:solidFill>
                  <a:prstClr val="black"/>
                </a:solidFill>
                <a:effectLst>
                  <a:outerShdw blurRad="38100" dist="19050" dir="2700000" algn="tl" rotWithShape="0">
                    <a:prstClr val="black">
                      <a:alpha val="40000"/>
                    </a:prstClr>
                  </a:outerShdw>
                </a:effectLst>
                <a:latin typeface="Cambria" panose="02040503050406030204" pitchFamily="18" charset="0"/>
              </a:rPr>
              <a:t>Transform the points to higher space by using some </a:t>
            </a:r>
            <a:r>
              <a:rPr lang="en-US" sz="2000" b="1" dirty="0">
                <a:ln w="0"/>
                <a:solidFill>
                  <a:prstClr val="black"/>
                </a:solidFill>
                <a:effectLst>
                  <a:outerShdw blurRad="38100" dist="19050" dir="2700000" algn="tl" rotWithShape="0">
                    <a:prstClr val="black">
                      <a:alpha val="40000"/>
                    </a:prstClr>
                  </a:outerShdw>
                </a:effectLst>
                <a:latin typeface="Cambria" panose="02040503050406030204" pitchFamily="18" charset="0"/>
              </a:rPr>
              <a:t>mapping function </a:t>
            </a:r>
            <a:endParaRPr lang="en-US" sz="2000" b="1" dirty="0"/>
          </a:p>
        </p:txBody>
      </p:sp>
      <mc:AlternateContent xmlns:mc="http://schemas.openxmlformats.org/markup-compatibility/2006" xmlns:a14="http://schemas.microsoft.com/office/drawing/2010/main">
        <mc:Choice Requires="a14">
          <p:sp>
            <p:nvSpPr>
              <p:cNvPr id="8" name="TextBox 7"/>
              <p:cNvSpPr txBox="1"/>
              <p:nvPr/>
            </p:nvSpPr>
            <p:spPr>
              <a:xfrm>
                <a:off x="2028060" y="1583082"/>
                <a:ext cx="6964406" cy="13619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ea typeface="Cambria Math" panose="02040503050406030204" pitchFamily="18" charset="0"/>
                        </a:rPr>
                        <m:t>∅</m:t>
                      </m:r>
                      <m:d>
                        <m:dPr>
                          <m:ctrlPr>
                            <a:rPr lang="pt-BR" i="1" smtClean="0">
                              <a:latin typeface="Cambria Math" panose="02040503050406030204" pitchFamily="18" charset="0"/>
                              <a:ea typeface="Cambria Math" panose="02040503050406030204" pitchFamily="18" charset="0"/>
                            </a:rPr>
                          </m:ctrlPr>
                        </m:dPr>
                        <m:e>
                          <m:eqArr>
                            <m:eqArrPr>
                              <m:ctrlPr>
                                <a:rPr lang="en-US" b="0" i="1" smtClean="0">
                                  <a:latin typeface="Cambria Math" panose="02040503050406030204" pitchFamily="18" charset="0"/>
                                  <a:ea typeface="Cambria Math" panose="02040503050406030204" pitchFamily="18" charset="0"/>
                                </a:rPr>
                              </m:ctrlPr>
                            </m:eqArr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eqArr>
                        </m:e>
                      </m:d>
                      <m:r>
                        <a:rPr lang="pt-BR" i="1" smtClean="0">
                          <a:latin typeface="Cambria Math" panose="02040503050406030204" pitchFamily="18" charset="0"/>
                        </a:rPr>
                        <m:t>=</m:t>
                      </m:r>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i="1">
                                          <a:latin typeface="Cambria Math" panose="02040503050406030204" pitchFamily="18" charset="0"/>
                                        </a:rPr>
                                        <m:t>6−</m:t>
                                      </m:r>
                                      <m:r>
                                        <a:rPr lang="en-US" i="1">
                                          <a:latin typeface="Cambria Math" panose="02040503050406030204" pitchFamily="18" charset="0"/>
                                        </a:rPr>
                                        <m:t>𝑥</m:t>
                                      </m:r>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2</m:t>
                                              </m:r>
                                            </m:e>
                                          </m:d>
                                        </m:e>
                                        <m:sup>
                                          <m:r>
                                            <a:rPr lang="en-US" i="1">
                                              <a:latin typeface="Cambria Math" panose="02040503050406030204" pitchFamily="18" charset="0"/>
                                            </a:rPr>
                                            <m:t>2</m:t>
                                          </m:r>
                                        </m:sup>
                                      </m:sSup>
                                      <m:r>
                                        <a:rPr lang="pt-BR" i="1">
                                          <a:latin typeface="Cambria Math" panose="02040503050406030204" pitchFamily="18" charset="0"/>
                                        </a:rPr>
                                        <m:t>,  </m:t>
                                      </m:r>
                                      <m:r>
                                        <a:rPr lang="pt-BR" i="1">
                                          <a:latin typeface="Cambria Math" panose="02040503050406030204" pitchFamily="18" charset="0"/>
                                        </a:rPr>
                                        <m:t>𝑥</m:t>
                                      </m:r>
                                      <m:r>
                                        <a:rPr lang="pt-BR" i="1">
                                          <a:latin typeface="Cambria Math" panose="02040503050406030204" pitchFamily="18" charset="0"/>
                                        </a:rPr>
                                        <m:t>&lt;0</m:t>
                                      </m:r>
                                    </m:num>
                                    <m:den>
                                      <m:r>
                                        <a:rPr lang="pt-BR" i="1">
                                          <a:latin typeface="Cambria Math" panose="02040503050406030204" pitchFamily="18" charset="0"/>
                                        </a:rPr>
                                        <m:t>&amp;</m:t>
                                      </m:r>
                                      <m:r>
                                        <a:rPr lang="en-US" i="1">
                                          <a:latin typeface="Cambria Math" panose="02040503050406030204" pitchFamily="18" charset="0"/>
                                        </a:rPr>
                                        <m:t>6−</m:t>
                                      </m:r>
                                      <m:r>
                                        <a:rPr lang="en-US" i="1">
                                          <a:latin typeface="Cambria Math" panose="02040503050406030204" pitchFamily="18" charset="0"/>
                                        </a:rPr>
                                        <m:t>𝑥</m:t>
                                      </m:r>
                                      <m:r>
                                        <a:rPr lang="en-US" i="1">
                                          <a:latin typeface="Cambria Math" panose="02040503050406030204" pitchFamily="18" charset="0"/>
                                        </a:rPr>
                                        <m:t>2+</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2</m:t>
                                              </m:r>
                                            </m:e>
                                          </m:d>
                                        </m:e>
                                        <m:sup>
                                          <m:r>
                                            <a:rPr lang="en-US" i="1">
                                              <a:latin typeface="Cambria Math" panose="02040503050406030204" pitchFamily="18" charset="0"/>
                                            </a:rPr>
                                            <m:t>2</m:t>
                                          </m:r>
                                        </m:sup>
                                      </m:sSup>
                                      <m:r>
                                        <a:rPr lang="pt-BR" i="1">
                                          <a:latin typeface="Cambria Math" panose="02040503050406030204" pitchFamily="18" charset="0"/>
                                        </a:rPr>
                                        <m:t>,  </m:t>
                                      </m:r>
                                      <m:r>
                                        <a:rPr lang="pt-BR" i="1">
                                          <a:latin typeface="Cambria Math" panose="02040503050406030204" pitchFamily="18" charset="0"/>
                                        </a:rPr>
                                        <m:t>𝑥</m:t>
                                      </m:r>
                                      <m:r>
                                        <a:rPr lang="pt-BR" i="1">
                                          <a:latin typeface="Cambria Math" panose="02040503050406030204" pitchFamily="18" charset="0"/>
                                        </a:rPr>
                                        <m:t>≥0</m:t>
                                      </m:r>
                                    </m:den>
                                  </m:f>
                                </m:e>
                              </m:d>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m:t>
                                  </m:r>
                                </m:e>
                              </m:rad>
                              <m:r>
                                <a:rPr lang="en-US" b="0" i="1" smtClean="0">
                                  <a:latin typeface="Cambria Math" panose="02040503050406030204" pitchFamily="18" charset="0"/>
                                  <a:ea typeface="Cambria Math" panose="02040503050406030204" pitchFamily="18" charset="0"/>
                                </a:rPr>
                                <m:t>≥ 2</m:t>
                              </m:r>
                            </m:e>
                            <m:e>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2</m:t>
                                      </m:r>
                                    </m:den>
                                  </m:f>
                                </m:e>
                              </m:d>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028060" y="1583082"/>
                <a:ext cx="6964406" cy="136191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746661" y="6171684"/>
                <a:ext cx="5701304" cy="403252"/>
              </a:xfrm>
              <a:prstGeom prst="rect">
                <a:avLst/>
              </a:prstGeom>
            </p:spPr>
            <p:txBody>
              <a:bodyPr wrap="none">
                <a:spAutoFit/>
              </a:bodyPr>
              <a:lstStyle/>
              <a:p>
                <a:r>
                  <a:rPr lang="en-US" dirty="0">
                    <a:ln w="0"/>
                    <a:solidFill>
                      <a:prstClr val="black"/>
                    </a:solidFill>
                    <a:effectLst>
                      <a:outerShdw blurRad="38100" dist="19050" dir="2700000" algn="tl" rotWithShape="0">
                        <a:prstClr val="black">
                          <a:alpha val="40000"/>
                        </a:prstClr>
                      </a:outerShdw>
                    </a:effectLst>
                    <a:latin typeface="Cambria" panose="02040503050406030204" pitchFamily="18" charset="0"/>
                  </a:rPr>
                  <a:t>For blue, it remains unchanged since   </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m:t>
                        </m:r>
                      </m:e>
                    </m:rad>
                  </m:oMath>
                </a14:m>
                <a:r>
                  <a:rPr lang="en-US" dirty="0">
                    <a:ln w="0"/>
                    <a:solidFill>
                      <a:prstClr val="black"/>
                    </a:solidFill>
                    <a:effectLst>
                      <a:outerShdw blurRad="38100" dist="19050" dir="2700000" algn="tl" rotWithShape="0">
                        <a:prstClr val="black">
                          <a:alpha val="40000"/>
                        </a:prstClr>
                      </a:outerShdw>
                    </a:effectLst>
                    <a:latin typeface="Cambria" panose="02040503050406030204" pitchFamily="18" charset="0"/>
                  </a:rPr>
                  <a:t>  ≵ 2 </a:t>
                </a:r>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746661" y="6171684"/>
                <a:ext cx="5701304" cy="403252"/>
              </a:xfrm>
              <a:prstGeom prst="rect">
                <a:avLst/>
              </a:prstGeom>
              <a:blipFill rotWithShape="0">
                <a:blip r:embed="rId4"/>
                <a:stretch>
                  <a:fillRect l="-1068" t="-4478" r="-321" b="-25373"/>
                </a:stretch>
              </a:blipFill>
            </p:spPr>
            <p:txBody>
              <a:bodyPr/>
              <a:lstStyle/>
              <a:p>
                <a:r>
                  <a:rPr lang="en-US">
                    <a:noFill/>
                  </a:rPr>
                  <a:t> </a:t>
                </a:r>
              </a:p>
            </p:txBody>
          </p:sp>
        </mc:Fallback>
      </mc:AlternateContent>
      <p:grpSp>
        <p:nvGrpSpPr>
          <p:cNvPr id="24" name="Group 23"/>
          <p:cNvGrpSpPr/>
          <p:nvPr/>
        </p:nvGrpSpPr>
        <p:grpSpPr>
          <a:xfrm>
            <a:off x="1106817" y="3396987"/>
            <a:ext cx="8065163" cy="2407870"/>
            <a:chOff x="1106817" y="3396987"/>
            <a:chExt cx="8065163" cy="2407870"/>
          </a:xfrm>
        </p:grpSpPr>
        <p:grpSp>
          <p:nvGrpSpPr>
            <p:cNvPr id="22" name="Group 21"/>
            <p:cNvGrpSpPr/>
            <p:nvPr/>
          </p:nvGrpSpPr>
          <p:grpSpPr>
            <a:xfrm>
              <a:off x="1106817" y="3852987"/>
              <a:ext cx="7564876" cy="1951870"/>
              <a:chOff x="1106817" y="3336966"/>
              <a:chExt cx="7564876" cy="1951870"/>
            </a:xfrm>
          </p:grpSpPr>
          <p:grpSp>
            <p:nvGrpSpPr>
              <p:cNvPr id="11" name="Group 10"/>
              <p:cNvGrpSpPr/>
              <p:nvPr/>
            </p:nvGrpSpPr>
            <p:grpSpPr>
              <a:xfrm>
                <a:off x="1106817" y="3336966"/>
                <a:ext cx="6850593" cy="1951870"/>
                <a:chOff x="5658502" y="2648320"/>
                <a:chExt cx="6850593" cy="1951870"/>
              </a:xfrm>
            </p:grpSpPr>
            <p:sp>
              <p:nvSpPr>
                <p:cNvPr id="140" name="Rectangle 139"/>
                <p:cNvSpPr/>
                <p:nvPr/>
              </p:nvSpPr>
              <p:spPr>
                <a:xfrm>
                  <a:off x="5658502" y="2824831"/>
                  <a:ext cx="6850593" cy="1615827"/>
                </a:xfrm>
                <a:prstGeom prst="rect">
                  <a:avLst/>
                </a:prstGeom>
                <a:ln>
                  <a:noFill/>
                </a:ln>
              </p:spPr>
              <p:txBody>
                <a:bodyPr wrap="none">
                  <a:spAutoFit/>
                </a:bodyPr>
                <a:lstStyle/>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Red Class:   A =                 =                                                        B=                 = </a:t>
                  </a:r>
                </a:p>
                <a:p>
                  <a:pPr lvl="2">
                    <a:lnSpc>
                      <a:spcPct val="150000"/>
                    </a:lnSpc>
                  </a:pPr>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        </a:t>
                  </a:r>
                </a:p>
                <a:p>
                  <a:pPr lvl="2">
                    <a:lnSpc>
                      <a:spcPct val="150000"/>
                    </a:lnSpc>
                  </a:pPr>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    </a:t>
                  </a:r>
                </a:p>
                <a:p>
                  <a:pPr lvl="2">
                    <a:lnSpc>
                      <a:spcPct val="150000"/>
                    </a:lnSpc>
                  </a:pPr>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    C= 	          =			             D=                   =</a:t>
                  </a:r>
                  <a:endParaRPr lang="en-US" dirty="0">
                    <a:solidFill>
                      <a:srgbClr val="FF0000"/>
                    </a:solidFill>
                  </a:endParaRPr>
                </a:p>
              </p:txBody>
            </p:sp>
            <p:sp>
              <p:nvSpPr>
                <p:cNvPr id="141" name="Double Bracket 140"/>
                <p:cNvSpPr/>
                <p:nvPr/>
              </p:nvSpPr>
              <p:spPr>
                <a:xfrm>
                  <a:off x="7259176" y="2648320"/>
                  <a:ext cx="470520"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2</a:t>
                  </a:r>
                </a:p>
                <a:p>
                  <a:pPr algn="ctr"/>
                  <a:r>
                    <a:rPr lang="en-US" dirty="0">
                      <a:solidFill>
                        <a:srgbClr val="FF0000"/>
                      </a:solidFill>
                    </a:rPr>
                    <a:t>0</a:t>
                  </a:r>
                </a:p>
              </p:txBody>
            </p:sp>
            <p:sp>
              <p:nvSpPr>
                <p:cNvPr id="142" name="Double Bracket 141"/>
                <p:cNvSpPr/>
                <p:nvPr/>
              </p:nvSpPr>
              <p:spPr>
                <a:xfrm>
                  <a:off x="11358962" y="2653183"/>
                  <a:ext cx="397339"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0</a:t>
                  </a:r>
                </a:p>
                <a:p>
                  <a:pPr algn="ctr"/>
                  <a:r>
                    <a:rPr lang="en-US" dirty="0">
                      <a:solidFill>
                        <a:srgbClr val="FF0000"/>
                      </a:solidFill>
                    </a:rPr>
                    <a:t>2</a:t>
                  </a:r>
                </a:p>
              </p:txBody>
            </p:sp>
            <p:sp>
              <p:nvSpPr>
                <p:cNvPr id="143" name="Double Bracket 142"/>
                <p:cNvSpPr/>
                <p:nvPr/>
              </p:nvSpPr>
              <p:spPr>
                <a:xfrm>
                  <a:off x="7271560" y="3873568"/>
                  <a:ext cx="471405"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-2</a:t>
                  </a:r>
                </a:p>
                <a:p>
                  <a:pPr algn="ctr"/>
                  <a:r>
                    <a:rPr lang="en-US" dirty="0">
                      <a:solidFill>
                        <a:srgbClr val="FF0000"/>
                      </a:solidFill>
                    </a:rPr>
                    <a:t>0</a:t>
                  </a:r>
                </a:p>
              </p:txBody>
            </p:sp>
            <p:sp>
              <p:nvSpPr>
                <p:cNvPr id="144" name="Double Bracket 143"/>
                <p:cNvSpPr/>
                <p:nvPr/>
              </p:nvSpPr>
              <p:spPr>
                <a:xfrm>
                  <a:off x="11358962" y="3914406"/>
                  <a:ext cx="462040"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0</a:t>
                  </a:r>
                </a:p>
                <a:p>
                  <a:pPr algn="ctr"/>
                  <a:r>
                    <a:rPr lang="en-US" dirty="0">
                      <a:solidFill>
                        <a:srgbClr val="FF0000"/>
                      </a:solidFill>
                    </a:rPr>
                    <a:t>-2</a:t>
                  </a:r>
                </a:p>
              </p:txBody>
            </p:sp>
          </p:grpSp>
          <p:sp>
            <p:nvSpPr>
              <p:cNvPr id="46" name="Double Bracket 45"/>
              <p:cNvSpPr/>
              <p:nvPr/>
            </p:nvSpPr>
            <p:spPr>
              <a:xfrm>
                <a:off x="3979550" y="3349160"/>
                <a:ext cx="47052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8</a:t>
                </a:r>
              </a:p>
              <a:p>
                <a:pPr algn="ctr"/>
                <a:r>
                  <a:rPr lang="en-US" dirty="0">
                    <a:solidFill>
                      <a:srgbClr val="0000FF"/>
                    </a:solidFill>
                  </a:rPr>
                  <a:t>10</a:t>
                </a:r>
              </a:p>
            </p:txBody>
          </p:sp>
          <p:sp>
            <p:nvSpPr>
              <p:cNvPr id="48" name="Double Bracket 47"/>
              <p:cNvSpPr/>
              <p:nvPr/>
            </p:nvSpPr>
            <p:spPr>
              <a:xfrm>
                <a:off x="3979550" y="4532430"/>
                <a:ext cx="47052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12</a:t>
                </a:r>
              </a:p>
              <a:p>
                <a:pPr algn="ctr"/>
                <a:r>
                  <a:rPr lang="en-US" dirty="0">
                    <a:solidFill>
                      <a:srgbClr val="0000FF"/>
                    </a:solidFill>
                  </a:rPr>
                  <a:t>10</a:t>
                </a:r>
              </a:p>
            </p:txBody>
          </p:sp>
          <p:sp>
            <p:nvSpPr>
              <p:cNvPr id="51" name="Double Bracket 50"/>
              <p:cNvSpPr/>
              <p:nvPr/>
            </p:nvSpPr>
            <p:spPr>
              <a:xfrm>
                <a:off x="8201173" y="3366935"/>
                <a:ext cx="47052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10</a:t>
                </a:r>
              </a:p>
              <a:p>
                <a:pPr algn="ctr"/>
                <a:r>
                  <a:rPr lang="en-US" dirty="0">
                    <a:solidFill>
                      <a:srgbClr val="0000FF"/>
                    </a:solidFill>
                  </a:rPr>
                  <a:t>8</a:t>
                </a:r>
              </a:p>
            </p:txBody>
          </p:sp>
          <p:sp>
            <p:nvSpPr>
              <p:cNvPr id="52" name="Double Bracket 51"/>
              <p:cNvSpPr/>
              <p:nvPr/>
            </p:nvSpPr>
            <p:spPr>
              <a:xfrm>
                <a:off x="8201173" y="4550205"/>
                <a:ext cx="47052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10</a:t>
                </a:r>
              </a:p>
              <a:p>
                <a:pPr algn="ctr"/>
                <a:r>
                  <a:rPr lang="en-US" dirty="0">
                    <a:solidFill>
                      <a:srgbClr val="0000FF"/>
                    </a:solidFill>
                  </a:rPr>
                  <a:t>12</a:t>
                </a:r>
              </a:p>
            </p:txBody>
          </p:sp>
        </p:grpSp>
        <p:sp>
          <p:nvSpPr>
            <p:cNvPr id="23" name="Rectangle 22"/>
            <p:cNvSpPr/>
            <p:nvPr/>
          </p:nvSpPr>
          <p:spPr>
            <a:xfrm>
              <a:off x="2278189" y="3402236"/>
              <a:ext cx="2724015" cy="369332"/>
            </a:xfrm>
            <a:prstGeom prst="rect">
              <a:avLst/>
            </a:prstGeom>
          </p:spPr>
          <p:txBody>
            <a:bodyPr wrap="none">
              <a:spAutoFit/>
            </a:bodyPr>
            <a:lstStyle/>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Old Value           </a:t>
              </a:r>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New Value</a:t>
              </a:r>
              <a:endParaRPr lang="en-US" dirty="0">
                <a:solidFill>
                  <a:srgbClr val="0000FF"/>
                </a:solidFill>
              </a:endParaRPr>
            </a:p>
          </p:txBody>
        </p:sp>
        <p:sp>
          <p:nvSpPr>
            <p:cNvPr id="55" name="Rectangle 54"/>
            <p:cNvSpPr/>
            <p:nvPr/>
          </p:nvSpPr>
          <p:spPr>
            <a:xfrm>
              <a:off x="6447965" y="3396987"/>
              <a:ext cx="2724015" cy="369332"/>
            </a:xfrm>
            <a:prstGeom prst="rect">
              <a:avLst/>
            </a:prstGeom>
          </p:spPr>
          <p:txBody>
            <a:bodyPr wrap="none">
              <a:spAutoFit/>
            </a:bodyPr>
            <a:lstStyle/>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Old Value           </a:t>
              </a:r>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New Value</a:t>
              </a:r>
              <a:endParaRPr lang="en-US" dirty="0">
                <a:solidFill>
                  <a:srgbClr val="0000FF"/>
                </a:solidFill>
              </a:endParaRPr>
            </a:p>
          </p:txBody>
        </p:sp>
      </p:grpSp>
    </p:spTree>
    <p:extLst>
      <p:ext uri="{BB962C8B-B14F-4D97-AF65-F5344CB8AC3E}">
        <p14:creationId xmlns:p14="http://schemas.microsoft.com/office/powerpoint/2010/main" val="202272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196256" y="6356350"/>
            <a:ext cx="2743200" cy="365125"/>
          </a:xfrm>
        </p:spPr>
        <p:txBody>
          <a:bodyPr/>
          <a:lstStyle/>
          <a:p>
            <a:fld id="{18D39D22-3B7E-495D-9525-D36753F5A172}" type="slidenum">
              <a:rPr lang="en-US" smtClean="0"/>
              <a:t>21</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Non Linear - SVM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p:cNvSpPr/>
          <p:nvPr/>
        </p:nvSpPr>
        <p:spPr>
          <a:xfrm>
            <a:off x="678143" y="807812"/>
            <a:ext cx="10837533" cy="461665"/>
          </a:xfrm>
          <a:prstGeom prst="rect">
            <a:avLst/>
          </a:prstGeom>
          <a:noFill/>
        </p:spPr>
        <p:txBody>
          <a:bodyPr wrap="square" lIns="91440" tIns="45720" rIns="91440" bIns="45720">
            <a:spAutoFit/>
          </a:bodyPr>
          <a:lstStyle/>
          <a:p>
            <a:r>
              <a:rPr lang="en-US" sz="2400" b="1" dirty="0">
                <a:ln w="0"/>
                <a:solidFill>
                  <a:prstClr val="black"/>
                </a:solidFill>
                <a:effectLst>
                  <a:outerShdw blurRad="38100" dist="19050" dir="2700000" algn="tl" rotWithShape="0">
                    <a:prstClr val="black">
                      <a:alpha val="40000"/>
                    </a:prstClr>
                  </a:outerShdw>
                </a:effectLst>
                <a:latin typeface="Cambria" panose="02040503050406030204" pitchFamily="18" charset="0"/>
              </a:rPr>
              <a:t>SVM - Non Linear Separable Data </a:t>
            </a:r>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[6]</a:t>
            </a:r>
            <a:endParaRPr lang="en-US" sz="2400" dirty="0">
              <a:ln w="0"/>
              <a:solidFill>
                <a:srgbClr val="0000FF"/>
              </a:solidFill>
              <a:effectLst>
                <a:outerShdw blurRad="38100" dist="19050" dir="2700000" algn="tl" rotWithShape="0">
                  <a:prstClr val="black">
                    <a:alpha val="40000"/>
                  </a:prstClr>
                </a:outerShdw>
              </a:effectLst>
              <a:latin typeface="Cambria" panose="02040503050406030204" pitchFamily="18" charset="0"/>
            </a:endParaRPr>
          </a:p>
        </p:txBody>
      </p:sp>
      <p:sp>
        <p:nvSpPr>
          <p:cNvPr id="3" name="Rectangle 2"/>
          <p:cNvSpPr/>
          <p:nvPr/>
        </p:nvSpPr>
        <p:spPr>
          <a:xfrm>
            <a:off x="678143" y="1261144"/>
            <a:ext cx="1095236" cy="369332"/>
          </a:xfrm>
          <a:prstGeom prst="rect">
            <a:avLst/>
          </a:prstGeom>
        </p:spPr>
        <p:txBody>
          <a:bodyPr wrap="none">
            <a:spAutoFit/>
          </a:bodyPr>
          <a:lstStyle/>
          <a:p>
            <a:r>
              <a:rPr lang="en-US" b="1" dirty="0">
                <a:ln w="0"/>
                <a:solidFill>
                  <a:prstClr val="black"/>
                </a:solidFill>
                <a:effectLst>
                  <a:outerShdw blurRad="38100" dist="19050" dir="2700000" algn="tl" rotWithShape="0">
                    <a:prstClr val="black">
                      <a:alpha val="40000"/>
                    </a:prstClr>
                  </a:outerShdw>
                </a:effectLst>
                <a:latin typeface="Cambria" panose="02040503050406030204" pitchFamily="18" charset="0"/>
              </a:rPr>
              <a:t>Example</a:t>
            </a:r>
            <a:endParaRPr lang="en-US" dirty="0"/>
          </a:p>
        </p:txBody>
      </p:sp>
      <p:grpSp>
        <p:nvGrpSpPr>
          <p:cNvPr id="13" name="Group 12"/>
          <p:cNvGrpSpPr/>
          <p:nvPr/>
        </p:nvGrpSpPr>
        <p:grpSpPr>
          <a:xfrm>
            <a:off x="871411" y="1416798"/>
            <a:ext cx="9127640" cy="5330967"/>
            <a:chOff x="905521" y="367120"/>
            <a:chExt cx="9127640" cy="5330967"/>
          </a:xfrm>
        </p:grpSpPr>
        <p:grpSp>
          <p:nvGrpSpPr>
            <p:cNvPr id="4" name="Group 3"/>
            <p:cNvGrpSpPr/>
            <p:nvPr/>
          </p:nvGrpSpPr>
          <p:grpSpPr>
            <a:xfrm>
              <a:off x="1110153" y="367120"/>
              <a:ext cx="8923008" cy="5262979"/>
              <a:chOff x="3910009" y="168430"/>
              <a:chExt cx="8923008" cy="5262979"/>
            </a:xfrm>
          </p:grpSpPr>
          <p:sp>
            <p:nvSpPr>
              <p:cNvPr id="96" name="Rectangle 95"/>
              <p:cNvSpPr/>
              <p:nvPr/>
            </p:nvSpPr>
            <p:spPr>
              <a:xfrm>
                <a:off x="4387761" y="168430"/>
                <a:ext cx="548081" cy="5262979"/>
              </a:xfrm>
              <a:prstGeom prst="rect">
                <a:avLst/>
              </a:prstGeom>
            </p:spPr>
            <p:txBody>
              <a:bodyPr wrap="square">
                <a:spAutoFit/>
              </a:bodyPr>
              <a:lstStyle/>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14-</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12-</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12-</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10- </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9 -</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8 -</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7 -</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6 -</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5 -</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4-</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3-</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2-</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1-</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rPr>
                  <a:t> -1-</a:t>
                </a:r>
              </a:p>
            </p:txBody>
          </p:sp>
          <p:sp>
            <p:nvSpPr>
              <p:cNvPr id="98" name="Rectangle 97"/>
              <p:cNvSpPr/>
              <p:nvPr/>
            </p:nvSpPr>
            <p:spPr>
              <a:xfrm>
                <a:off x="3910009" y="4739326"/>
                <a:ext cx="8923008" cy="492443"/>
              </a:xfrm>
              <a:prstGeom prst="rect">
                <a:avLst/>
              </a:prstGeom>
            </p:spPr>
            <p:txBody>
              <a:bodyPr wrap="square">
                <a:spAutoFit/>
              </a:bodyPr>
              <a:lstStyle/>
              <a:p>
                <a:r>
                  <a:rPr lang="en-US" sz="1400" dirty="0">
                    <a:ln w="0"/>
                    <a:effectLst>
                      <a:outerShdw blurRad="38100" dist="19050" dir="2700000" algn="tl" rotWithShape="0">
                        <a:schemeClr val="dk1">
                          <a:alpha val="40000"/>
                        </a:schemeClr>
                      </a:outerShdw>
                    </a:effectLst>
                    <a:latin typeface="Cambria" panose="02040503050406030204" pitchFamily="18" charset="0"/>
                  </a:rPr>
                  <a:t>  |              |         |         |        |        |        |          |          |          |            |           |            |             |           |             |             |            |</a:t>
                </a:r>
              </a:p>
              <a:p>
                <a:r>
                  <a:rPr lang="en-US" sz="1200" dirty="0">
                    <a:ln w="0"/>
                    <a:effectLst>
                      <a:outerShdw blurRad="38100" dist="19050" dir="2700000" algn="tl" rotWithShape="0">
                        <a:schemeClr val="dk1">
                          <a:alpha val="40000"/>
                        </a:schemeClr>
                      </a:outerShdw>
                    </a:effectLst>
                    <a:latin typeface="Cambria" panose="02040503050406030204" pitchFamily="18" charset="0"/>
                  </a:rPr>
                  <a:t>-1                            1          2         3         4         5           6           7           8             9          10            11           12           13            14             15          16</a:t>
                </a:r>
              </a:p>
            </p:txBody>
          </p:sp>
          <p:sp>
            <p:nvSpPr>
              <p:cNvPr id="37" name="Line 6"/>
              <p:cNvSpPr>
                <a:spLocks noChangeShapeType="1"/>
              </p:cNvSpPr>
              <p:nvPr/>
            </p:nvSpPr>
            <p:spPr bwMode="auto">
              <a:xfrm flipV="1">
                <a:off x="4718384" y="321517"/>
                <a:ext cx="26791" cy="5071777"/>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7"/>
              <p:cNvSpPr>
                <a:spLocks noChangeShapeType="1"/>
              </p:cNvSpPr>
              <p:nvPr/>
            </p:nvSpPr>
            <p:spPr bwMode="auto">
              <a:xfrm>
                <a:off x="4024313" y="4884787"/>
                <a:ext cx="8808704" cy="40832"/>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AutoShape 16"/>
              <p:cNvSpPr>
                <a:spLocks noChangeArrowheads="1"/>
              </p:cNvSpPr>
              <p:nvPr/>
            </p:nvSpPr>
            <p:spPr bwMode="auto">
              <a:xfrm>
                <a:off x="5069001" y="4506253"/>
                <a:ext cx="111731" cy="10886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AutoShape 18"/>
              <p:cNvSpPr>
                <a:spLocks noChangeArrowheads="1"/>
              </p:cNvSpPr>
              <p:nvPr/>
            </p:nvSpPr>
            <p:spPr bwMode="auto">
              <a:xfrm>
                <a:off x="4018836" y="5127226"/>
                <a:ext cx="111731" cy="10886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19"/>
              <p:cNvSpPr>
                <a:spLocks noChangeArrowheads="1"/>
              </p:cNvSpPr>
              <p:nvPr/>
            </p:nvSpPr>
            <p:spPr bwMode="auto">
              <a:xfrm>
                <a:off x="5055999" y="5123424"/>
                <a:ext cx="111731" cy="10886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AutoShape 23"/>
              <p:cNvSpPr>
                <a:spLocks noChangeArrowheads="1"/>
              </p:cNvSpPr>
              <p:nvPr/>
            </p:nvSpPr>
            <p:spPr bwMode="auto">
              <a:xfrm>
                <a:off x="4050975" y="4507553"/>
                <a:ext cx="111731" cy="10886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Rectangle 98"/>
              <p:cNvSpPr/>
              <p:nvPr/>
            </p:nvSpPr>
            <p:spPr>
              <a:xfrm>
                <a:off x="8957510" y="2264872"/>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7984837" y="1607716"/>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8957509" y="1325757"/>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0052248" y="1647994"/>
                <a:ext cx="85725" cy="103389"/>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905521" y="1159872"/>
              <a:ext cx="7134536" cy="4538215"/>
              <a:chOff x="905521" y="1159872"/>
              <a:chExt cx="7134536" cy="4538215"/>
            </a:xfrm>
          </p:grpSpPr>
          <p:sp>
            <p:nvSpPr>
              <p:cNvPr id="133" name="Rectangle 132"/>
              <p:cNvSpPr/>
              <p:nvPr/>
            </p:nvSpPr>
            <p:spPr>
              <a:xfrm>
                <a:off x="905521" y="4468421"/>
                <a:ext cx="1941034" cy="1229666"/>
              </a:xfrm>
              <a:prstGeom prst="rect">
                <a:avLst/>
              </a:prstGeom>
            </p:spPr>
            <p:txBody>
              <a:bodyPr wrap="square">
                <a:spAutoFit/>
              </a:bodyPr>
              <a:lstStyle/>
              <a:p>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 P                        Q</a:t>
                </a:r>
              </a:p>
              <a:p>
                <a:endPar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endParaRPr>
              </a:p>
              <a:p>
                <a:endPar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endParaRPr>
              </a:p>
              <a:p>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 R                        S</a:t>
                </a:r>
                <a:endParaRPr lang="en-US" dirty="0">
                  <a:solidFill>
                    <a:srgbClr val="0000FF"/>
                  </a:solidFill>
                </a:endParaRPr>
              </a:p>
            </p:txBody>
          </p:sp>
          <p:sp>
            <p:nvSpPr>
              <p:cNvPr id="134" name="Rectangle 133"/>
              <p:cNvSpPr/>
              <p:nvPr/>
            </p:nvSpPr>
            <p:spPr>
              <a:xfrm>
                <a:off x="4868232" y="1159872"/>
                <a:ext cx="3171825" cy="1569660"/>
              </a:xfrm>
              <a:prstGeom prst="rect">
                <a:avLst/>
              </a:prstGeom>
            </p:spPr>
            <p:txBody>
              <a:bodyPr wrap="square">
                <a:spAutoFit/>
              </a:bodyPr>
              <a:lstStyle/>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                       D     </a:t>
                </a:r>
              </a:p>
              <a:p>
                <a:endPar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endParaRPr>
              </a:p>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A                                             C</a:t>
                </a:r>
              </a:p>
              <a:p>
                <a:endParaRPr lang="en-US" sz="2400" dirty="0">
                  <a:ln w="0"/>
                  <a:solidFill>
                    <a:srgbClr val="FF0000"/>
                  </a:solidFill>
                  <a:effectLst>
                    <a:outerShdw blurRad="38100" dist="19050" dir="2700000" algn="tl" rotWithShape="0">
                      <a:prstClr val="black">
                        <a:alpha val="40000"/>
                      </a:prstClr>
                    </a:outerShdw>
                  </a:effectLst>
                  <a:latin typeface="Cambria" panose="02040503050406030204" pitchFamily="18" charset="0"/>
                </a:endParaRPr>
              </a:p>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                           B</a:t>
                </a:r>
                <a:endParaRPr lang="en-US" dirty="0">
                  <a:solidFill>
                    <a:srgbClr val="FF0000"/>
                  </a:solidFill>
                </a:endParaRPr>
              </a:p>
            </p:txBody>
          </p:sp>
        </p:grpSp>
      </p:grpSp>
      <p:grpSp>
        <p:nvGrpSpPr>
          <p:cNvPr id="6" name="Group 5"/>
          <p:cNvGrpSpPr/>
          <p:nvPr/>
        </p:nvGrpSpPr>
        <p:grpSpPr>
          <a:xfrm>
            <a:off x="6569106" y="1319208"/>
            <a:ext cx="5020526" cy="729294"/>
            <a:chOff x="5601194" y="1610826"/>
            <a:chExt cx="5020526" cy="729294"/>
          </a:xfrm>
        </p:grpSpPr>
        <p:sp>
          <p:nvSpPr>
            <p:cNvPr id="5" name="Rectangle 4"/>
            <p:cNvSpPr/>
            <p:nvPr/>
          </p:nvSpPr>
          <p:spPr>
            <a:xfrm>
              <a:off x="5601194" y="1802605"/>
              <a:ext cx="4963218" cy="369332"/>
            </a:xfrm>
            <a:prstGeom prst="rect">
              <a:avLst/>
            </a:prstGeom>
          </p:spPr>
          <p:txBody>
            <a:bodyPr wrap="none">
              <a:spAutoFit/>
            </a:bodyPr>
            <a:lstStyle/>
            <a:p>
              <a:r>
                <a:rPr lang="en-US" dirty="0">
                  <a:ln w="0"/>
                  <a:solidFill>
                    <a:srgbClr val="0000FF"/>
                  </a:solidFill>
                  <a:effectLst>
                    <a:outerShdw blurRad="38100" dist="19050" dir="2700000" algn="tl" rotWithShape="0">
                      <a:prstClr val="black">
                        <a:alpha val="40000"/>
                      </a:prstClr>
                    </a:outerShdw>
                  </a:effectLst>
                  <a:latin typeface="Cambria" panose="02040503050406030204" pitchFamily="18" charset="0"/>
                </a:rPr>
                <a:t>Blue Class:  P =              Q=              R=                S=     </a:t>
              </a:r>
              <a:endParaRPr lang="en-US" dirty="0">
                <a:solidFill>
                  <a:srgbClr val="0000FF"/>
                </a:solidFill>
              </a:endParaRPr>
            </a:p>
          </p:txBody>
        </p:sp>
        <p:sp>
          <p:nvSpPr>
            <p:cNvPr id="135" name="Double Bracket 134"/>
            <p:cNvSpPr/>
            <p:nvPr/>
          </p:nvSpPr>
          <p:spPr>
            <a:xfrm>
              <a:off x="7201868" y="1654336"/>
              <a:ext cx="47052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a:t>
              </a:r>
            </a:p>
            <a:p>
              <a:pPr algn="ctr"/>
              <a:r>
                <a:rPr lang="en-US" dirty="0">
                  <a:solidFill>
                    <a:srgbClr val="0000FF"/>
                  </a:solidFill>
                </a:rPr>
                <a:t>1</a:t>
              </a:r>
            </a:p>
          </p:txBody>
        </p:sp>
        <p:sp>
          <p:nvSpPr>
            <p:cNvPr id="137" name="Double Bracket 136"/>
            <p:cNvSpPr/>
            <p:nvPr/>
          </p:nvSpPr>
          <p:spPr>
            <a:xfrm>
              <a:off x="8168512" y="1631833"/>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a:t>
              </a:r>
            </a:p>
            <a:p>
              <a:pPr algn="ctr"/>
              <a:r>
                <a:rPr lang="en-US" dirty="0">
                  <a:solidFill>
                    <a:srgbClr val="0000FF"/>
                  </a:solidFill>
                </a:rPr>
                <a:t>1</a:t>
              </a:r>
            </a:p>
          </p:txBody>
        </p:sp>
        <p:sp>
          <p:nvSpPr>
            <p:cNvPr id="138" name="Double Bracket 137"/>
            <p:cNvSpPr/>
            <p:nvPr/>
          </p:nvSpPr>
          <p:spPr>
            <a:xfrm>
              <a:off x="9185275" y="1610826"/>
              <a:ext cx="471405"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a:t>
              </a:r>
            </a:p>
            <a:p>
              <a:pPr algn="ctr"/>
              <a:r>
                <a:rPr lang="en-US" dirty="0">
                  <a:solidFill>
                    <a:srgbClr val="0000FF"/>
                  </a:solidFill>
                </a:rPr>
                <a:t>-1</a:t>
              </a:r>
            </a:p>
          </p:txBody>
        </p:sp>
        <p:sp>
          <p:nvSpPr>
            <p:cNvPr id="139" name="Double Bracket 138"/>
            <p:cNvSpPr/>
            <p:nvPr/>
          </p:nvSpPr>
          <p:spPr>
            <a:xfrm>
              <a:off x="10239140" y="1629230"/>
              <a:ext cx="382580" cy="685784"/>
            </a:xfrm>
            <a:prstGeom prst="bracketPair">
              <a:avLst>
                <a:gd name="adj" fmla="val 13794"/>
              </a:avLst>
            </a:prstGeom>
            <a:ln>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0000FF"/>
                  </a:solidFill>
                </a:rPr>
                <a:t>1</a:t>
              </a:r>
            </a:p>
            <a:p>
              <a:pPr algn="ctr"/>
              <a:r>
                <a:rPr lang="en-US" dirty="0">
                  <a:solidFill>
                    <a:srgbClr val="0000FF"/>
                  </a:solidFill>
                </a:rPr>
                <a:t>1</a:t>
              </a:r>
            </a:p>
          </p:txBody>
        </p:sp>
      </p:grpSp>
      <p:grpSp>
        <p:nvGrpSpPr>
          <p:cNvPr id="46" name="Group 45"/>
          <p:cNvGrpSpPr/>
          <p:nvPr/>
        </p:nvGrpSpPr>
        <p:grpSpPr>
          <a:xfrm>
            <a:off x="6598241" y="488411"/>
            <a:ext cx="5099986" cy="729294"/>
            <a:chOff x="5658502" y="2633052"/>
            <a:chExt cx="5099986" cy="729294"/>
          </a:xfrm>
        </p:grpSpPr>
        <p:sp>
          <p:nvSpPr>
            <p:cNvPr id="48" name="Rectangle 47"/>
            <p:cNvSpPr/>
            <p:nvPr/>
          </p:nvSpPr>
          <p:spPr>
            <a:xfrm>
              <a:off x="5658502" y="2824831"/>
              <a:ext cx="4962256" cy="369332"/>
            </a:xfrm>
            <a:prstGeom prst="rect">
              <a:avLst/>
            </a:prstGeom>
            <a:ln>
              <a:noFill/>
            </a:ln>
          </p:spPr>
          <p:txBody>
            <a:bodyPr wrap="none">
              <a:spAutoFit/>
            </a:bodyPr>
            <a:lstStyle/>
            <a:p>
              <a:r>
                <a:rPr lang="en-US" dirty="0">
                  <a:ln w="0"/>
                  <a:solidFill>
                    <a:srgbClr val="FF0000"/>
                  </a:solidFill>
                  <a:effectLst>
                    <a:outerShdw blurRad="38100" dist="19050" dir="2700000" algn="tl" rotWithShape="0">
                      <a:prstClr val="black">
                        <a:alpha val="40000"/>
                      </a:prstClr>
                    </a:outerShdw>
                  </a:effectLst>
                  <a:latin typeface="Cambria" panose="02040503050406030204" pitchFamily="18" charset="0"/>
                </a:rPr>
                <a:t>Red Class:   A =              B=              C=                D=     </a:t>
              </a:r>
              <a:endParaRPr lang="en-US" dirty="0">
                <a:solidFill>
                  <a:srgbClr val="FF0000"/>
                </a:solidFill>
              </a:endParaRPr>
            </a:p>
          </p:txBody>
        </p:sp>
        <p:sp>
          <p:nvSpPr>
            <p:cNvPr id="51" name="Double Bracket 50"/>
            <p:cNvSpPr/>
            <p:nvPr/>
          </p:nvSpPr>
          <p:spPr>
            <a:xfrm>
              <a:off x="7259176" y="2676562"/>
              <a:ext cx="470520"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8</a:t>
              </a:r>
            </a:p>
            <a:p>
              <a:pPr algn="ctr"/>
              <a:r>
                <a:rPr lang="en-US" dirty="0">
                  <a:solidFill>
                    <a:srgbClr val="FF0000"/>
                  </a:solidFill>
                </a:rPr>
                <a:t>10</a:t>
              </a:r>
            </a:p>
          </p:txBody>
        </p:sp>
        <p:sp>
          <p:nvSpPr>
            <p:cNvPr id="52" name="Double Bracket 51"/>
            <p:cNvSpPr/>
            <p:nvPr/>
          </p:nvSpPr>
          <p:spPr>
            <a:xfrm>
              <a:off x="8225820" y="2654059"/>
              <a:ext cx="559032"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10</a:t>
              </a:r>
            </a:p>
            <a:p>
              <a:pPr algn="ctr"/>
              <a:r>
                <a:rPr lang="en-US" dirty="0">
                  <a:solidFill>
                    <a:srgbClr val="FF0000"/>
                  </a:solidFill>
                </a:rPr>
                <a:t>8</a:t>
              </a:r>
            </a:p>
          </p:txBody>
        </p:sp>
        <p:sp>
          <p:nvSpPr>
            <p:cNvPr id="54" name="Double Bracket 53"/>
            <p:cNvSpPr/>
            <p:nvPr/>
          </p:nvSpPr>
          <p:spPr>
            <a:xfrm>
              <a:off x="9242583" y="2633052"/>
              <a:ext cx="471405"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12</a:t>
              </a:r>
            </a:p>
            <a:p>
              <a:pPr algn="ctr"/>
              <a:r>
                <a:rPr lang="en-US" dirty="0">
                  <a:solidFill>
                    <a:srgbClr val="FF0000"/>
                  </a:solidFill>
                </a:rPr>
                <a:t>10</a:t>
              </a:r>
            </a:p>
          </p:txBody>
        </p:sp>
        <p:sp>
          <p:nvSpPr>
            <p:cNvPr id="55" name="Double Bracket 54"/>
            <p:cNvSpPr/>
            <p:nvPr/>
          </p:nvSpPr>
          <p:spPr>
            <a:xfrm>
              <a:off x="10296448" y="2651456"/>
              <a:ext cx="462040" cy="685784"/>
            </a:xfrm>
            <a:prstGeom prst="bracketPair">
              <a:avLst>
                <a:gd name="adj" fmla="val 13794"/>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solidFill>
                    <a:srgbClr val="FF0000"/>
                  </a:solidFill>
                </a:rPr>
                <a:t>10</a:t>
              </a:r>
            </a:p>
            <a:p>
              <a:pPr algn="ctr"/>
              <a:r>
                <a:rPr lang="en-US" dirty="0">
                  <a:solidFill>
                    <a:srgbClr val="FF0000"/>
                  </a:solidFill>
                </a:rPr>
                <a:t>12</a:t>
              </a:r>
            </a:p>
          </p:txBody>
        </p:sp>
      </p:grpSp>
      <p:sp>
        <p:nvSpPr>
          <p:cNvPr id="8" name="Rectangle 7"/>
          <p:cNvSpPr/>
          <p:nvPr/>
        </p:nvSpPr>
        <p:spPr>
          <a:xfrm>
            <a:off x="2011124" y="3135354"/>
            <a:ext cx="4496365" cy="2858552"/>
          </a:xfrm>
          <a:prstGeom prst="rect">
            <a:avLst/>
          </a:prstGeom>
          <a:solidFill>
            <a:schemeClr val="accent5">
              <a:lumMod val="60000"/>
              <a:lumOff val="40000"/>
            </a:schemeClr>
          </a:solidFill>
          <a:scene3d>
            <a:camera prst="orthographicFront">
              <a:rot lat="3206916" lon="18168153" rev="16356115"/>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60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613E-5566-4A7A-97F7-F91AC1CE367A}"/>
              </a:ext>
            </a:extLst>
          </p:cNvPr>
          <p:cNvSpPr>
            <a:spLocks noGrp="1"/>
          </p:cNvSpPr>
          <p:nvPr>
            <p:ph type="title"/>
          </p:nvPr>
        </p:nvSpPr>
        <p:spPr>
          <a:xfrm>
            <a:off x="838200" y="365125"/>
            <a:ext cx="10990006" cy="1020615"/>
          </a:xfrm>
        </p:spPr>
        <p:txBody>
          <a:bodyPr>
            <a:norm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Working of kernel</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838200" y="1476117"/>
            <a:ext cx="10444898" cy="5262979"/>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Mathematical definition: K(x, y) = &lt;f(x), f(y)&gt;. Here K is the kernel function, x, y are n dimensional inputs. f is a map from n-dimension to m-dimension space. &lt; </a:t>
            </a:r>
            <a:r>
              <a:rPr lang="en-US" sz="1600" b="1" dirty="0" err="1">
                <a:latin typeface="Times New Roman" panose="02020603050405020304" pitchFamily="18" charset="0"/>
                <a:cs typeface="Times New Roman" panose="02020603050405020304" pitchFamily="18" charset="0"/>
              </a:rPr>
              <a:t>x,y</a:t>
            </a:r>
            <a:r>
              <a:rPr lang="en-US" sz="1600" b="1" dirty="0">
                <a:latin typeface="Times New Roman" panose="02020603050405020304" pitchFamily="18" charset="0"/>
                <a:cs typeface="Times New Roman" panose="02020603050405020304" pitchFamily="18" charset="0"/>
              </a:rPr>
              <a:t>&gt; denotes the dot product. usually m is much larger than n.</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solidFill>
                  <a:srgbClr val="FF0000"/>
                </a:solidFill>
                <a:latin typeface="Times New Roman" panose="02020603050405020304" pitchFamily="18" charset="0"/>
                <a:cs typeface="Times New Roman" panose="02020603050405020304" pitchFamily="18" charset="0"/>
              </a:rPr>
              <a:t>Intuition:</a:t>
            </a:r>
            <a:r>
              <a:rPr lang="en-US" sz="1600" b="1" dirty="0">
                <a:latin typeface="Times New Roman" panose="02020603050405020304" pitchFamily="18" charset="0"/>
                <a:cs typeface="Times New Roman" panose="02020603050405020304" pitchFamily="18" charset="0"/>
              </a:rPr>
              <a:t> N</a:t>
            </a:r>
            <a:r>
              <a:rPr lang="en-US" sz="1600" dirty="0">
                <a:latin typeface="Times New Roman" panose="02020603050405020304" pitchFamily="18" charset="0"/>
                <a:cs typeface="Times New Roman" panose="02020603050405020304" pitchFamily="18" charset="0"/>
              </a:rPr>
              <a:t>ormally calculating &lt;f(x), f(y)&gt; requires us to calculate f(x), f(y) first, and then do the dot product. These two computation steps can be quite expensive as they involve manipulations in m dimensional space, where m can be a large number. But after all the trouble of going to the high dimensional space, the result of the dot product is really a scalar: we come back to one-dimensional space again! </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solidFill>
                  <a:srgbClr val="FF0000"/>
                </a:solidFill>
                <a:latin typeface="Times New Roman" panose="02020603050405020304" pitchFamily="18" charset="0"/>
                <a:cs typeface="Times New Roman" panose="02020603050405020304" pitchFamily="18" charset="0"/>
              </a:rPr>
              <a:t>Simple Example: </a:t>
            </a:r>
            <a:r>
              <a:rPr lang="en-US" sz="1600" b="1" dirty="0">
                <a:latin typeface="Times New Roman" panose="02020603050405020304" pitchFamily="18" charset="0"/>
                <a:cs typeface="Times New Roman" panose="02020603050405020304" pitchFamily="18" charset="0"/>
              </a:rPr>
              <a:t>x = (x1, x2, x3); y = (y1, y2, y3). Then for the function f(x) = (x1x1, x1x2, x1x3, x2x1, x2x2, x2x3, x3x1, x3x2, x3x3), the kernel is K(x, y ) = (&lt;x, y&gt;)².</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solidFill>
                  <a:srgbClr val="00B050"/>
                </a:solidFill>
                <a:latin typeface="Times New Roman" panose="02020603050405020304" pitchFamily="18" charset="0"/>
                <a:cs typeface="Times New Roman" panose="02020603050405020304" pitchFamily="18" charset="0"/>
              </a:rPr>
              <a:t>Let’s plug in some numbers to make this more intuitive: suppose x = (1, 2, 3); y = (4, 5, 6). Then:</a:t>
            </a:r>
          </a:p>
          <a:p>
            <a:pPr algn="just"/>
            <a:r>
              <a:rPr lang="en-US" sz="1600" b="1" dirty="0">
                <a:solidFill>
                  <a:srgbClr val="00B050"/>
                </a:solidFill>
                <a:latin typeface="Times New Roman" panose="02020603050405020304" pitchFamily="18" charset="0"/>
                <a:cs typeface="Times New Roman" panose="02020603050405020304" pitchFamily="18" charset="0"/>
              </a:rPr>
              <a:t>f(x) = (1, 2, 3, 2, 4, 6, 3, 6, 9)</a:t>
            </a:r>
          </a:p>
          <a:p>
            <a:pPr algn="just"/>
            <a:r>
              <a:rPr lang="en-US" sz="1600" b="1" dirty="0">
                <a:solidFill>
                  <a:srgbClr val="00B050"/>
                </a:solidFill>
                <a:latin typeface="Times New Roman" panose="02020603050405020304" pitchFamily="18" charset="0"/>
                <a:cs typeface="Times New Roman" panose="02020603050405020304" pitchFamily="18" charset="0"/>
              </a:rPr>
              <a:t>f(y) = (16, 20, 24, 20, 25, 30, 24, 30, 36)</a:t>
            </a:r>
          </a:p>
          <a:p>
            <a:pPr algn="just"/>
            <a:r>
              <a:rPr lang="en-US" sz="1600" b="1" dirty="0">
                <a:solidFill>
                  <a:srgbClr val="00B050"/>
                </a:solidFill>
                <a:latin typeface="Times New Roman" panose="02020603050405020304" pitchFamily="18" charset="0"/>
                <a:cs typeface="Times New Roman" panose="02020603050405020304" pitchFamily="18" charset="0"/>
              </a:rPr>
              <a:t>&lt;f(x), f(y)&gt; = 16 + 40 + 72 + 40 + 100+ 180 + 72 + 180 + 324 = 1024</a:t>
            </a:r>
          </a:p>
          <a:p>
            <a:pPr algn="just"/>
            <a:endParaRPr lang="en-US" sz="1600" b="1" dirty="0">
              <a:solidFill>
                <a:srgbClr val="00B050"/>
              </a:solidFill>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A lot of algebra, mainly because f is a mapping from 3-dimensional to 9 dimensional space.</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solidFill>
                  <a:schemeClr val="accent4">
                    <a:lumMod val="75000"/>
                  </a:schemeClr>
                </a:solidFill>
                <a:latin typeface="Times New Roman" panose="02020603050405020304" pitchFamily="18" charset="0"/>
                <a:cs typeface="Times New Roman" panose="02020603050405020304" pitchFamily="18" charset="0"/>
              </a:rPr>
              <a:t>Now let us use the kernel instead:</a:t>
            </a:r>
          </a:p>
          <a:p>
            <a:pPr algn="just"/>
            <a:r>
              <a:rPr lang="en-US" sz="1600" b="1" dirty="0">
                <a:solidFill>
                  <a:schemeClr val="accent4">
                    <a:lumMod val="75000"/>
                  </a:schemeClr>
                </a:solidFill>
                <a:latin typeface="Times New Roman" panose="02020603050405020304" pitchFamily="18" charset="0"/>
                <a:cs typeface="Times New Roman" panose="02020603050405020304" pitchFamily="18" charset="0"/>
              </a:rPr>
              <a:t>K(x, y) = (4 + 10 + 18 ) ^2 = 32² = 1024</a:t>
            </a:r>
          </a:p>
          <a:p>
            <a:pPr algn="just"/>
            <a:r>
              <a:rPr lang="en-US" sz="1600" b="1" dirty="0">
                <a:solidFill>
                  <a:schemeClr val="accent4">
                    <a:lumMod val="75000"/>
                  </a:schemeClr>
                </a:solidFill>
                <a:latin typeface="Times New Roman" panose="02020603050405020304" pitchFamily="18" charset="0"/>
                <a:cs typeface="Times New Roman" panose="02020603050405020304" pitchFamily="18" charset="0"/>
              </a:rPr>
              <a:t>Same result, but this calculation is so much easier.</a:t>
            </a:r>
            <a:endParaRPr lang="en-IN" sz="1600" b="1"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31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a:bodyPr>
          <a:lstStyle/>
          <a:p>
            <a:r>
              <a:rPr lang="en-IN" sz="5000" dirty="0"/>
              <a:t>Parameters in SVM kernel (C)</a:t>
            </a:r>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5" y="2660904"/>
            <a:ext cx="5283167" cy="3547872"/>
          </a:xfrm>
        </p:spPr>
        <p:txBody>
          <a:bodyPr anchor="t">
            <a:normAutofit/>
          </a:bodyPr>
          <a:lstStyle/>
          <a:p>
            <a:r>
              <a:rPr lang="en-US" sz="2200" b="1" dirty="0">
                <a:highlight>
                  <a:srgbClr val="FFFF00"/>
                </a:highlight>
                <a:latin typeface="Times New Roman" panose="02020603050405020304" pitchFamily="18" charset="0"/>
                <a:cs typeface="Times New Roman" panose="02020603050405020304" pitchFamily="18" charset="0"/>
              </a:rPr>
              <a:t>C- It is a hypermeter in SVM to control error</a:t>
            </a:r>
            <a:r>
              <a:rPr lang="en-US" sz="2200" dirty="0">
                <a:latin typeface="Times New Roman" panose="02020603050405020304" pitchFamily="18" charset="0"/>
                <a:cs typeface="Times New Roman" panose="02020603050405020304" pitchFamily="18" charset="0"/>
              </a:rPr>
              <a:t>. What does that mean to control error or margin? </a:t>
            </a:r>
          </a:p>
          <a:p>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we have low C means low error and if we have large C means large error.</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low C we have only one error but in case of large C, we have four errors.</a:t>
            </a:r>
          </a:p>
          <a:p>
            <a:endParaRPr lang="en-US" sz="2200" dirty="0"/>
          </a:p>
          <a:p>
            <a:endParaRPr lang="en-IN" sz="2200" dirty="0"/>
          </a:p>
        </p:txBody>
      </p:sp>
      <p:pic>
        <p:nvPicPr>
          <p:cNvPr id="2050" name="Picture 2" descr="https://miro.medium.com/max/1400/1*41AH2g04MckoTYdsJg_V_w.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0760" y="1655064"/>
            <a:ext cx="5458968" cy="3547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5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5455920" cy="1956841"/>
          </a:xfrm>
        </p:spPr>
        <p:txBody>
          <a:bodyPr anchor="b">
            <a:normAutofit/>
          </a:bodyPr>
          <a:lstStyle/>
          <a:p>
            <a:r>
              <a:rPr lang="en-IN" sz="4200" dirty="0">
                <a:latin typeface="Times New Roman" panose="02020603050405020304" pitchFamily="18" charset="0"/>
                <a:cs typeface="Times New Roman" panose="02020603050405020304" pitchFamily="18" charset="0"/>
              </a:rPr>
              <a:t>Parameters in SVM kernel(Gamma)</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5636294" cy="3320668"/>
          </a:xfrm>
        </p:spPr>
        <p:txBody>
          <a:bodyPr>
            <a:normAutofit/>
          </a:bodyPr>
          <a:lstStyle/>
          <a:p>
            <a:r>
              <a:rPr lang="en-US" sz="1800" b="1" dirty="0">
                <a:latin typeface="Times New Roman" panose="02020603050405020304" pitchFamily="18" charset="0"/>
                <a:cs typeface="Times New Roman" panose="02020603050405020304" pitchFamily="18" charset="0"/>
              </a:rPr>
              <a:t>Gamma is used when we use the </a:t>
            </a:r>
            <a:r>
              <a:rPr lang="en-US" sz="1800" b="1" dirty="0">
                <a:highlight>
                  <a:srgbClr val="FFFF00"/>
                </a:highlight>
                <a:latin typeface="Times New Roman" panose="02020603050405020304" pitchFamily="18" charset="0"/>
                <a:cs typeface="Times New Roman" panose="02020603050405020304" pitchFamily="18" charset="0"/>
              </a:rPr>
              <a:t>Gaussian RBF kernel</a:t>
            </a:r>
            <a:r>
              <a:rPr lang="en-US" sz="1800" dirty="0">
                <a:highlight>
                  <a:srgbClr val="FFFF00"/>
                </a:highlight>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if you use linear or polynomial kernel then you do not need gamma only you need C hypermeter. Somewhere it is also used as sigma. </a:t>
            </a:r>
          </a:p>
          <a:p>
            <a:r>
              <a:rPr lang="en-US" sz="1800" dirty="0">
                <a:latin typeface="Times New Roman" panose="02020603050405020304" pitchFamily="18" charset="0"/>
                <a:cs typeface="Times New Roman" panose="02020603050405020304" pitchFamily="18" charset="0"/>
              </a:rPr>
              <a:t>Sigma and gamma are related.</a:t>
            </a:r>
          </a:p>
          <a:p>
            <a:r>
              <a:rPr lang="en-US" sz="1800" dirty="0">
                <a:highlight>
                  <a:srgbClr val="FFFF00"/>
                </a:highlight>
                <a:latin typeface="Times New Roman" panose="02020603050405020304" pitchFamily="18" charset="0"/>
                <a:cs typeface="Times New Roman" panose="02020603050405020304" pitchFamily="18" charset="0"/>
              </a:rPr>
              <a:t>Gamma high means more curvature.</a:t>
            </a:r>
          </a:p>
          <a:p>
            <a:r>
              <a:rPr lang="en-US" sz="1800" dirty="0">
                <a:highlight>
                  <a:srgbClr val="FFFF00"/>
                </a:highlight>
                <a:latin typeface="Times New Roman" panose="02020603050405020304" pitchFamily="18" charset="0"/>
                <a:cs typeface="Times New Roman" panose="02020603050405020304" pitchFamily="18" charset="0"/>
              </a:rPr>
              <a:t>Gamma low means less curvature.</a:t>
            </a:r>
          </a:p>
          <a:p>
            <a:pPr marL="0" indent="0">
              <a:buNone/>
            </a:pPr>
            <a:br>
              <a:rPr lang="en-US" sz="1700" dirty="0"/>
            </a:br>
            <a:endParaRPr lang="en-US" sz="1700" dirty="0"/>
          </a:p>
          <a:p>
            <a:endParaRPr lang="en-IN" sz="1700" dirty="0"/>
          </a:p>
        </p:txBody>
      </p:sp>
      <p:pic>
        <p:nvPicPr>
          <p:cNvPr id="4" name="Picture 3" descr="A graph with different colored lines&#10;&#10;Description automatically generated"/>
          <p:cNvPicPr>
            <a:picLocks noChangeAspect="1"/>
          </p:cNvPicPr>
          <p:nvPr/>
        </p:nvPicPr>
        <p:blipFill rotWithShape="1">
          <a:blip r:embed="rId2"/>
          <a:srcRect b="551"/>
          <a:stretch/>
        </p:blipFill>
        <p:spPr>
          <a:xfrm>
            <a:off x="6279422" y="0"/>
            <a:ext cx="5912578"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66197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5672230" cy="1956841"/>
          </a:xfrm>
        </p:spPr>
        <p:txBody>
          <a:bodyPr anchor="b">
            <a:normAutofit/>
          </a:bodyPr>
          <a:lstStyle/>
          <a:p>
            <a:r>
              <a:rPr lang="en-US" sz="3400" dirty="0">
                <a:latin typeface="Times New Roman" panose="02020603050405020304" pitchFamily="18" charset="0"/>
                <a:cs typeface="Times New Roman" panose="02020603050405020304" pitchFamily="18" charset="0"/>
              </a:rPr>
              <a:t>When should we tune high or low gamma?</a:t>
            </a:r>
            <a:br>
              <a:rPr lang="en-US" sz="3400" dirty="0"/>
            </a:br>
            <a:endParaRPr lang="en-IN" sz="3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5981946" cy="3641444"/>
          </a:xfrm>
        </p:spPr>
        <p:txBody>
          <a:bodyPr>
            <a:normAutofit/>
          </a:bodyPr>
          <a:lstStyle/>
          <a:p>
            <a:r>
              <a:rPr lang="en-US" sz="2000" dirty="0">
                <a:latin typeface="Times New Roman" panose="02020603050405020304" pitchFamily="18" charset="0"/>
                <a:cs typeface="Times New Roman" panose="02020603050405020304" pitchFamily="18" charset="0"/>
              </a:rPr>
              <a:t>It is totally dependent upon data.</a:t>
            </a:r>
          </a:p>
          <a:p>
            <a:r>
              <a:rPr lang="en-US" sz="2000" dirty="0">
                <a:highlight>
                  <a:srgbClr val="FFFF00"/>
                </a:highlight>
                <a:latin typeface="Times New Roman" panose="02020603050405020304" pitchFamily="18" charset="0"/>
                <a:cs typeface="Times New Roman" panose="02020603050405020304" pitchFamily="18" charset="0"/>
              </a:rPr>
              <a:t>C is a hypermeter which is set before the training model and used to control error and </a:t>
            </a:r>
          </a:p>
          <a:p>
            <a:r>
              <a:rPr lang="en-US" sz="2000" dirty="0">
                <a:latin typeface="Times New Roman" panose="02020603050405020304" pitchFamily="18" charset="0"/>
                <a:cs typeface="Times New Roman" panose="02020603050405020304" pitchFamily="18" charset="0"/>
              </a:rPr>
              <a:t>Gamma is also a hypermeter which is set before the training model and used to give curvature weight of the decision boundary.</a:t>
            </a:r>
          </a:p>
          <a:p>
            <a:r>
              <a:rPr lang="en-US" sz="2000" dirty="0">
                <a:solidFill>
                  <a:srgbClr val="FF0000"/>
                </a:solidFill>
                <a:latin typeface="Times New Roman" panose="02020603050405020304" pitchFamily="18" charset="0"/>
                <a:cs typeface="Times New Roman" panose="02020603050405020304" pitchFamily="18" charset="0"/>
              </a:rPr>
              <a:t>For choosing C we generally choose the value like 0.001, 0.01, 0.1, 1, 10, 100</a:t>
            </a:r>
          </a:p>
          <a:p>
            <a:r>
              <a:rPr lang="en-US" sz="2000" dirty="0">
                <a:solidFill>
                  <a:srgbClr val="FF0000"/>
                </a:solidFill>
                <a:latin typeface="Times New Roman" panose="02020603050405020304" pitchFamily="18" charset="0"/>
                <a:cs typeface="Times New Roman" panose="02020603050405020304" pitchFamily="18" charset="0"/>
              </a:rPr>
              <a:t>and same for Gamma 0.001, 0.01, 0.1, 1, 10, 100</a:t>
            </a:r>
          </a:p>
          <a:p>
            <a:endParaRPr lang="en-IN" sz="1700" dirty="0"/>
          </a:p>
        </p:txBody>
      </p:sp>
      <p:pic>
        <p:nvPicPr>
          <p:cNvPr id="5" name="Picture 4" descr="Metal tic-tac-toe game pieces">
            <a:extLst>
              <a:ext uri="{FF2B5EF4-FFF2-40B4-BE49-F238E27FC236}">
                <a16:creationId xmlns:a16="http://schemas.microsoft.com/office/drawing/2014/main" id="{7A007531-DC9E-4327-E16F-36D5D713913C}"/>
              </a:ext>
            </a:extLst>
          </p:cNvPr>
          <p:cNvPicPr>
            <a:picLocks noChangeAspect="1"/>
          </p:cNvPicPr>
          <p:nvPr/>
        </p:nvPicPr>
        <p:blipFill rotWithShape="1">
          <a:blip r:embed="rId2"/>
          <a:srcRect l="5618" r="19155"/>
          <a:stretch/>
        </p:blipFill>
        <p:spPr>
          <a:xfrm>
            <a:off x="7183320" y="10"/>
            <a:ext cx="500715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86329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6" name="Rectangle 820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dirty="0">
                <a:solidFill>
                  <a:schemeClr val="tx1"/>
                </a:solidFill>
                <a:latin typeface="+mj-lt"/>
                <a:ea typeface="+mj-ea"/>
                <a:cs typeface="+mj-cs"/>
              </a:rPr>
              <a:t>Linear kernel</a:t>
            </a:r>
            <a:endParaRPr lang="en-US" sz="4800" b="0" i="0" kern="1200" dirty="0">
              <a:solidFill>
                <a:schemeClr val="tx1"/>
              </a:solidFill>
              <a:effectLst/>
              <a:latin typeface="+mj-lt"/>
              <a:ea typeface="+mj-ea"/>
              <a:cs typeface="+mj-cs"/>
            </a:endParaRPr>
          </a:p>
        </p:txBody>
      </p:sp>
      <p:sp>
        <p:nvSpPr>
          <p:cNvPr id="8208" name="Rectangle 820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0" name="Rectangle 820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3662" y="2378419"/>
            <a:ext cx="6787009" cy="3639450"/>
          </a:xfrm>
          <a:prstGeom prst="rect">
            <a:avLst/>
          </a:prstGeom>
        </p:spPr>
        <p:txBody>
          <a:bodyPr vert="horz" lIns="91440" tIns="45720" rIns="91440" bIns="45720" rtlCol="0" anchor="ctr">
            <a:normAutofit fontScale="92500" lnSpcReduction="10000"/>
          </a:bodyPr>
          <a:lstStyle/>
          <a:p>
            <a:pPr indent="-228600" algn="just">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linear kernel, the kernel function takes the form of a linear function as follows-</a:t>
            </a:r>
          </a:p>
          <a:p>
            <a:pPr indent="-228600" algn="just">
              <a:lnSpc>
                <a:spcPct val="90000"/>
              </a:lnSpc>
              <a:spcAft>
                <a:spcPts val="600"/>
              </a:spcAft>
              <a:buFont typeface="Arial" panose="020B0604020202020204" pitchFamily="34" charset="0"/>
              <a:buChar char="•"/>
            </a:pPr>
            <a:r>
              <a:rPr lang="en-US" sz="1600" b="1" dirty="0">
                <a:highlight>
                  <a:srgbClr val="FFFF00"/>
                </a:highlight>
                <a:latin typeface="Times New Roman" panose="02020603050405020304" pitchFamily="18" charset="0"/>
                <a:cs typeface="Times New Roman" panose="02020603050405020304" pitchFamily="18" charset="0"/>
              </a:rPr>
              <a:t>linear kernel : K(xi , </a:t>
            </a:r>
            <a:r>
              <a:rPr lang="en-US" sz="1600" b="1" dirty="0" err="1">
                <a:highlight>
                  <a:srgbClr val="FFFF00"/>
                </a:highlight>
                <a:latin typeface="Times New Roman" panose="02020603050405020304" pitchFamily="18" charset="0"/>
                <a:cs typeface="Times New Roman" panose="02020603050405020304" pitchFamily="18" charset="0"/>
              </a:rPr>
              <a:t>xj</a:t>
            </a:r>
            <a:r>
              <a:rPr lang="en-US" sz="1600" b="1" dirty="0">
                <a:highlight>
                  <a:srgbClr val="FFFF00"/>
                </a:highlight>
                <a:latin typeface="Times New Roman" panose="02020603050405020304" pitchFamily="18" charset="0"/>
                <a:cs typeface="Times New Roman" panose="02020603050405020304" pitchFamily="18" charset="0"/>
              </a:rPr>
              <a:t> ) = </a:t>
            </a:r>
            <a:r>
              <a:rPr lang="en-US" sz="1600" b="1" dirty="0" err="1">
                <a:highlight>
                  <a:srgbClr val="FFFF00"/>
                </a:highlight>
                <a:latin typeface="Times New Roman" panose="02020603050405020304" pitchFamily="18" charset="0"/>
                <a:cs typeface="Times New Roman" panose="02020603050405020304" pitchFamily="18" charset="0"/>
              </a:rPr>
              <a:t>xiT</a:t>
            </a:r>
            <a:r>
              <a:rPr lang="en-US" sz="1600" b="1" dirty="0">
                <a:highlight>
                  <a:srgbClr val="FFFF00"/>
                </a:highlight>
                <a:latin typeface="Times New Roman" panose="02020603050405020304" pitchFamily="18" charset="0"/>
                <a:cs typeface="Times New Roman" panose="02020603050405020304" pitchFamily="18" charset="0"/>
              </a:rPr>
              <a:t>. </a:t>
            </a:r>
            <a:r>
              <a:rPr lang="en-US" sz="1600" b="1" dirty="0" err="1">
                <a:highlight>
                  <a:srgbClr val="FFFF00"/>
                </a:highlight>
                <a:latin typeface="Times New Roman" panose="02020603050405020304" pitchFamily="18" charset="0"/>
                <a:cs typeface="Times New Roman" panose="02020603050405020304" pitchFamily="18" charset="0"/>
              </a:rPr>
              <a:t>xj</a:t>
            </a:r>
            <a:endParaRPr lang="en-US" sz="1600" dirty="0">
              <a:highlight>
                <a:srgbClr val="FFFF00"/>
              </a:highlight>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Linear kernel is used when the data is linearly separable. </a:t>
            </a:r>
          </a:p>
          <a:p>
            <a:pPr indent="-228600" algn="just">
              <a:lnSpc>
                <a:spcPct val="90000"/>
              </a:lnSpc>
              <a:spcAft>
                <a:spcPts val="600"/>
              </a:spcAft>
              <a:buFont typeface="Arial" panose="020B0604020202020204" pitchFamily="34" charset="0"/>
              <a:buChar char="•"/>
            </a:pPr>
            <a:endParaRPr lang="en-US" sz="1600" dirty="0">
              <a:highlight>
                <a:srgbClr val="FFFF00"/>
              </a:highlight>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r>
              <a:rPr lang="en-US" sz="1600" dirty="0">
                <a:highlight>
                  <a:srgbClr val="FFFF00"/>
                </a:highlight>
                <a:latin typeface="Times New Roman" panose="02020603050405020304" pitchFamily="18" charset="0"/>
                <a:cs typeface="Times New Roman" panose="02020603050405020304" pitchFamily="18" charset="0"/>
              </a:rPr>
              <a:t>It means that data can be separated using a single line. </a:t>
            </a:r>
            <a:r>
              <a:rPr lang="en-US" sz="1600" dirty="0">
                <a:latin typeface="Times New Roman" panose="02020603050405020304" pitchFamily="18" charset="0"/>
                <a:cs typeface="Times New Roman" panose="02020603050405020304" pitchFamily="18" charset="0"/>
              </a:rPr>
              <a:t>It is one of the most common kernels to be used. It is mostly used when there are large number of features in a dataset.</a:t>
            </a:r>
          </a:p>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 </a:t>
            </a:r>
          </a:p>
          <a:p>
            <a:pPr marL="342900" indent="-285750" algn="just">
              <a:lnSpc>
                <a:spcPct val="90000"/>
              </a:lnSpc>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Linear kernel is often used for text classification purposes.</a:t>
            </a:r>
          </a:p>
          <a:p>
            <a:pPr marL="342900" indent="-285750" algn="just">
              <a:lnSpc>
                <a:spcPct val="90000"/>
              </a:lnSpc>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Training </a:t>
            </a:r>
            <a:r>
              <a:rPr lang="en-US" sz="1600" b="1" dirty="0">
                <a:highlight>
                  <a:srgbClr val="FFFF00"/>
                </a:highlight>
                <a:latin typeface="Times New Roman" panose="02020603050405020304" pitchFamily="18" charset="0"/>
                <a:cs typeface="Times New Roman" panose="02020603050405020304" pitchFamily="18" charset="0"/>
              </a:rPr>
              <a:t>with a linear kernel is usually faster, because we only need to optimize the C regularization parameter. </a:t>
            </a:r>
          </a:p>
          <a:p>
            <a:pPr indent="-228600" algn="just">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training with other kernels, we also need to optimize the γ parameter. So, performing a grid search will usually take more time.</a:t>
            </a:r>
            <a:endParaRPr lang="en-US" sz="1600" b="0" i="0" dirty="0">
              <a:effectLst/>
              <a:latin typeface="Times New Roman" panose="02020603050405020304" pitchFamily="18" charset="0"/>
              <a:cs typeface="Times New Roman" panose="02020603050405020304" pitchFamily="18" charset="0"/>
            </a:endParaRPr>
          </a:p>
        </p:txBody>
      </p:sp>
      <p:pic>
        <p:nvPicPr>
          <p:cNvPr id="8194" name="Picture 2" descr="Linear Kernel"/>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7337" y="2512766"/>
            <a:ext cx="5150277" cy="3605193"/>
          </a:xfrm>
          <a:prstGeom prst="rect">
            <a:avLst/>
          </a:prstGeom>
          <a:noFill/>
          <a:extLst>
            <a:ext uri="{909E8E84-426E-40DD-AFC4-6F175D3DCCD1}">
              <a14:hiddenFill xmlns:a14="http://schemas.microsoft.com/office/drawing/2010/main">
                <a:solidFill>
                  <a:srgbClr val="FFFFFF"/>
                </a:solidFill>
              </a14:hiddenFill>
            </a:ext>
          </a:extLst>
        </p:spPr>
      </p:pic>
      <p:sp>
        <p:nvSpPr>
          <p:cNvPr id="8212" name="Rectangle 821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279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BA2613E-5566-4A7A-97F7-F91AC1CE367A}"/>
              </a:ext>
            </a:extLst>
          </p:cNvPr>
          <p:cNvSpPr>
            <a:spLocks noGrp="1"/>
          </p:cNvSpPr>
          <p:nvPr>
            <p:ph type="title"/>
          </p:nvPr>
        </p:nvSpPr>
        <p:spPr>
          <a:xfrm>
            <a:off x="841248" y="256032"/>
            <a:ext cx="10506456" cy="1014984"/>
          </a:xfrm>
        </p:spPr>
        <p:txBody>
          <a:bodyPr anchor="b">
            <a:normAutofit/>
          </a:bodyPr>
          <a:lstStyle/>
          <a:p>
            <a:r>
              <a:rPr lang="en-IN" b="1"/>
              <a:t>Polynomial Kernel</a:t>
            </a:r>
            <a:endParaRPr lang="en-IN"/>
          </a:p>
        </p:txBody>
      </p:sp>
      <p:sp>
        <p:nvSpPr>
          <p:cNvPr id="2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p:cNvSpPr/>
          <p:nvPr/>
        </p:nvSpPr>
        <p:spPr>
          <a:xfrm>
            <a:off x="468648" y="2072679"/>
            <a:ext cx="5442576" cy="4575612"/>
          </a:xfrm>
          <a:prstGeom prst="rect">
            <a:avLst/>
          </a:prstGeom>
        </p:spPr>
        <p:txBody>
          <a:bodyPr wrap="square">
            <a:spAutoFit/>
          </a:bodyPr>
          <a:lstStyle/>
          <a:p>
            <a:pPr marL="254318" indent="-254318" algn="just" defTabSz="813816">
              <a:spcAft>
                <a:spcPts val="600"/>
              </a:spcAft>
              <a:buFont typeface="Wingdings" panose="05000000000000000000" pitchFamily="2" charset="2"/>
              <a:buChar char="q"/>
            </a:pPr>
            <a:r>
              <a:rPr lang="en-US" sz="1602" kern="1200" dirty="0">
                <a:solidFill>
                  <a:schemeClr val="tx1"/>
                </a:solidFill>
                <a:highlight>
                  <a:srgbClr val="FFFF00"/>
                </a:highlight>
                <a:latin typeface="Times New Roman" panose="02020603050405020304" pitchFamily="18" charset="0"/>
                <a:ea typeface="+mn-ea"/>
                <a:cs typeface="Times New Roman" panose="02020603050405020304" pitchFamily="18" charset="0"/>
              </a:rPr>
              <a:t>Polynomial kernel represents the similarity of vectors (training samples) in a feature space over polynomials of the original variables. </a:t>
            </a:r>
          </a:p>
          <a:p>
            <a:pPr marL="254318" indent="-254318" algn="just" defTabSz="813816">
              <a:spcAft>
                <a:spcPts val="600"/>
              </a:spcAft>
              <a:buFont typeface="Wingdings" panose="05000000000000000000" pitchFamily="2" charset="2"/>
              <a:buChar char="q"/>
            </a:pPr>
            <a:r>
              <a:rPr lang="en-US" sz="1602" kern="1200" dirty="0">
                <a:solidFill>
                  <a:schemeClr val="tx1"/>
                </a:solidFill>
                <a:latin typeface="Times New Roman" panose="02020603050405020304" pitchFamily="18" charset="0"/>
                <a:ea typeface="+mn-ea"/>
                <a:cs typeface="Times New Roman" panose="02020603050405020304" pitchFamily="18" charset="0"/>
              </a:rPr>
              <a:t>The polynomial kernel looks not only at the given features of input samples to determine their similarity, but also combinations of the input samples.</a:t>
            </a:r>
          </a:p>
          <a:p>
            <a:pPr marL="254318" indent="-254318" algn="just" defTabSz="813816">
              <a:spcAft>
                <a:spcPts val="600"/>
              </a:spcAft>
              <a:buFont typeface="Wingdings" panose="05000000000000000000" pitchFamily="2" charset="2"/>
              <a:buChar char="q"/>
            </a:pPr>
            <a:endParaRPr lang="en-US" sz="1602" kern="1200" dirty="0">
              <a:solidFill>
                <a:schemeClr val="tx1"/>
              </a:solidFill>
              <a:latin typeface="Times New Roman" panose="02020603050405020304" pitchFamily="18" charset="0"/>
              <a:ea typeface="+mn-ea"/>
              <a:cs typeface="Times New Roman" panose="02020603050405020304" pitchFamily="18" charset="0"/>
            </a:endParaRPr>
          </a:p>
          <a:p>
            <a:pPr marL="254318" indent="-254318" algn="just" defTabSz="813816">
              <a:spcAft>
                <a:spcPts val="600"/>
              </a:spcAft>
              <a:buFont typeface="Wingdings" panose="05000000000000000000" pitchFamily="2" charset="2"/>
              <a:buChar char="q"/>
            </a:pPr>
            <a:r>
              <a:rPr lang="en-US" sz="1602" kern="1200" dirty="0">
                <a:solidFill>
                  <a:schemeClr val="tx1"/>
                </a:solidFill>
                <a:highlight>
                  <a:srgbClr val="FFFF00"/>
                </a:highlight>
                <a:latin typeface="Times New Roman" panose="02020603050405020304" pitchFamily="18" charset="0"/>
                <a:ea typeface="+mn-ea"/>
                <a:cs typeface="Times New Roman" panose="02020603050405020304" pitchFamily="18" charset="0"/>
              </a:rPr>
              <a:t>For degree-d polynomials, the polynomial kernel is defined as follows –</a:t>
            </a:r>
          </a:p>
          <a:p>
            <a:pPr marL="254318" indent="-254318" algn="just" defTabSz="813816">
              <a:spcAft>
                <a:spcPts val="600"/>
              </a:spcAft>
              <a:buFont typeface="Wingdings" panose="05000000000000000000" pitchFamily="2" charset="2"/>
              <a:buChar char="q"/>
            </a:pPr>
            <a:endParaRPr lang="en-US" sz="1602" kern="1200" dirty="0">
              <a:solidFill>
                <a:schemeClr val="tx1"/>
              </a:solidFill>
              <a:latin typeface="Times New Roman" panose="02020603050405020304" pitchFamily="18" charset="0"/>
              <a:ea typeface="+mn-ea"/>
              <a:cs typeface="Times New Roman" panose="02020603050405020304" pitchFamily="18" charset="0"/>
            </a:endParaRPr>
          </a:p>
          <a:p>
            <a:pPr marL="254318" indent="-254318" algn="just" defTabSz="813816">
              <a:spcAft>
                <a:spcPts val="600"/>
              </a:spcAft>
              <a:buFont typeface="Wingdings" panose="05000000000000000000" pitchFamily="2" charset="2"/>
              <a:buChar char="q"/>
            </a:pPr>
            <a:r>
              <a:rPr lang="en-US" sz="1602" kern="1200" dirty="0">
                <a:solidFill>
                  <a:schemeClr val="tx1"/>
                </a:solidFill>
                <a:latin typeface="Times New Roman" panose="02020603050405020304" pitchFamily="18" charset="0"/>
                <a:ea typeface="+mn-ea"/>
                <a:cs typeface="Times New Roman" panose="02020603050405020304" pitchFamily="18" charset="0"/>
              </a:rPr>
              <a:t>Polynomial kernel :</a:t>
            </a:r>
          </a:p>
          <a:p>
            <a:pPr marL="254318" indent="-254318" algn="just" defTabSz="813816">
              <a:spcAft>
                <a:spcPts val="600"/>
              </a:spcAft>
              <a:buFont typeface="Wingdings" panose="05000000000000000000" pitchFamily="2" charset="2"/>
              <a:buChar char="q"/>
            </a:pPr>
            <a:r>
              <a:rPr lang="en-US" sz="1602" kern="1200" dirty="0">
                <a:solidFill>
                  <a:schemeClr val="tx1"/>
                </a:solidFill>
                <a:latin typeface="Times New Roman" panose="02020603050405020304" pitchFamily="18" charset="0"/>
                <a:ea typeface="+mn-ea"/>
                <a:cs typeface="Times New Roman" panose="02020603050405020304" pitchFamily="18" charset="0"/>
              </a:rPr>
              <a:t>Polynomial kernel is very popular in Natural Language Processing. </a:t>
            </a:r>
          </a:p>
          <a:p>
            <a:pPr marL="254318" indent="-254318" algn="just" defTabSz="813816">
              <a:spcAft>
                <a:spcPts val="600"/>
              </a:spcAft>
              <a:buFont typeface="Wingdings" panose="05000000000000000000" pitchFamily="2" charset="2"/>
              <a:buChar char="q"/>
            </a:pPr>
            <a:r>
              <a:rPr lang="en-US" sz="1602" kern="1200" dirty="0">
                <a:solidFill>
                  <a:schemeClr val="tx1"/>
                </a:solidFill>
                <a:latin typeface="Times New Roman" panose="02020603050405020304" pitchFamily="18" charset="0"/>
                <a:ea typeface="+mn-ea"/>
                <a:cs typeface="Times New Roman" panose="02020603050405020304" pitchFamily="18" charset="0"/>
              </a:rPr>
              <a:t>The most common degree is d = 2 (quadratic), since larger degrees tend to overfit on NLP problems. It can be visualized with the following diagram.</a:t>
            </a:r>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450676" y="2235475"/>
            <a:ext cx="5442577" cy="2988023"/>
          </a:xfrm>
          <a:prstGeom prst="rect">
            <a:avLst/>
          </a:prstGeom>
        </p:spPr>
      </p:pic>
      <p:pic>
        <p:nvPicPr>
          <p:cNvPr id="3" name="Picture 2"/>
          <p:cNvPicPr>
            <a:picLocks noChangeAspect="1"/>
          </p:cNvPicPr>
          <p:nvPr/>
        </p:nvPicPr>
        <p:blipFill>
          <a:blip r:embed="rId3"/>
          <a:stretch>
            <a:fillRect/>
          </a:stretch>
        </p:blipFill>
        <p:spPr>
          <a:xfrm>
            <a:off x="2955724" y="4902329"/>
            <a:ext cx="2150151" cy="256735"/>
          </a:xfrm>
          <a:prstGeom prst="rect">
            <a:avLst/>
          </a:prstGeom>
        </p:spPr>
      </p:pic>
    </p:spTree>
    <p:extLst>
      <p:ext uri="{BB962C8B-B14F-4D97-AF65-F5344CB8AC3E}">
        <p14:creationId xmlns:p14="http://schemas.microsoft.com/office/powerpoint/2010/main" val="2888161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BA2613E-5566-4A7A-97F7-F91AC1CE367A}"/>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4000" b="1"/>
              <a:t>Radial basic Kernel</a:t>
            </a:r>
            <a:endParaRPr lang="en-US" sz="400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55715" y="2508105"/>
            <a:ext cx="5040285" cy="363249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Radial basis function kernel is a general-purpose kernel.</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It is used when </a:t>
            </a:r>
            <a:r>
              <a:rPr lang="en-US" sz="2000" b="1" dirty="0"/>
              <a:t>we have no prior knowledge about the data. </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The RBF kernel on two samples x and y is defined by the following equation –</a:t>
            </a:r>
          </a:p>
          <a:p>
            <a:pPr marL="285750" indent="-228600">
              <a:lnSpc>
                <a:spcPct val="90000"/>
              </a:lnSpc>
              <a:spcAft>
                <a:spcPts val="600"/>
              </a:spcAft>
              <a:buFont typeface="Arial" panose="020B0604020202020204" pitchFamily="34" charset="0"/>
              <a:buChar char="•"/>
            </a:pPr>
            <a:endParaRPr lang="en-US" sz="2000" dirty="0"/>
          </a:p>
        </p:txBody>
      </p:sp>
      <p:pic>
        <p:nvPicPr>
          <p:cNvPr id="10" name="Picture 9" descr="A diagram of different colored lines&#10;&#10;Description automatically generated"/>
          <p:cNvPicPr>
            <a:picLocks noChangeAspect="1"/>
          </p:cNvPicPr>
          <p:nvPr/>
        </p:nvPicPr>
        <p:blipFill>
          <a:blip r:embed="rId2"/>
          <a:stretch>
            <a:fillRect/>
          </a:stretch>
        </p:blipFill>
        <p:spPr>
          <a:xfrm>
            <a:off x="6349479" y="767744"/>
            <a:ext cx="5240564" cy="3222947"/>
          </a:xfrm>
          <a:prstGeom prst="rect">
            <a:avLst/>
          </a:prstGeom>
        </p:spPr>
      </p:pic>
      <p:pic>
        <p:nvPicPr>
          <p:cNvPr id="8" name="Picture 7" descr="A mathematical equation with a barcode&#10;&#10;Description automatically generated with medium confidence"/>
          <p:cNvPicPr>
            <a:picLocks noChangeAspect="1"/>
          </p:cNvPicPr>
          <p:nvPr/>
        </p:nvPicPr>
        <p:blipFill>
          <a:blip r:embed="rId3"/>
          <a:stretch>
            <a:fillRect/>
          </a:stretch>
        </p:blipFill>
        <p:spPr>
          <a:xfrm>
            <a:off x="6946667" y="4130370"/>
            <a:ext cx="4389120" cy="1470581"/>
          </a:xfrm>
          <a:prstGeom prst="rect">
            <a:avLst/>
          </a:prstGeom>
        </p:spPr>
      </p:pic>
      <p:sp>
        <p:nvSpPr>
          <p:cNvPr id="3" name="Rectangle 2"/>
          <p:cNvSpPr/>
          <p:nvPr/>
        </p:nvSpPr>
        <p:spPr>
          <a:xfrm>
            <a:off x="4900801" y="3244334"/>
            <a:ext cx="184731" cy="369332"/>
          </a:xfrm>
          <a:prstGeom prst="rect">
            <a:avLst/>
          </a:prstGeom>
        </p:spPr>
        <p:txBody>
          <a:bodyPr wrap="none">
            <a:spAutoFit/>
          </a:bodyPr>
          <a:lstStyle/>
          <a:p>
            <a:pPr>
              <a:spcAft>
                <a:spcPts val="80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7318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a:t>Sigmoid kernel</a:t>
            </a:r>
            <a:endParaRPr lang="en-US" sz="4000"/>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0719" y="2330505"/>
            <a:ext cx="4559425" cy="39795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Sigmoid kernel has its origin in neural networks. </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We can use it as the proxy for neural networks. Sigmoid kernel is given by the following equation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a:t>sigmoid kernel : k (x, y) = tanh(αxTy + c)</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Sigmoid kernel can be visualized with the following diagram-</a:t>
            </a: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lorful graph with a curved curve&#10;&#10;Description automatically generated with medium confidence"/>
          <p:cNvPicPr>
            <a:picLocks noChangeAspect="1"/>
          </p:cNvPicPr>
          <p:nvPr/>
        </p:nvPicPr>
        <p:blipFill rotWithShape="1">
          <a:blip r:embed="rId2"/>
          <a:srcRect l="16648"/>
          <a:stretch/>
        </p:blipFill>
        <p:spPr>
          <a:xfrm>
            <a:off x="5977788" y="799352"/>
            <a:ext cx="5425410" cy="5259296"/>
          </a:xfrm>
          <a:prstGeom prst="rect">
            <a:avLst/>
          </a:prstGeom>
        </p:spPr>
      </p:pic>
    </p:spTree>
    <p:extLst>
      <p:ext uri="{BB962C8B-B14F-4D97-AF65-F5344CB8AC3E}">
        <p14:creationId xmlns:p14="http://schemas.microsoft.com/office/powerpoint/2010/main" val="261986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3</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A82036DB-00F8-97A9-DD5F-CEEC5FBAB166}"/>
              </a:ext>
            </a:extLst>
          </p:cNvPr>
          <p:cNvSpPr txBox="1"/>
          <p:nvPr/>
        </p:nvSpPr>
        <p:spPr>
          <a:xfrm>
            <a:off x="593093" y="761388"/>
            <a:ext cx="11162441" cy="1849865"/>
          </a:xfrm>
          <a:prstGeom prst="rect">
            <a:avLst/>
          </a:prstGeom>
          <a:noFill/>
        </p:spPr>
        <p:txBody>
          <a:bodyPr wrap="square">
            <a:spAutoFit/>
          </a:bodyPr>
          <a:lstStyle/>
          <a:p>
            <a:pPr algn="just"/>
            <a:endParaRPr lang="en-US" dirty="0"/>
          </a:p>
          <a:p>
            <a:pPr algn="just"/>
            <a:r>
              <a:rPr lang="en-US" b="1" dirty="0"/>
              <a:t>Introduction</a:t>
            </a:r>
          </a:p>
          <a:p>
            <a:pPr marL="452438" indent="-452438" algn="just">
              <a:lnSpc>
                <a:spcPct val="150000"/>
              </a:lnSpc>
              <a:buFont typeface="Wingdings" panose="05000000000000000000" pitchFamily="2" charset="2"/>
              <a:buChar char="q"/>
            </a:pPr>
            <a:r>
              <a:rPr lang="en-US" dirty="0"/>
              <a:t>SVM is a powerful supervised algorithm that works best on smaller datasets but on complex ones. </a:t>
            </a:r>
          </a:p>
          <a:p>
            <a:pPr marL="452438" indent="-452438" algn="just">
              <a:lnSpc>
                <a:spcPct val="150000"/>
              </a:lnSpc>
              <a:buFont typeface="Wingdings" panose="05000000000000000000" pitchFamily="2" charset="2"/>
              <a:buChar char="q"/>
            </a:pPr>
            <a:r>
              <a:rPr lang="en-US" dirty="0"/>
              <a:t>SVM can be used for both regression and classification tasks, but generally, they work best in classification problems. </a:t>
            </a:r>
          </a:p>
        </p:txBody>
      </p:sp>
      <p:pic>
        <p:nvPicPr>
          <p:cNvPr id="11" name="Picture 10" descr="A screenshot of a computer&#10;&#10;Description automatically generated">
            <a:extLst>
              <a:ext uri="{FF2B5EF4-FFF2-40B4-BE49-F238E27FC236}">
                <a16:creationId xmlns:a16="http://schemas.microsoft.com/office/drawing/2014/main" id="{E8F76CE8-BE02-32DB-6AFA-A21F92269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26" y="3085364"/>
            <a:ext cx="8723258" cy="1992412"/>
          </a:xfrm>
          <a:prstGeom prst="rect">
            <a:avLst/>
          </a:prstGeom>
          <a:ln>
            <a:solidFill>
              <a:srgbClr val="CC3300"/>
            </a:solidFill>
          </a:ln>
        </p:spPr>
      </p:pic>
      <p:sp>
        <p:nvSpPr>
          <p:cNvPr id="12" name="Rectangle 11">
            <a:extLst>
              <a:ext uri="{FF2B5EF4-FFF2-40B4-BE49-F238E27FC236}">
                <a16:creationId xmlns:a16="http://schemas.microsoft.com/office/drawing/2014/main" id="{F7278FB9-4CDA-B324-4904-A09C17247A6C}"/>
              </a:ext>
            </a:extLst>
          </p:cNvPr>
          <p:cNvSpPr/>
          <p:nvPr/>
        </p:nvSpPr>
        <p:spPr>
          <a:xfrm>
            <a:off x="4410635" y="5120640"/>
            <a:ext cx="45719"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8FED72C-EB3B-050C-421C-393851DE50B4}"/>
              </a:ext>
            </a:extLst>
          </p:cNvPr>
          <p:cNvGrpSpPr/>
          <p:nvPr/>
        </p:nvGrpSpPr>
        <p:grpSpPr>
          <a:xfrm>
            <a:off x="1712216" y="4048939"/>
            <a:ext cx="2576284" cy="1959420"/>
            <a:chOff x="1712216" y="4048939"/>
            <a:chExt cx="2576284" cy="1959420"/>
          </a:xfrm>
        </p:grpSpPr>
        <p:sp>
          <p:nvSpPr>
            <p:cNvPr id="22" name="TextBox 21">
              <a:extLst>
                <a:ext uri="{FF2B5EF4-FFF2-40B4-BE49-F238E27FC236}">
                  <a16:creationId xmlns:a16="http://schemas.microsoft.com/office/drawing/2014/main" id="{4A98890E-C2B3-C8A6-AFA7-07737561E669}"/>
                </a:ext>
              </a:extLst>
            </p:cNvPr>
            <p:cNvSpPr txBox="1"/>
            <p:nvPr/>
          </p:nvSpPr>
          <p:spPr>
            <a:xfrm>
              <a:off x="1756526" y="5551887"/>
              <a:ext cx="2531974" cy="456472"/>
            </a:xfrm>
            <a:prstGeom prst="rect">
              <a:avLst/>
            </a:prstGeom>
            <a:noFill/>
          </p:spPr>
          <p:txBody>
            <a:bodyPr wrap="square">
              <a:spAutoFit/>
            </a:bodyPr>
            <a:lstStyle/>
            <a:p>
              <a:pPr>
                <a:lnSpc>
                  <a:spcPct val="150000"/>
                </a:lnSpc>
              </a:pPr>
              <a:r>
                <a:rPr lang="en-US"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What is Hyperplane??</a:t>
              </a:r>
            </a:p>
          </p:txBody>
        </p:sp>
        <p:sp>
          <p:nvSpPr>
            <p:cNvPr id="23" name="Oval 22">
              <a:extLst>
                <a:ext uri="{FF2B5EF4-FFF2-40B4-BE49-F238E27FC236}">
                  <a16:creationId xmlns:a16="http://schemas.microsoft.com/office/drawing/2014/main" id="{11FC6546-2B3D-380E-A260-FA71C9BF54C6}"/>
                </a:ext>
              </a:extLst>
            </p:cNvPr>
            <p:cNvSpPr/>
            <p:nvPr/>
          </p:nvSpPr>
          <p:spPr>
            <a:xfrm>
              <a:off x="1712216" y="4048939"/>
              <a:ext cx="1687200" cy="456472"/>
            </a:xfrm>
            <a:prstGeom prst="ellipse">
              <a:avLst/>
            </a:prstGeom>
            <a:noFill/>
            <a:ln>
              <a:solidFill>
                <a:srgbClr val="0033C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Curved 24">
              <a:extLst>
                <a:ext uri="{FF2B5EF4-FFF2-40B4-BE49-F238E27FC236}">
                  <a16:creationId xmlns:a16="http://schemas.microsoft.com/office/drawing/2014/main" id="{7EEDBC8E-DDD4-F65C-E06E-BE3A9246CD67}"/>
                </a:ext>
              </a:extLst>
            </p:cNvPr>
            <p:cNvCxnSpPr>
              <a:cxnSpLocks/>
              <a:stCxn id="22" idx="1"/>
              <a:endCxn id="23" idx="2"/>
            </p:cNvCxnSpPr>
            <p:nvPr/>
          </p:nvCxnSpPr>
          <p:spPr>
            <a:xfrm rot="10800000">
              <a:off x="1712216" y="4277175"/>
              <a:ext cx="44310" cy="1502948"/>
            </a:xfrm>
            <a:prstGeom prst="curvedConnector3">
              <a:avLst>
                <a:gd name="adj1" fmla="val 180554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590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US" sz="4000" b="1"/>
              <a:t>Advantages:</a:t>
            </a:r>
            <a:br>
              <a:rPr lang="en-US" sz="4000" b="1"/>
            </a:br>
            <a:endParaRPr lang="en-IN" sz="400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98DA088-53E1-FB79-358B-542BDA252EF9}"/>
              </a:ext>
            </a:extLst>
          </p:cNvPr>
          <p:cNvGraphicFramePr>
            <a:graphicFrameLocks noGrp="1"/>
          </p:cNvGraphicFramePr>
          <p:nvPr>
            <p:ph idx="1"/>
            <p:extLst>
              <p:ext uri="{D42A27DB-BD31-4B8C-83A1-F6EECF244321}">
                <p14:modId xmlns:p14="http://schemas.microsoft.com/office/powerpoint/2010/main" val="195041909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577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p>
            <a:r>
              <a:rPr lang="en-US" sz="3700" b="1"/>
              <a:t>Disadvantages:</a:t>
            </a:r>
            <a:br>
              <a:rPr lang="en-US" sz="3700" b="1"/>
            </a:br>
            <a:endParaRPr lang="en-IN" sz="3700"/>
          </a:p>
        </p:txBody>
      </p:sp>
      <p:sp>
        <p:nvSpPr>
          <p:cNvPr id="29"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Content Placeholder 2"/>
          <p:cNvSpPr>
            <a:spLocks noGrp="1"/>
          </p:cNvSpPr>
          <p:nvPr>
            <p:ph idx="1"/>
          </p:nvPr>
        </p:nvSpPr>
        <p:spPr>
          <a:xfrm>
            <a:off x="1115568" y="2481943"/>
            <a:ext cx="10168128" cy="3695020"/>
          </a:xfrm>
        </p:spPr>
        <p:txBody>
          <a:bodyPr>
            <a:normAutofit/>
          </a:bodyPr>
          <a:lstStyle/>
          <a:p>
            <a:r>
              <a:rPr lang="en-US" sz="2200" dirty="0"/>
              <a:t>SVM algorithm is not suitable for </a:t>
            </a:r>
            <a:r>
              <a:rPr lang="en-US" sz="2200" dirty="0">
                <a:highlight>
                  <a:srgbClr val="FFFF00"/>
                </a:highlight>
              </a:rPr>
              <a:t>large data sets</a:t>
            </a:r>
            <a:r>
              <a:rPr lang="en-US" sz="2200" dirty="0"/>
              <a:t>.</a:t>
            </a:r>
          </a:p>
          <a:p>
            <a:r>
              <a:rPr lang="en-US" sz="2200" dirty="0"/>
              <a:t>SVM does not perform very well when the data set has more noise i.e. </a:t>
            </a:r>
            <a:r>
              <a:rPr lang="en-US" sz="2200" dirty="0">
                <a:highlight>
                  <a:srgbClr val="FFFF00"/>
                </a:highlight>
              </a:rPr>
              <a:t>target classes are overlapping.</a:t>
            </a:r>
          </a:p>
          <a:p>
            <a:r>
              <a:rPr lang="en-US" sz="2200" dirty="0"/>
              <a:t>In cases where the </a:t>
            </a:r>
            <a:r>
              <a:rPr lang="en-US" sz="2200" dirty="0">
                <a:highlight>
                  <a:srgbClr val="FFFF00"/>
                </a:highlight>
              </a:rPr>
              <a:t>number of features for each data point exceeds the number of training data samples</a:t>
            </a:r>
            <a:r>
              <a:rPr lang="en-US" sz="2200" dirty="0"/>
              <a:t>, the SVM will underperform.</a:t>
            </a:r>
          </a:p>
          <a:p>
            <a:r>
              <a:rPr lang="en-US" sz="2200" dirty="0"/>
              <a:t>As the support vector classifier works by putting data points, above and below the classifying hyperplane there is no probabilistic explanation for the classification.</a:t>
            </a:r>
          </a:p>
        </p:txBody>
      </p:sp>
    </p:spTree>
    <p:extLst>
      <p:ext uri="{BB962C8B-B14F-4D97-AF65-F5344CB8AC3E}">
        <p14:creationId xmlns:p14="http://schemas.microsoft.com/office/powerpoint/2010/main" val="3549344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US" sz="5000"/>
              <a:t>Applications of SVM in Real World</a:t>
            </a:r>
            <a:endParaRPr lang="en-IN" sz="5000"/>
          </a:p>
        </p:txBody>
      </p:sp>
      <p:grpSp>
        <p:nvGrpSpPr>
          <p:cNvPr id="2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pPr fontAlgn="base"/>
            <a:r>
              <a:rPr lang="en-US" sz="1500" b="1">
                <a:latin typeface="Times New Roman" panose="02020603050405020304" pitchFamily="18" charset="0"/>
                <a:cs typeface="Times New Roman" panose="02020603050405020304" pitchFamily="18" charset="0"/>
              </a:rPr>
              <a:t>Face detection</a:t>
            </a:r>
            <a:r>
              <a:rPr lang="en-US" sz="1500">
                <a:latin typeface="Times New Roman" panose="02020603050405020304" pitchFamily="18" charset="0"/>
                <a:cs typeface="Times New Roman" panose="02020603050405020304" pitchFamily="18" charset="0"/>
              </a:rPr>
              <a:t> – SVMc classify parts of the image as a face and non-face and create a square boundary around the face.</a:t>
            </a:r>
          </a:p>
          <a:p>
            <a:pPr fontAlgn="base"/>
            <a:r>
              <a:rPr lang="en-US" sz="1500" b="1">
                <a:latin typeface="Times New Roman" panose="02020603050405020304" pitchFamily="18" charset="0"/>
                <a:cs typeface="Times New Roman" panose="02020603050405020304" pitchFamily="18" charset="0"/>
              </a:rPr>
              <a:t>Text and hypertext categorization</a:t>
            </a:r>
            <a:r>
              <a:rPr lang="en-US" sz="1500">
                <a:latin typeface="Times New Roman" panose="02020603050405020304" pitchFamily="18" charset="0"/>
                <a:cs typeface="Times New Roman" panose="02020603050405020304" pitchFamily="18" charset="0"/>
              </a:rPr>
              <a:t> – SVMs allow Text and hypertext categorization for both inductive and transductive models. They use training data to classify documents into different categories. It categorizes on the basis of the score generated and then compares with the threshold value.</a:t>
            </a:r>
          </a:p>
          <a:p>
            <a:pPr fontAlgn="base"/>
            <a:r>
              <a:rPr lang="en-US" sz="1500" b="1">
                <a:latin typeface="Times New Roman" panose="02020603050405020304" pitchFamily="18" charset="0"/>
                <a:cs typeface="Times New Roman" panose="02020603050405020304" pitchFamily="18" charset="0"/>
              </a:rPr>
              <a:t>Classification of images</a:t>
            </a:r>
            <a:r>
              <a:rPr lang="en-US" sz="1500">
                <a:latin typeface="Times New Roman" panose="02020603050405020304" pitchFamily="18" charset="0"/>
                <a:cs typeface="Times New Roman" panose="02020603050405020304" pitchFamily="18" charset="0"/>
              </a:rPr>
              <a:t> – Use of SVMs provides better search accuracy for image classification. It provides better accuracy in comparison to the traditional query-based searching techniques.</a:t>
            </a:r>
          </a:p>
          <a:p>
            <a:pPr fontAlgn="base"/>
            <a:r>
              <a:rPr lang="en-US" sz="1500" b="1">
                <a:latin typeface="Times New Roman" panose="02020603050405020304" pitchFamily="18" charset="0"/>
                <a:cs typeface="Times New Roman" panose="02020603050405020304" pitchFamily="18" charset="0"/>
              </a:rPr>
              <a:t>Bioinformatics</a:t>
            </a:r>
            <a:r>
              <a:rPr lang="en-US" sz="1500">
                <a:latin typeface="Times New Roman" panose="02020603050405020304" pitchFamily="18" charset="0"/>
                <a:cs typeface="Times New Roman" panose="02020603050405020304" pitchFamily="18" charset="0"/>
              </a:rPr>
              <a:t> – It includes protein classification and cancer classification. We use SVM for identifying the classification of genes, patients on the basis of genes and other biological problems.</a:t>
            </a:r>
          </a:p>
          <a:p>
            <a:pPr fontAlgn="base"/>
            <a:r>
              <a:rPr lang="en-US" sz="1500" b="1">
                <a:latin typeface="Times New Roman" panose="02020603050405020304" pitchFamily="18" charset="0"/>
                <a:cs typeface="Times New Roman" panose="02020603050405020304" pitchFamily="18" charset="0"/>
              </a:rPr>
              <a:t>Protein fold and remote homology detection</a:t>
            </a:r>
            <a:r>
              <a:rPr lang="en-US" sz="1500">
                <a:latin typeface="Times New Roman" panose="02020603050405020304" pitchFamily="18" charset="0"/>
                <a:cs typeface="Times New Roman" panose="02020603050405020304" pitchFamily="18" charset="0"/>
              </a:rPr>
              <a:t> – Apply SVM algorithms for protein remote homology detection.</a:t>
            </a:r>
          </a:p>
          <a:p>
            <a:pPr fontAlgn="base"/>
            <a:r>
              <a:rPr lang="en-US" sz="1500" b="1">
                <a:latin typeface="Times New Roman" panose="02020603050405020304" pitchFamily="18" charset="0"/>
                <a:cs typeface="Times New Roman" panose="02020603050405020304" pitchFamily="18" charset="0"/>
              </a:rPr>
              <a:t>Handwriting recognition</a:t>
            </a:r>
            <a:r>
              <a:rPr lang="en-US" sz="1500">
                <a:latin typeface="Times New Roman" panose="02020603050405020304" pitchFamily="18" charset="0"/>
                <a:cs typeface="Times New Roman" panose="02020603050405020304" pitchFamily="18" charset="0"/>
              </a:rPr>
              <a:t> – We use SVMs to recognize handwritten characters used widely.</a:t>
            </a:r>
          </a:p>
          <a:p>
            <a:pPr fontAlgn="base"/>
            <a:r>
              <a:rPr lang="en-US" sz="1500" b="1">
                <a:latin typeface="Times New Roman" panose="02020603050405020304" pitchFamily="18" charset="0"/>
                <a:cs typeface="Times New Roman" panose="02020603050405020304" pitchFamily="18" charset="0"/>
              </a:rPr>
              <a:t>Generalized predictive control(GPC)</a:t>
            </a:r>
            <a:r>
              <a:rPr lang="en-US" sz="1500">
                <a:latin typeface="Times New Roman" panose="02020603050405020304" pitchFamily="18" charset="0"/>
                <a:cs typeface="Times New Roman" panose="02020603050405020304" pitchFamily="18" charset="0"/>
              </a:rPr>
              <a:t> – Use SVM based GPC to control chaotic dynamics with useful parameters.</a:t>
            </a:r>
          </a:p>
          <a:p>
            <a:endParaRPr lang="en-IN" sz="1500"/>
          </a:p>
        </p:txBody>
      </p:sp>
    </p:spTree>
    <p:extLst>
      <p:ext uri="{BB962C8B-B14F-4D97-AF65-F5344CB8AC3E}">
        <p14:creationId xmlns:p14="http://schemas.microsoft.com/office/powerpoint/2010/main" val="759112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8196256" y="6356350"/>
            <a:ext cx="2743200" cy="365125"/>
          </a:xfrm>
        </p:spPr>
        <p:txBody>
          <a:bodyPr/>
          <a:lstStyle/>
          <a:p>
            <a:fld id="{18D39D22-3B7E-495D-9525-D36753F5A172}" type="slidenum">
              <a:rPr lang="en-US" smtClean="0"/>
              <a:t>33</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692687" y="1064991"/>
            <a:ext cx="10837533" cy="5286062"/>
          </a:xfrm>
          <a:prstGeom prst="rect">
            <a:avLst/>
          </a:prstGeom>
          <a:noFill/>
        </p:spPr>
        <p:txBody>
          <a:bodyPr wrap="square" lIns="91440" tIns="45720" rIns="91440" bIns="45720">
            <a:spAutoFit/>
          </a:bodyPr>
          <a:lstStyle/>
          <a:p>
            <a:r>
              <a:rPr lang="en-US" b="1" dirty="0">
                <a:ln w="0"/>
                <a:effectLst>
                  <a:outerShdw blurRad="38100" dist="19050" dir="2700000" algn="tl" rotWithShape="0">
                    <a:schemeClr val="dk1">
                      <a:alpha val="40000"/>
                    </a:schemeClr>
                  </a:outerShdw>
                </a:effectLst>
                <a:latin typeface="Cambria" panose="02040503050406030204" pitchFamily="18" charset="0"/>
              </a:rPr>
              <a:t>Improvements:</a:t>
            </a:r>
          </a:p>
          <a:p>
            <a:pPr lvl="1">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1963	 – SVM Invented</a:t>
            </a:r>
          </a:p>
          <a:p>
            <a:pPr lvl="1">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1992 	– </a:t>
            </a:r>
            <a:r>
              <a:rPr lang="en-US" dirty="0" err="1">
                <a:ln w="0"/>
                <a:effectLst>
                  <a:outerShdw blurRad="38100" dist="19050" dir="2700000" algn="tl" rotWithShape="0">
                    <a:schemeClr val="dk1">
                      <a:alpha val="40000"/>
                    </a:schemeClr>
                  </a:outerShdw>
                </a:effectLst>
                <a:latin typeface="Cambria" panose="02040503050406030204" pitchFamily="18" charset="0"/>
              </a:rPr>
              <a:t>Kernelized</a:t>
            </a:r>
            <a:r>
              <a:rPr lang="en-US" dirty="0">
                <a:ln w="0"/>
                <a:effectLst>
                  <a:outerShdw blurRad="38100" dist="19050" dir="2700000" algn="tl" rotWithShape="0">
                    <a:schemeClr val="dk1">
                      <a:alpha val="40000"/>
                    </a:schemeClr>
                  </a:outerShdw>
                </a:effectLst>
                <a:latin typeface="Cambria" panose="02040503050406030204" pitchFamily="18" charset="0"/>
              </a:rPr>
              <a:t> version of SVM</a:t>
            </a:r>
          </a:p>
          <a:p>
            <a:pPr lvl="1">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1995 	– Soft margin version of SVM</a:t>
            </a:r>
          </a:p>
          <a:p>
            <a:pPr lvl="1">
              <a:lnSpc>
                <a:spcPct val="150000"/>
              </a:lnSpc>
            </a:pPr>
            <a:r>
              <a:rPr lang="en-US" dirty="0">
                <a:ln w="0"/>
                <a:effectLst>
                  <a:outerShdw blurRad="38100" dist="19050" dir="2700000" algn="tl" rotWithShape="0">
                    <a:schemeClr val="dk1">
                      <a:alpha val="40000"/>
                    </a:schemeClr>
                  </a:outerShdw>
                </a:effectLst>
                <a:latin typeface="Cambria" panose="02040503050406030204" pitchFamily="18" charset="0"/>
              </a:rPr>
              <a:t>1996 	– Soft margin </a:t>
            </a:r>
            <a:r>
              <a:rPr lang="en-US" dirty="0" err="1">
                <a:ln w="0"/>
                <a:effectLst>
                  <a:outerShdw blurRad="38100" dist="19050" dir="2700000" algn="tl" rotWithShape="0">
                    <a:schemeClr val="dk1">
                      <a:alpha val="40000"/>
                    </a:schemeClr>
                  </a:outerShdw>
                </a:effectLst>
                <a:latin typeface="Cambria" panose="02040503050406030204" pitchFamily="18" charset="0"/>
              </a:rPr>
              <a:t>kernelized</a:t>
            </a:r>
            <a:r>
              <a:rPr lang="en-US" dirty="0">
                <a:ln w="0"/>
                <a:effectLst>
                  <a:outerShdw blurRad="38100" dist="19050" dir="2700000" algn="tl" rotWithShape="0">
                    <a:schemeClr val="dk1">
                      <a:alpha val="40000"/>
                    </a:schemeClr>
                  </a:outerShdw>
                </a:effectLst>
                <a:latin typeface="Cambria" panose="02040503050406030204" pitchFamily="18" charset="0"/>
              </a:rPr>
              <a:t> version of SVM</a:t>
            </a:r>
          </a:p>
          <a:p>
            <a:endParaRPr lang="en-US" sz="2000" b="1" dirty="0">
              <a:ln w="0"/>
              <a:effectLst>
                <a:outerShdw blurRad="38100" dist="19050" dir="2700000" algn="tl" rotWithShape="0">
                  <a:schemeClr val="dk1">
                    <a:alpha val="40000"/>
                  </a:schemeClr>
                </a:outerShdw>
              </a:effectLst>
              <a:latin typeface="Cambria" panose="02040503050406030204" pitchFamily="18" charset="0"/>
            </a:endParaRPr>
          </a:p>
          <a:p>
            <a:endParaRPr lang="en-US" b="1" dirty="0">
              <a:ln w="0"/>
              <a:effectLst>
                <a:outerShdw blurRad="38100" dist="19050" dir="2700000" algn="tl" rotWithShape="0">
                  <a:schemeClr val="dk1">
                    <a:alpha val="40000"/>
                  </a:schemeClr>
                </a:outerShdw>
              </a:effectLst>
              <a:latin typeface="Cambria" panose="02040503050406030204" pitchFamily="18" charset="0"/>
            </a:endParaRPr>
          </a:p>
          <a:p>
            <a:r>
              <a:rPr lang="en-US" b="1" dirty="0">
                <a:ln w="0"/>
                <a:effectLst>
                  <a:outerShdw blurRad="38100" dist="19050" dir="2700000" algn="tl" rotWithShape="0">
                    <a:schemeClr val="dk1">
                      <a:alpha val="40000"/>
                    </a:schemeClr>
                  </a:outerShdw>
                </a:effectLst>
                <a:latin typeface="Cambria" panose="02040503050406030204" pitchFamily="18" charset="0"/>
              </a:rPr>
              <a:t>Advantages</a:t>
            </a:r>
            <a:r>
              <a:rPr lang="en-US" sz="2000" b="1" dirty="0">
                <a:ln w="0"/>
                <a:effectLst>
                  <a:outerShdw blurRad="38100" dist="19050" dir="2700000" algn="tl" rotWithShape="0">
                    <a:schemeClr val="dk1">
                      <a:alpha val="40000"/>
                    </a:schemeClr>
                  </a:outerShdw>
                </a:effectLst>
                <a:latin typeface="Cambria" panose="02040503050406030204" pitchFamily="18" charset="0"/>
              </a:rPr>
              <a:t>:    </a:t>
            </a:r>
          </a:p>
          <a:p>
            <a:pPr marL="800100" lvl="1" indent="-342900">
              <a:buFont typeface="Arial" panose="020B0604020202020204" pitchFamily="34" charset="0"/>
              <a:buChar char="•"/>
            </a:pPr>
            <a:r>
              <a:rPr lang="en-US" altLang="zh-CN" sz="2000" dirty="0"/>
              <a:t>handle </a:t>
            </a:r>
            <a:r>
              <a:rPr lang="en-US" altLang="zh-CN" sz="2000" b="1" i="1" dirty="0"/>
              <a:t>large feature spaces</a:t>
            </a:r>
          </a:p>
          <a:p>
            <a:pPr>
              <a:lnSpc>
                <a:spcPct val="150000"/>
              </a:lnSpc>
            </a:pPr>
            <a:endParaRPr lang="en-US" sz="1100" b="1" dirty="0">
              <a:ln w="0"/>
              <a:effectLst>
                <a:outerShdw blurRad="38100" dist="19050" dir="2700000" algn="tl" rotWithShape="0">
                  <a:schemeClr val="dk1">
                    <a:alpha val="40000"/>
                  </a:schemeClr>
                </a:outerShdw>
              </a:effectLst>
              <a:latin typeface="Cambria" panose="02040503050406030204" pitchFamily="18" charset="0"/>
            </a:endParaRPr>
          </a:p>
          <a:p>
            <a:pPr>
              <a:lnSpc>
                <a:spcPct val="150000"/>
              </a:lnSpc>
            </a:pPr>
            <a:r>
              <a:rPr lang="en-US" b="1" dirty="0">
                <a:ln w="0"/>
                <a:effectLst>
                  <a:outerShdw blurRad="38100" dist="19050" dir="2700000" algn="tl" rotWithShape="0">
                    <a:schemeClr val="dk1">
                      <a:alpha val="40000"/>
                    </a:schemeClr>
                  </a:outerShdw>
                </a:effectLst>
                <a:latin typeface="Cambria" panose="02040503050406030204" pitchFamily="18" charset="0"/>
              </a:rPr>
              <a:t>Issues with SVM</a:t>
            </a:r>
          </a:p>
          <a:p>
            <a:pPr marL="800100" lvl="1" indent="-342900">
              <a:lnSpc>
                <a:spcPct val="150000"/>
              </a:lnSpc>
              <a:buFont typeface="Arial" panose="020B0604020202020204" pitchFamily="34" charset="0"/>
              <a:buChar char="•"/>
            </a:pPr>
            <a:r>
              <a:rPr lang="en-US" altLang="zh-CN" sz="2000" dirty="0"/>
              <a:t>It is a </a:t>
            </a:r>
            <a:r>
              <a:rPr lang="en-US" altLang="zh-CN" sz="2000" b="1" dirty="0"/>
              <a:t>linear classifier</a:t>
            </a:r>
          </a:p>
          <a:p>
            <a:pPr marL="800100" lvl="1" indent="-342900">
              <a:lnSpc>
                <a:spcPct val="150000"/>
              </a:lnSpc>
              <a:buFont typeface="Arial" panose="020B0604020202020204" pitchFamily="34" charset="0"/>
              <a:buChar char="•"/>
            </a:pPr>
            <a:r>
              <a:rPr lang="en-US" sz="2000" dirty="0"/>
              <a:t>choice of the </a:t>
            </a:r>
            <a:r>
              <a:rPr lang="en-US" sz="2000" b="1" i="1" dirty="0"/>
              <a:t>kernel</a:t>
            </a:r>
          </a:p>
          <a:p>
            <a:pPr marL="800100" lvl="1" indent="-342900">
              <a:lnSpc>
                <a:spcPct val="150000"/>
              </a:lnSpc>
              <a:buFont typeface="Arial" panose="020B0604020202020204" pitchFamily="34" charset="0"/>
              <a:buChar char="•"/>
            </a:pPr>
            <a:r>
              <a:rPr lang="en-US" sz="2000" dirty="0"/>
              <a:t>high </a:t>
            </a:r>
            <a:r>
              <a:rPr lang="en-US" sz="2000" b="1" i="1" dirty="0"/>
              <a:t>algorithmic complexity  </a:t>
            </a:r>
            <a:r>
              <a:rPr lang="en-US" sz="2000" i="1" dirty="0"/>
              <a:t>&amp;</a:t>
            </a:r>
            <a:r>
              <a:rPr lang="en-US" sz="2000" dirty="0"/>
              <a:t> </a:t>
            </a:r>
            <a:r>
              <a:rPr lang="en-US" sz="2000" b="1" i="1" dirty="0"/>
              <a:t>memory requirements</a:t>
            </a:r>
            <a:endParaRPr lang="en-US" sz="2000" dirty="0">
              <a:ln w="0"/>
              <a:effectLst>
                <a:outerShdw blurRad="38100" dist="19050" dir="2700000" algn="tl" rotWithShape="0">
                  <a:schemeClr val="dk1">
                    <a:alpha val="40000"/>
                  </a:schemeClr>
                </a:outerShdw>
              </a:effectLst>
              <a:latin typeface="Cambria" panose="02040503050406030204" pitchFamily="18" charset="0"/>
            </a:endParaRPr>
          </a:p>
        </p:txBody>
      </p:sp>
    </p:spTree>
    <p:extLst>
      <p:ext uri="{BB962C8B-B14F-4D97-AF65-F5344CB8AC3E}">
        <p14:creationId xmlns:p14="http://schemas.microsoft.com/office/powerpoint/2010/main" val="1912415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8196256" y="6356350"/>
            <a:ext cx="2743200" cy="365125"/>
          </a:xfrm>
        </p:spPr>
        <p:txBody>
          <a:bodyPr/>
          <a:lstStyle/>
          <a:p>
            <a:fld id="{18D39D22-3B7E-495D-9525-D36753F5A172}" type="slidenum">
              <a:rPr lang="en-US" smtClean="0"/>
              <a:t>34</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D21E46D7-0707-D765-BE2A-1F542C507AAB}"/>
              </a:ext>
            </a:extLst>
          </p:cNvPr>
          <p:cNvSpPr txBox="1"/>
          <p:nvPr/>
        </p:nvSpPr>
        <p:spPr>
          <a:xfrm>
            <a:off x="1236438" y="892596"/>
            <a:ext cx="9763434" cy="5201424"/>
          </a:xfrm>
          <a:prstGeom prst="rect">
            <a:avLst/>
          </a:prstGeom>
          <a:noFill/>
        </p:spPr>
        <p:txBody>
          <a:bodyPr wrap="square">
            <a:spAutoFit/>
          </a:bodyPr>
          <a:lstStyle/>
          <a:p>
            <a:pPr marL="0" indent="0" algn="ctr">
              <a:buNone/>
            </a:pPr>
            <a:r>
              <a:rPr lang="en-IN" sz="3200" b="1" dirty="0">
                <a:solidFill>
                  <a:schemeClr val="accent1">
                    <a:lumMod val="50000"/>
                  </a:schemeClr>
                </a:solidFill>
                <a:latin typeface="Times New Roman" panose="02020603050405020304" pitchFamily="18" charset="0"/>
                <a:cs typeface="Times New Roman" panose="02020603050405020304" pitchFamily="18" charset="0"/>
              </a:rPr>
              <a:t>SVM Scikit-Learn libraries</a:t>
            </a:r>
            <a:r>
              <a:rPr lang="en-IN" sz="3200" dirty="0">
                <a:solidFill>
                  <a:schemeClr val="accent1">
                    <a:lumMod val="50000"/>
                  </a:schemeClr>
                </a:solidFill>
                <a:latin typeface="Times New Roman" panose="02020603050405020304" pitchFamily="18" charset="0"/>
                <a:cs typeface="Times New Roman" panose="02020603050405020304" pitchFamily="18" charset="0"/>
              </a:rPr>
              <a:t> </a:t>
            </a:r>
          </a:p>
          <a:p>
            <a:pPr algn="just"/>
            <a:endParaRPr lang="en-US" sz="2000" dirty="0"/>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there is a </a:t>
            </a:r>
            <a:r>
              <a:rPr lang="en-US" sz="2000" b="1" dirty="0" err="1">
                <a:highlight>
                  <a:srgbClr val="FFFF00"/>
                </a:highlight>
                <a:latin typeface="Times New Roman" panose="02020603050405020304" pitchFamily="18" charset="0"/>
                <a:cs typeface="Times New Roman" panose="02020603050405020304" pitchFamily="18" charset="0"/>
              </a:rPr>
              <a:t>LinearSVC</a:t>
            </a:r>
            <a:r>
              <a:rPr lang="en-US" sz="2000" b="1" dirty="0">
                <a:highlight>
                  <a:srgbClr val="FFFF00"/>
                </a:highlight>
                <a:latin typeface="Times New Roman" panose="02020603050405020304" pitchFamily="18" charset="0"/>
                <a:cs typeface="Times New Roman" panose="02020603050405020304" pitchFamily="18" charset="0"/>
              </a:rPr>
              <a:t>()</a:t>
            </a:r>
            <a:r>
              <a:rPr lang="en-US" sz="2000" dirty="0">
                <a:highlight>
                  <a:srgbClr val="FFFF00"/>
                </a:highligh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classifier. This classifier uses only linear kernel. In </a:t>
            </a:r>
            <a:r>
              <a:rPr lang="en-US" sz="2000" dirty="0" err="1">
                <a:solidFill>
                  <a:srgbClr val="FF0000"/>
                </a:solidFill>
                <a:latin typeface="Times New Roman" panose="02020603050405020304" pitchFamily="18" charset="0"/>
                <a:cs typeface="Times New Roman" panose="02020603050405020304" pitchFamily="18" charset="0"/>
              </a:rPr>
              <a:t>LinearSVC</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classifier, we don’t pass the value of kernel since it is used only for linear classification purposes.</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highlight>
                  <a:srgbClr val="FFFF00"/>
                </a:highlight>
                <a:latin typeface="Times New Roman" panose="02020603050405020304" pitchFamily="18" charset="0"/>
                <a:cs typeface="Times New Roman" panose="02020603050405020304" pitchFamily="18" charset="0"/>
              </a:rPr>
              <a:t>Scikit-Learn provides two other classifiers - </a:t>
            </a:r>
            <a:r>
              <a:rPr lang="en-US" sz="2000" b="1" dirty="0">
                <a:solidFill>
                  <a:srgbClr val="FF0000"/>
                </a:solidFill>
                <a:highlight>
                  <a:srgbClr val="FFFF00"/>
                </a:highlight>
                <a:latin typeface="Times New Roman" panose="02020603050405020304" pitchFamily="18" charset="0"/>
                <a:cs typeface="Times New Roman" panose="02020603050405020304" pitchFamily="18" charset="0"/>
              </a:rPr>
              <a:t>SVC()</a:t>
            </a:r>
            <a:r>
              <a:rPr lang="en-US" sz="2000" dirty="0">
                <a:solidFill>
                  <a:srgbClr val="FF0000"/>
                </a:solidFill>
                <a:highlight>
                  <a:srgbClr val="FFFF00"/>
                </a:highlight>
                <a:latin typeface="Times New Roman" panose="02020603050405020304" pitchFamily="18" charset="0"/>
                <a:cs typeface="Times New Roman" panose="02020603050405020304" pitchFamily="18" charset="0"/>
              </a:rPr>
              <a:t> and </a:t>
            </a:r>
            <a:r>
              <a:rPr lang="en-US" sz="2000" b="1" dirty="0" err="1">
                <a:solidFill>
                  <a:srgbClr val="FF0000"/>
                </a:solidFill>
                <a:highlight>
                  <a:srgbClr val="FFFF00"/>
                </a:highlight>
                <a:latin typeface="Times New Roman" panose="02020603050405020304" pitchFamily="18" charset="0"/>
                <a:cs typeface="Times New Roman" panose="02020603050405020304" pitchFamily="18" charset="0"/>
              </a:rPr>
              <a:t>NuSVC</a:t>
            </a:r>
            <a:r>
              <a:rPr lang="en-US" sz="2000" b="1" dirty="0">
                <a:solidFill>
                  <a:srgbClr val="FF0000"/>
                </a:solidFill>
                <a:highlight>
                  <a:srgbClr val="FFFF00"/>
                </a:highlight>
                <a:latin typeface="Times New Roman" panose="02020603050405020304" pitchFamily="18" charset="0"/>
                <a:cs typeface="Times New Roman" panose="02020603050405020304" pitchFamily="18" charset="0"/>
              </a:rPr>
              <a:t>()</a:t>
            </a:r>
            <a:r>
              <a:rPr lang="en-US" sz="2000" dirty="0">
                <a:solidFill>
                  <a:srgbClr val="FF0000"/>
                </a:solidFill>
                <a:highlight>
                  <a:srgbClr val="FFFF00"/>
                </a:highlight>
                <a:latin typeface="Times New Roman" panose="02020603050405020304" pitchFamily="18" charset="0"/>
                <a:cs typeface="Times New Roman" panose="02020603050405020304" pitchFamily="18" charset="0"/>
              </a:rPr>
              <a:t> </a:t>
            </a:r>
            <a:r>
              <a:rPr lang="en-US" sz="2000" dirty="0">
                <a:highlight>
                  <a:srgbClr val="FFFF00"/>
                </a:highlight>
                <a:latin typeface="Times New Roman" panose="02020603050405020304" pitchFamily="18" charset="0"/>
                <a:cs typeface="Times New Roman" panose="02020603050405020304" pitchFamily="18" charset="0"/>
              </a:rPr>
              <a:t>which are used for classification purposes.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classifiers are mostly similar with some difference in parameters. </a:t>
            </a:r>
            <a:r>
              <a:rPr lang="en-US" sz="2000" b="1" dirty="0" err="1">
                <a:latin typeface="Times New Roman" panose="02020603050405020304" pitchFamily="18" charset="0"/>
                <a:cs typeface="Times New Roman" panose="02020603050405020304" pitchFamily="18" charset="0"/>
              </a:rPr>
              <a:t>NuSVC</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is similar to </a:t>
            </a:r>
            <a:r>
              <a:rPr lang="en-US" sz="2000" b="1" dirty="0">
                <a:latin typeface="Times New Roman" panose="02020603050405020304" pitchFamily="18" charset="0"/>
                <a:cs typeface="Times New Roman" panose="02020603050405020304" pitchFamily="18" charset="0"/>
              </a:rPr>
              <a:t>SVC()</a:t>
            </a:r>
            <a:r>
              <a:rPr lang="en-US" sz="2000" dirty="0">
                <a:latin typeface="Times New Roman" panose="02020603050405020304" pitchFamily="18" charset="0"/>
                <a:cs typeface="Times New Roman" panose="02020603050405020304" pitchFamily="18" charset="0"/>
              </a:rPr>
              <a:t> but uses a parameter to control the number of support vectors.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pass the values of kernel, gamma and C along with other parameters. </a:t>
            </a:r>
            <a:r>
              <a:rPr lang="en-US" sz="2000" b="1" dirty="0">
                <a:highlight>
                  <a:srgbClr val="FFFF00"/>
                </a:highlight>
                <a:latin typeface="Times New Roman" panose="02020603050405020304" pitchFamily="18" charset="0"/>
                <a:cs typeface="Times New Roman" panose="02020603050405020304" pitchFamily="18" charset="0"/>
              </a:rPr>
              <a:t>By default, kernel parameter uses ‘</a:t>
            </a:r>
            <a:r>
              <a:rPr lang="en-US" sz="2000" b="1" dirty="0" err="1">
                <a:highlight>
                  <a:srgbClr val="FFFF00"/>
                </a:highlight>
                <a:latin typeface="Times New Roman" panose="02020603050405020304" pitchFamily="18" charset="0"/>
                <a:cs typeface="Times New Roman" panose="02020603050405020304" pitchFamily="18" charset="0"/>
              </a:rPr>
              <a:t>rbf</a:t>
            </a:r>
            <a:r>
              <a:rPr lang="en-US" sz="2000" b="1">
                <a:highlight>
                  <a:srgbClr val="FFFF00"/>
                </a:highlight>
                <a:latin typeface="Times New Roman" panose="02020603050405020304" pitchFamily="18" charset="0"/>
                <a:cs typeface="Times New Roman" panose="02020603050405020304" pitchFamily="18" charset="0"/>
              </a:rPr>
              <a:t>’ </a:t>
            </a:r>
            <a:r>
              <a:rPr lang="en-US" sz="2000" b="1" dirty="0">
                <a:highlight>
                  <a:srgbClr val="FFFF00"/>
                </a:highlight>
                <a:latin typeface="Times New Roman" panose="02020603050405020304" pitchFamily="18" charset="0"/>
                <a:cs typeface="Times New Roman" panose="02020603050405020304" pitchFamily="18" charset="0"/>
              </a:rPr>
              <a:t>as its value, </a:t>
            </a:r>
            <a:r>
              <a:rPr lang="en-US" sz="2000" dirty="0">
                <a:latin typeface="Times New Roman" panose="02020603050405020304" pitchFamily="18" charset="0"/>
                <a:cs typeface="Times New Roman" panose="02020603050405020304" pitchFamily="18" charset="0"/>
              </a:rPr>
              <a:t>but we can pass values like poly, linear, sigmoid or callable function.</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Regression, </a:t>
            </a:r>
            <a:r>
              <a:rPr lang="en-US" sz="2000" dirty="0">
                <a:highlight>
                  <a:srgbClr val="FFFF00"/>
                </a:highlight>
                <a:latin typeface="Times New Roman" panose="02020603050405020304" pitchFamily="18" charset="0"/>
                <a:cs typeface="Times New Roman" panose="02020603050405020304" pitchFamily="18" charset="0"/>
              </a:rPr>
              <a:t>SVR() is imported from </a:t>
            </a:r>
            <a:r>
              <a:rPr lang="en-US" sz="2000" b="1" dirty="0" err="1">
                <a:solidFill>
                  <a:schemeClr val="accent1">
                    <a:lumMod val="50000"/>
                  </a:schemeClr>
                </a:solidFill>
                <a:highlight>
                  <a:srgbClr val="FFFF00"/>
                </a:highlight>
                <a:latin typeface="Times New Roman" panose="02020603050405020304" pitchFamily="18" charset="0"/>
                <a:cs typeface="Times New Roman" panose="02020603050405020304" pitchFamily="18" charset="0"/>
              </a:rPr>
              <a:t>sklearn.svm</a:t>
            </a:r>
            <a:r>
              <a:rPr lang="en-US" sz="2000" b="1" dirty="0">
                <a:solidFill>
                  <a:schemeClr val="accent1">
                    <a:lumMod val="50000"/>
                  </a:schemeClr>
                </a:solidFill>
                <a:highlight>
                  <a:srgbClr val="FFFF00"/>
                </a:highlight>
                <a:latin typeface="Times New Roman" panose="02020603050405020304" pitchFamily="18" charset="0"/>
                <a:cs typeface="Times New Roman" panose="02020603050405020304" pitchFamily="18" charset="0"/>
              </a:rPr>
              <a:t> import SVR</a:t>
            </a:r>
          </a:p>
        </p:txBody>
      </p:sp>
    </p:spTree>
    <p:extLst>
      <p:ext uri="{BB962C8B-B14F-4D97-AF65-F5344CB8AC3E}">
        <p14:creationId xmlns:p14="http://schemas.microsoft.com/office/powerpoint/2010/main" val="296037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87EF71-3712-42C6-968A-CB87840D5BD6}"/>
              </a:ext>
            </a:extLst>
          </p:cNvPr>
          <p:cNvSpPr>
            <a:spLocks noGrp="1"/>
          </p:cNvSpPr>
          <p:nvPr>
            <p:ph type="sldNum" sz="quarter" idx="12"/>
          </p:nvPr>
        </p:nvSpPr>
        <p:spPr/>
        <p:txBody>
          <a:bodyPr/>
          <a:lstStyle/>
          <a:p>
            <a:fld id="{62CDAF6E-EDB4-45B2-B943-617D9C79B000}" type="slidenum">
              <a:rPr lang="en-US" smtClean="0"/>
              <a:pPr/>
              <a:t>35</a:t>
            </a:fld>
            <a:endParaRPr lang="en-US" dirty="0"/>
          </a:p>
        </p:txBody>
      </p:sp>
      <p:sp>
        <p:nvSpPr>
          <p:cNvPr id="3" name="Rectangle 2">
            <a:extLst>
              <a:ext uri="{FF2B5EF4-FFF2-40B4-BE49-F238E27FC236}">
                <a16:creationId xmlns:a16="http://schemas.microsoft.com/office/drawing/2014/main" id="{C33410AD-55A2-41BA-AAB4-76E8786F6F18}"/>
              </a:ext>
            </a:extLst>
          </p:cNvPr>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4" name="Rectangle 3">
            <a:extLst>
              <a:ext uri="{FF2B5EF4-FFF2-40B4-BE49-F238E27FC236}">
                <a16:creationId xmlns:a16="http://schemas.microsoft.com/office/drawing/2014/main" id="{8979D590-F0DB-4C35-B1CA-369B99819071}"/>
              </a:ext>
            </a:extLst>
          </p:cNvPr>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hevron 18">
            <a:extLst>
              <a:ext uri="{FF2B5EF4-FFF2-40B4-BE49-F238E27FC236}">
                <a16:creationId xmlns:a16="http://schemas.microsoft.com/office/drawing/2014/main" id="{1BFE3BA8-9013-4D6F-A57C-EF886738934C}"/>
              </a:ext>
            </a:extLst>
          </p:cNvPr>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a:extLst>
              <a:ext uri="{FF2B5EF4-FFF2-40B4-BE49-F238E27FC236}">
                <a16:creationId xmlns:a16="http://schemas.microsoft.com/office/drawing/2014/main" id="{156DCA71-C405-44AB-B75B-4CDD9A839AA4}"/>
              </a:ext>
            </a:extLst>
          </p:cNvPr>
          <p:cNvPicPr>
            <a:picLocks noChangeAspect="1"/>
          </p:cNvPicPr>
          <p:nvPr/>
        </p:nvPicPr>
        <p:blipFill>
          <a:blip r:embed="rId2"/>
          <a:stretch>
            <a:fillRect/>
          </a:stretch>
        </p:blipFill>
        <p:spPr>
          <a:xfrm>
            <a:off x="1571992" y="706725"/>
            <a:ext cx="9579228" cy="6054072"/>
          </a:xfrm>
          <a:prstGeom prst="rect">
            <a:avLst/>
          </a:prstGeom>
        </p:spPr>
      </p:pic>
    </p:spTree>
    <p:extLst>
      <p:ext uri="{BB962C8B-B14F-4D97-AF65-F5344CB8AC3E}">
        <p14:creationId xmlns:p14="http://schemas.microsoft.com/office/powerpoint/2010/main" val="287086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87EF71-3712-42C6-968A-CB87840D5BD6}"/>
              </a:ext>
            </a:extLst>
          </p:cNvPr>
          <p:cNvSpPr>
            <a:spLocks noGrp="1"/>
          </p:cNvSpPr>
          <p:nvPr>
            <p:ph type="sldNum" sz="quarter" idx="12"/>
          </p:nvPr>
        </p:nvSpPr>
        <p:spPr/>
        <p:txBody>
          <a:bodyPr/>
          <a:lstStyle/>
          <a:p>
            <a:fld id="{62CDAF6E-EDB4-45B2-B943-617D9C79B000}" type="slidenum">
              <a:rPr lang="en-US" smtClean="0"/>
              <a:pPr/>
              <a:t>36</a:t>
            </a:fld>
            <a:endParaRPr lang="en-US" dirty="0"/>
          </a:p>
        </p:txBody>
      </p:sp>
      <p:sp>
        <p:nvSpPr>
          <p:cNvPr id="3" name="Rectangle 2">
            <a:extLst>
              <a:ext uri="{FF2B5EF4-FFF2-40B4-BE49-F238E27FC236}">
                <a16:creationId xmlns:a16="http://schemas.microsoft.com/office/drawing/2014/main" id="{C33410AD-55A2-41BA-AAB4-76E8786F6F18}"/>
              </a:ext>
            </a:extLst>
          </p:cNvPr>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4" name="Rectangle 3">
            <a:extLst>
              <a:ext uri="{FF2B5EF4-FFF2-40B4-BE49-F238E27FC236}">
                <a16:creationId xmlns:a16="http://schemas.microsoft.com/office/drawing/2014/main" id="{8979D590-F0DB-4C35-B1CA-369B99819071}"/>
              </a:ext>
            </a:extLst>
          </p:cNvPr>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hevron 18">
            <a:extLst>
              <a:ext uri="{FF2B5EF4-FFF2-40B4-BE49-F238E27FC236}">
                <a16:creationId xmlns:a16="http://schemas.microsoft.com/office/drawing/2014/main" id="{1BFE3BA8-9013-4D6F-A57C-EF886738934C}"/>
              </a:ext>
            </a:extLst>
          </p:cNvPr>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D6833818-47BF-4EDF-9C29-BD5AA13551F8}"/>
              </a:ext>
            </a:extLst>
          </p:cNvPr>
          <p:cNvPicPr>
            <a:picLocks noChangeAspect="1"/>
          </p:cNvPicPr>
          <p:nvPr/>
        </p:nvPicPr>
        <p:blipFill>
          <a:blip r:embed="rId2"/>
          <a:stretch>
            <a:fillRect/>
          </a:stretch>
        </p:blipFill>
        <p:spPr>
          <a:xfrm>
            <a:off x="1615392" y="706725"/>
            <a:ext cx="10100644" cy="5964475"/>
          </a:xfrm>
          <a:prstGeom prst="rect">
            <a:avLst/>
          </a:prstGeom>
        </p:spPr>
      </p:pic>
    </p:spTree>
    <p:extLst>
      <p:ext uri="{BB962C8B-B14F-4D97-AF65-F5344CB8AC3E}">
        <p14:creationId xmlns:p14="http://schemas.microsoft.com/office/powerpoint/2010/main" val="3813934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012341" y="5872726"/>
            <a:ext cx="1874744" cy="523220"/>
          </a:xfrm>
          <a:prstGeom prst="rect">
            <a:avLst/>
          </a:prstGeom>
          <a:noFill/>
        </p:spPr>
        <p:txBody>
          <a:bodyPr wrap="none" lIns="91440" tIns="45720" rIns="91440" bIns="45720">
            <a:spAutoFit/>
          </a:bodyPr>
          <a:lstStyle/>
          <a:p>
            <a:pPr algn="ctr"/>
            <a:r>
              <a:rPr lang="en-US" sz="2800" b="0" cap="none" spc="0" dirty="0">
                <a:ln w="0"/>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Thank You.</a:t>
            </a:r>
          </a:p>
        </p:txBody>
      </p:sp>
      <p:sp>
        <p:nvSpPr>
          <p:cNvPr id="3" name="Slide Number Placeholder 2"/>
          <p:cNvSpPr>
            <a:spLocks noGrp="1"/>
          </p:cNvSpPr>
          <p:nvPr>
            <p:ph type="sldNum" sz="quarter" idx="12"/>
          </p:nvPr>
        </p:nvSpPr>
        <p:spPr/>
        <p:txBody>
          <a:bodyPr/>
          <a:lstStyle/>
          <a:p>
            <a:fld id="{62CDAF6E-EDB4-45B2-B943-617D9C79B000}" type="slidenum">
              <a:rPr lang="en-US" smtClean="0"/>
              <a:t>37</a:t>
            </a:fld>
            <a:endParaRPr lang="en-US"/>
          </a:p>
        </p:txBody>
      </p:sp>
      <p:sp>
        <p:nvSpPr>
          <p:cNvPr id="5" name="TextBox 4">
            <a:extLst>
              <a:ext uri="{FF2B5EF4-FFF2-40B4-BE49-F238E27FC236}">
                <a16:creationId xmlns:a16="http://schemas.microsoft.com/office/drawing/2014/main" id="{B9D8378B-374E-4A0D-9CBC-EEBC2E3A09DA}"/>
              </a:ext>
            </a:extLst>
          </p:cNvPr>
          <p:cNvSpPr txBox="1"/>
          <p:nvPr/>
        </p:nvSpPr>
        <p:spPr>
          <a:xfrm>
            <a:off x="604953" y="525391"/>
            <a:ext cx="10859167" cy="3139321"/>
          </a:xfrm>
          <a:prstGeom prst="rect">
            <a:avLst/>
          </a:prstGeom>
          <a:noFill/>
        </p:spPr>
        <p:txBody>
          <a:bodyPr wrap="square">
            <a:spAutoFit/>
          </a:bodyPr>
          <a:lstStyle/>
          <a:p>
            <a:r>
              <a:rPr lang="en-GB" b="1" dirty="0">
                <a:latin typeface="Cambria" panose="02040503050406030204" pitchFamily="18" charset="0"/>
                <a:ea typeface="Cambria" panose="02040503050406030204" pitchFamily="18" charset="0"/>
              </a:rPr>
              <a:t>Further Reading:</a:t>
            </a:r>
          </a:p>
          <a:p>
            <a:endParaRPr lang="en-GB"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GB" dirty="0">
                <a:latin typeface="Cambria" panose="02040503050406030204" pitchFamily="18" charset="0"/>
                <a:ea typeface="Cambria" panose="02040503050406030204" pitchFamily="18" charset="0"/>
                <a:hlinkClick r:id="rId3"/>
              </a:rPr>
              <a:t>https://stackabuse.com/implementing-svm-and-kernel-svm-with-pythons-scikit-learn/</a:t>
            </a:r>
            <a:endParaRPr lang="en-GB"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GB"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GB" dirty="0">
                <a:latin typeface="Cambria" panose="02040503050406030204" pitchFamily="18" charset="0"/>
                <a:ea typeface="Cambria" panose="02040503050406030204" pitchFamily="18" charset="0"/>
                <a:hlinkClick r:id="rId4"/>
              </a:rPr>
              <a:t>https://towardsdatascience.com/support-vector-machine-introduction-to-machine-learning-algorithms-934a444fca47</a:t>
            </a:r>
            <a:endParaRPr lang="en-GB"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GB"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GB">
                <a:latin typeface="Cambria" panose="02040503050406030204" pitchFamily="18" charset="0"/>
                <a:ea typeface="Cambria" panose="02040503050406030204" pitchFamily="18" charset="0"/>
                <a:hlinkClick r:id="rId5"/>
              </a:rPr>
              <a:t>https://www.analyticsvidhya.com/blog/2021/10/support-vector-machinessvm-a-complete-guide-for-beginners/</a:t>
            </a:r>
            <a:endParaRPr lang="en-GB">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GB"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680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4</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648585" y="761388"/>
            <a:ext cx="11101568" cy="2954655"/>
          </a:xfrm>
          <a:prstGeom prst="rect">
            <a:avLst/>
          </a:prstGeom>
          <a:noFill/>
        </p:spPr>
        <p:txBody>
          <a:bodyPr wrap="square" lIns="91440" tIns="45720" rIns="91440" bIns="45720">
            <a:spAutoFit/>
          </a:bodyPr>
          <a:lstStyle/>
          <a:p>
            <a:pPr>
              <a:lnSpc>
                <a:spcPct val="150000"/>
              </a:lnSpc>
            </a:pPr>
            <a:r>
              <a:rPr lang="en-US"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What is Hyperplane??</a:t>
            </a:r>
          </a:p>
          <a:p>
            <a:pPr marL="285750" indent="-285750">
              <a:lnSpc>
                <a:spcPct val="150000"/>
              </a:lnSpc>
              <a:buFont typeface="Wingdings" panose="05000000000000000000" pitchFamily="2" charset="2"/>
              <a:buChar char="q"/>
            </a:pPr>
            <a:r>
              <a:rPr lang="en-US" dirty="0">
                <a:ln w="0"/>
                <a:effectLst>
                  <a:outerShdw blurRad="38100" dist="19050" dir="2700000" algn="tl" rotWithShape="0">
                    <a:schemeClr val="dk1">
                      <a:alpha val="40000"/>
                    </a:schemeClr>
                  </a:outerShdw>
                </a:effectLst>
                <a:latin typeface="Cambria" panose="02040503050406030204" pitchFamily="18" charset="0"/>
              </a:rPr>
              <a:t>To separate the two classes of data points, there are many possible separation lines that could be drawn, and these separation lines are known as </a:t>
            </a:r>
            <a:r>
              <a:rPr lang="en-US" b="1" i="1" dirty="0">
                <a:ln w="0"/>
                <a:effectLst>
                  <a:outerShdw blurRad="38100" dist="19050" dir="2700000" algn="tl" rotWithShape="0">
                    <a:schemeClr val="dk1">
                      <a:alpha val="40000"/>
                    </a:schemeClr>
                  </a:outerShdw>
                </a:effectLst>
                <a:latin typeface="Cambria" panose="02040503050406030204" pitchFamily="18" charset="0"/>
              </a:rPr>
              <a:t>Hyperplanes</a:t>
            </a:r>
            <a:r>
              <a:rPr lang="en-US" dirty="0">
                <a:ln w="0"/>
                <a:effectLst>
                  <a:outerShdw blurRad="38100" dist="19050" dir="2700000" algn="tl" rotWithShape="0">
                    <a:schemeClr val="dk1">
                      <a:alpha val="40000"/>
                    </a:schemeClr>
                  </a:outerShdw>
                </a:effectLst>
                <a:latin typeface="Cambria" panose="02040503050406030204" pitchFamily="18" charset="0"/>
              </a:rPr>
              <a:t>. </a:t>
            </a:r>
          </a:p>
          <a:p>
            <a:pPr marL="171450" indent="-171450">
              <a:lnSpc>
                <a:spcPct val="150000"/>
              </a:lnSpc>
              <a:buFont typeface="Wingdings" panose="05000000000000000000" pitchFamily="2" charset="2"/>
              <a:buChar char="q"/>
            </a:pPr>
            <a:endParaRPr lang="en-US" sz="1100" dirty="0">
              <a:ln w="0"/>
              <a:effectLst>
                <a:outerShdw blurRad="38100" dist="19050" dir="2700000" algn="tl" rotWithShape="0">
                  <a:schemeClr val="dk1">
                    <a:alpha val="40000"/>
                  </a:schemeClr>
                </a:outerShdw>
              </a:effectLst>
              <a:latin typeface="Cambria" panose="02040503050406030204" pitchFamily="18" charset="0"/>
            </a:endParaRPr>
          </a:p>
          <a:p>
            <a:pPr marL="285750" indent="-285750">
              <a:lnSpc>
                <a:spcPct val="150000"/>
              </a:lnSpc>
              <a:buFont typeface="Wingdings" panose="05000000000000000000" pitchFamily="2" charset="2"/>
              <a:buChar char="q"/>
            </a:pPr>
            <a:r>
              <a:rPr lang="en-US" dirty="0">
                <a:ln w="0"/>
                <a:effectLst>
                  <a:outerShdw blurRad="38100" dist="19050" dir="2700000" algn="tl" rotWithShape="0">
                    <a:schemeClr val="dk1">
                      <a:alpha val="40000"/>
                    </a:schemeClr>
                  </a:outerShdw>
                </a:effectLst>
                <a:latin typeface="Cambria" panose="02040503050406030204" pitchFamily="18" charset="0"/>
              </a:rPr>
              <a:t>Hyperplanes are decision boundaries that help classify the data points. Data points falling on either side of the hyperplane can be attributed to different classes. </a:t>
            </a:r>
          </a:p>
          <a:p>
            <a:pPr>
              <a:lnSpc>
                <a:spcPct val="150000"/>
              </a:lnSpc>
            </a:pPr>
            <a:endParaRPr lang="en-US" sz="1100" dirty="0">
              <a:ln w="0"/>
              <a:effectLst>
                <a:outerShdw blurRad="38100" dist="19050" dir="2700000" algn="tl" rotWithShape="0">
                  <a:schemeClr val="dk1">
                    <a:alpha val="40000"/>
                  </a:schemeClr>
                </a:outerShdw>
              </a:effectLst>
              <a:latin typeface="Cambria" panose="02040503050406030204" pitchFamily="18" charset="0"/>
            </a:endParaRPr>
          </a:p>
          <a:p>
            <a:endParaRPr lang="en-US" dirty="0">
              <a:ln w="0"/>
              <a:effectLst>
                <a:outerShdw blurRad="38100" dist="19050" dir="2700000" algn="tl" rotWithShape="0">
                  <a:schemeClr val="dk1">
                    <a:alpha val="40000"/>
                  </a:schemeClr>
                </a:outerShdw>
              </a:effectLst>
              <a:latin typeface="Cambria" panose="02040503050406030204" pitchFamily="18" charset="0"/>
            </a:endParaRPr>
          </a:p>
        </p:txBody>
      </p:sp>
      <p:sp>
        <p:nvSpPr>
          <p:cNvPr id="5" name="Rectangle: Rounded Corners 4">
            <a:extLst>
              <a:ext uri="{FF2B5EF4-FFF2-40B4-BE49-F238E27FC236}">
                <a16:creationId xmlns:a16="http://schemas.microsoft.com/office/drawing/2014/main" id="{0759C29B-254B-B860-4DB8-21131647E340}"/>
              </a:ext>
            </a:extLst>
          </p:cNvPr>
          <p:cNvSpPr/>
          <p:nvPr/>
        </p:nvSpPr>
        <p:spPr>
          <a:xfrm>
            <a:off x="1066086" y="3585946"/>
            <a:ext cx="10104138" cy="2090880"/>
          </a:xfrm>
          <a:prstGeom prst="roundRect">
            <a:avLst>
              <a:gd name="adj" fmla="val 4208"/>
            </a:avLst>
          </a:prstGeom>
          <a:solidFill>
            <a:srgbClr val="FF0000">
              <a:alpha val="1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solidFill>
                  <a:srgbClr val="0033CC"/>
                </a:solidFill>
              </a:rPr>
              <a:t>Our objective is to find a plane that has the maximum margin, </a:t>
            </a:r>
            <a:r>
              <a:rPr lang="en-US" sz="2000" dirty="0" err="1">
                <a:solidFill>
                  <a:srgbClr val="0033CC"/>
                </a:solidFill>
              </a:rPr>
              <a:t>i.e</a:t>
            </a:r>
            <a:r>
              <a:rPr lang="en-US" sz="2000" dirty="0">
                <a:solidFill>
                  <a:srgbClr val="0033CC"/>
                </a:solidFill>
              </a:rPr>
              <a:t> the maximum distance between data points of both classes. Maximizing the margin distance provides some reinforcement so that future data points can be classified with more confidence.</a:t>
            </a:r>
          </a:p>
        </p:txBody>
      </p:sp>
      <p:pic>
        <p:nvPicPr>
          <p:cNvPr id="21" name="Picture 4">
            <a:extLst>
              <a:ext uri="{FF2B5EF4-FFF2-40B4-BE49-F238E27FC236}">
                <a16:creationId xmlns:a16="http://schemas.microsoft.com/office/drawing/2014/main" id="{AD738D3C-25E9-9528-C884-3AAE118F8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109" y="814253"/>
            <a:ext cx="6717782" cy="575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7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5</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648585" y="761388"/>
            <a:ext cx="11101568" cy="2446824"/>
          </a:xfrm>
          <a:prstGeom prst="rect">
            <a:avLst/>
          </a:prstGeom>
          <a:noFill/>
        </p:spPr>
        <p:txBody>
          <a:bodyPr wrap="square" lIns="91440" tIns="45720" rIns="91440" bIns="45720">
            <a:spAutoFit/>
          </a:bodyPr>
          <a:lstStyle/>
          <a:p>
            <a:pPr>
              <a:lnSpc>
                <a:spcPct val="150000"/>
              </a:lnSpc>
            </a:pPr>
            <a:r>
              <a:rPr lang="en-US" b="1" dirty="0">
                <a:ln w="0"/>
                <a:effectLst>
                  <a:outerShdw blurRad="38100" dist="19050" dir="2700000" algn="tl" rotWithShape="0">
                    <a:schemeClr val="dk1">
                      <a:alpha val="40000"/>
                    </a:schemeClr>
                  </a:outerShdw>
                </a:effectLst>
                <a:latin typeface="Cambria" panose="02040503050406030204" pitchFamily="18" charset="0"/>
              </a:rPr>
              <a:t>Also, the dimension of the hyperplane depends upon the number of features. </a:t>
            </a:r>
          </a:p>
          <a:p>
            <a:pPr marL="285750" indent="-285750">
              <a:lnSpc>
                <a:spcPct val="200000"/>
              </a:lnSpc>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Cambria" panose="02040503050406030204" pitchFamily="18" charset="0"/>
              </a:rPr>
              <a:t>If the number of input features is 2, then the hyperplane is just a line.</a:t>
            </a:r>
          </a:p>
          <a:p>
            <a:pPr marL="285750" indent="-285750">
              <a:lnSpc>
                <a:spcPct val="200000"/>
              </a:lnSpc>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Cambria" panose="02040503050406030204" pitchFamily="18" charset="0"/>
              </a:rPr>
              <a:t> If the number of input features is 3, then the hyperplane becomes a two-dimensional plane. </a:t>
            </a:r>
          </a:p>
          <a:p>
            <a:pPr marL="285750" indent="-285750">
              <a:lnSpc>
                <a:spcPct val="200000"/>
              </a:lnSpc>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Cambria" panose="02040503050406030204" pitchFamily="18" charset="0"/>
              </a:rPr>
              <a:t>It becomes difficult to imagine when the number of features exceeds 3.</a:t>
            </a:r>
          </a:p>
          <a:p>
            <a:endParaRPr lang="en-US" dirty="0">
              <a:ln w="0"/>
              <a:effectLst>
                <a:outerShdw blurRad="38100" dist="19050" dir="2700000" algn="tl" rotWithShape="0">
                  <a:schemeClr val="dk1">
                    <a:alpha val="40000"/>
                  </a:schemeClr>
                </a:outerShdw>
              </a:effectLst>
              <a:latin typeface="Cambria" panose="02040503050406030204" pitchFamily="18" charset="0"/>
            </a:endParaRPr>
          </a:p>
        </p:txBody>
      </p:sp>
    </p:spTree>
    <p:extLst>
      <p:ext uri="{BB962C8B-B14F-4D97-AF65-F5344CB8AC3E}">
        <p14:creationId xmlns:p14="http://schemas.microsoft.com/office/powerpoint/2010/main" val="381299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6</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653967" y="634820"/>
            <a:ext cx="11101568" cy="1477328"/>
          </a:xfrm>
          <a:prstGeom prst="rect">
            <a:avLst/>
          </a:prstGeom>
          <a:noFill/>
        </p:spPr>
        <p:txBody>
          <a:bodyPr wrap="square" lIns="91440" tIns="45720" rIns="91440" bIns="45720">
            <a:spAutoFit/>
          </a:bodyPr>
          <a:lstStyle/>
          <a:p>
            <a:endParaRPr lang="en-US" dirty="0">
              <a:ln w="0"/>
              <a:effectLst>
                <a:outerShdw blurRad="38100" dist="19050" dir="2700000" algn="tl" rotWithShape="0">
                  <a:schemeClr val="dk1">
                    <a:alpha val="40000"/>
                  </a:schemeClr>
                </a:outerShdw>
              </a:effectLst>
              <a:latin typeface="Cambria" panose="02040503050406030204" pitchFamily="18" charset="0"/>
            </a:endParaRPr>
          </a:p>
          <a:p>
            <a:r>
              <a:rPr lang="en-US" b="1" dirty="0">
                <a:ln w="0"/>
                <a:effectLst>
                  <a:outerShdw blurRad="38100" dist="19050" dir="2700000" algn="tl" rotWithShape="0">
                    <a:schemeClr val="dk1">
                      <a:alpha val="40000"/>
                    </a:schemeClr>
                  </a:outerShdw>
                </a:effectLst>
                <a:latin typeface="Cambria" panose="02040503050406030204" pitchFamily="18" charset="0"/>
              </a:rPr>
              <a:t>Key Idea:</a:t>
            </a:r>
          </a:p>
          <a:p>
            <a:endParaRPr lang="en-US" dirty="0">
              <a:ln w="0"/>
              <a:effectLst>
                <a:outerShdw blurRad="38100" dist="19050" dir="2700000" algn="tl" rotWithShape="0">
                  <a:schemeClr val="dk1">
                    <a:alpha val="40000"/>
                  </a:schemeClr>
                </a:outerShdw>
              </a:effectLst>
              <a:latin typeface="Cambria" panose="02040503050406030204" pitchFamily="18" charset="0"/>
            </a:endParaRPr>
          </a:p>
          <a:p>
            <a:pPr lvl="1"/>
            <a:r>
              <a:rPr lang="en-US" i="1" dirty="0">
                <a:ln w="0"/>
                <a:solidFill>
                  <a:srgbClr val="D65700"/>
                </a:solidFill>
                <a:latin typeface="Times New Roman" panose="02020603050405020304" pitchFamily="18" charset="0"/>
                <a:cs typeface="Times New Roman" panose="02020603050405020304" pitchFamily="18" charset="0"/>
              </a:rPr>
              <a:t>Goal of the SVM is to find the </a:t>
            </a:r>
            <a:r>
              <a:rPr lang="en-US" b="1" i="1" dirty="0">
                <a:ln w="0"/>
                <a:solidFill>
                  <a:srgbClr val="D65700"/>
                </a:solidFill>
                <a:latin typeface="Times New Roman" panose="02020603050405020304" pitchFamily="18" charset="0"/>
                <a:cs typeface="Times New Roman" panose="02020603050405020304" pitchFamily="18" charset="0"/>
              </a:rPr>
              <a:t>Optimal Separating Hyperplane  </a:t>
            </a:r>
            <a:r>
              <a:rPr lang="en-US" i="1" dirty="0">
                <a:ln w="0"/>
                <a:solidFill>
                  <a:srgbClr val="D65700"/>
                </a:solidFill>
                <a:latin typeface="Times New Roman" panose="02020603050405020304" pitchFamily="18" charset="0"/>
                <a:cs typeface="Times New Roman" panose="02020603050405020304" pitchFamily="18" charset="0"/>
              </a:rPr>
              <a:t>which maximizes the separability of the training data.</a:t>
            </a:r>
            <a:endParaRPr lang="en-US" sz="1400" i="1" dirty="0">
              <a:ln w="0"/>
              <a:effectLst>
                <a:outerShdw blurRad="38100" dist="19050" dir="2700000" algn="tl" rotWithShape="0">
                  <a:schemeClr val="dk1">
                    <a:alpha val="40000"/>
                  </a:schemeClr>
                </a:outerShdw>
              </a:effectLst>
              <a:latin typeface="Cambria" panose="02040503050406030204" pitchFamily="18" charset="0"/>
            </a:endParaRPr>
          </a:p>
        </p:txBody>
      </p:sp>
      <p:sp>
        <p:nvSpPr>
          <p:cNvPr id="99" name="Line 50"/>
          <p:cNvSpPr>
            <a:spLocks noChangeShapeType="1"/>
          </p:cNvSpPr>
          <p:nvPr/>
        </p:nvSpPr>
        <p:spPr bwMode="auto">
          <a:xfrm flipV="1">
            <a:off x="3220359" y="2880209"/>
            <a:ext cx="2189271" cy="29489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00" name="Rectangle 55"/>
          <p:cNvSpPr>
            <a:spLocks noChangeArrowheads="1"/>
          </p:cNvSpPr>
          <p:nvPr/>
        </p:nvSpPr>
        <p:spPr bwMode="auto">
          <a:xfrm rot="18361793">
            <a:off x="4647997" y="3097626"/>
            <a:ext cx="1226541" cy="40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b=0</a:t>
            </a:r>
          </a:p>
        </p:txBody>
      </p:sp>
      <p:sp>
        <p:nvSpPr>
          <p:cNvPr id="101" name="Rectangle 56"/>
          <p:cNvSpPr>
            <a:spLocks noChangeArrowheads="1"/>
          </p:cNvSpPr>
          <p:nvPr/>
        </p:nvSpPr>
        <p:spPr bwMode="auto">
          <a:xfrm>
            <a:off x="5243003" y="5165394"/>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b&lt;0</a:t>
            </a:r>
          </a:p>
        </p:txBody>
      </p:sp>
      <p:sp>
        <p:nvSpPr>
          <p:cNvPr id="102" name="Rectangle 57"/>
          <p:cNvSpPr>
            <a:spLocks noChangeArrowheads="1"/>
          </p:cNvSpPr>
          <p:nvPr/>
        </p:nvSpPr>
        <p:spPr bwMode="auto">
          <a:xfrm>
            <a:off x="3714749" y="2576043"/>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b&gt;0</a:t>
            </a:r>
          </a:p>
        </p:txBody>
      </p:sp>
      <p:grpSp>
        <p:nvGrpSpPr>
          <p:cNvPr id="4" name="Group 3"/>
          <p:cNvGrpSpPr/>
          <p:nvPr/>
        </p:nvGrpSpPr>
        <p:grpSpPr>
          <a:xfrm>
            <a:off x="2862127" y="2737088"/>
            <a:ext cx="6880718" cy="3092033"/>
            <a:chOff x="4110014" y="3436558"/>
            <a:chExt cx="6880718" cy="3092033"/>
          </a:xfrm>
        </p:grpSpPr>
        <p:grpSp>
          <p:nvGrpSpPr>
            <p:cNvPr id="61" name="Group 60"/>
            <p:cNvGrpSpPr/>
            <p:nvPr/>
          </p:nvGrpSpPr>
          <p:grpSpPr>
            <a:xfrm>
              <a:off x="4110014" y="3436558"/>
              <a:ext cx="6880718" cy="3092033"/>
              <a:chOff x="2438400" y="2209800"/>
              <a:chExt cx="7232259" cy="3505200"/>
            </a:xfrm>
          </p:grpSpPr>
          <p:sp>
            <p:nvSpPr>
              <p:cNvPr id="62" name="Line 10"/>
              <p:cNvSpPr>
                <a:spLocks noChangeShapeType="1"/>
              </p:cNvSpPr>
              <p:nvPr/>
            </p:nvSpPr>
            <p:spPr bwMode="auto">
              <a:xfrm>
                <a:off x="2590800" y="2209800"/>
                <a:ext cx="0" cy="3505200"/>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 name="Line 11"/>
              <p:cNvSpPr>
                <a:spLocks noChangeShapeType="1"/>
              </p:cNvSpPr>
              <p:nvPr/>
            </p:nvSpPr>
            <p:spPr bwMode="auto">
              <a:xfrm flipV="1">
                <a:off x="2438400" y="5562600"/>
                <a:ext cx="3657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4" name="Oval 15"/>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8"/>
              <p:cNvSpPr>
                <a:spLocks noChangeAspect="1" noChangeArrowheads="1"/>
              </p:cNvSpPr>
              <p:nvPr/>
            </p:nvSpPr>
            <p:spPr bwMode="auto">
              <a:xfrm>
                <a:off x="4340225" y="2814638"/>
                <a:ext cx="60325" cy="47625"/>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19"/>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20"/>
              <p:cNvSpPr>
                <a:spLocks noChangeAspect="1" noChangeArrowheads="1"/>
              </p:cNvSpPr>
              <p:nvPr/>
            </p:nvSpPr>
            <p:spPr bwMode="auto">
              <a:xfrm>
                <a:off x="3409950" y="2663825"/>
                <a:ext cx="60325" cy="50800"/>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21"/>
              <p:cNvSpPr>
                <a:spLocks noChangeAspect="1" noChangeArrowheads="1"/>
              </p:cNvSpPr>
              <p:nvPr/>
            </p:nvSpPr>
            <p:spPr bwMode="auto">
              <a:xfrm>
                <a:off x="3886200" y="3733800"/>
                <a:ext cx="53975" cy="47625"/>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2"/>
              <p:cNvSpPr>
                <a:spLocks noChangeAspect="1" noChangeArrowheads="1"/>
              </p:cNvSpPr>
              <p:nvPr/>
            </p:nvSpPr>
            <p:spPr bwMode="auto">
              <a:xfrm>
                <a:off x="3048000" y="3124200"/>
                <a:ext cx="60325" cy="58738"/>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3"/>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5"/>
              <p:cNvSpPr>
                <a:spLocks noChangeAspect="1" noChangeArrowheads="1"/>
              </p:cNvSpPr>
              <p:nvPr/>
            </p:nvSpPr>
            <p:spPr bwMode="auto">
              <a:xfrm rot="20481726">
                <a:off x="3887788" y="4443413"/>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26"/>
              <p:cNvSpPr>
                <a:spLocks noChangeAspect="1" noChangeArrowheads="1"/>
              </p:cNvSpPr>
              <p:nvPr/>
            </p:nvSpPr>
            <p:spPr bwMode="auto">
              <a:xfrm rot="20481726">
                <a:off x="6003925"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9"/>
              <p:cNvSpPr>
                <a:spLocks noChangeAspect="1" noChangeArrowheads="1"/>
              </p:cNvSpPr>
              <p:nvPr/>
            </p:nvSpPr>
            <p:spPr bwMode="auto">
              <a:xfrm rot="20481726">
                <a:off x="5295900"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30"/>
              <p:cNvSpPr>
                <a:spLocks noChangeAspect="1" noChangeArrowheads="1"/>
              </p:cNvSpPr>
              <p:nvPr/>
            </p:nvSpPr>
            <p:spPr bwMode="auto">
              <a:xfrm rot="20481726">
                <a:off x="3124200" y="2667000"/>
                <a:ext cx="60325" cy="50800"/>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32"/>
              <p:cNvSpPr>
                <a:spLocks noChangeAspect="1" noChangeArrowheads="1"/>
              </p:cNvSpPr>
              <p:nvPr/>
            </p:nvSpPr>
            <p:spPr bwMode="auto">
              <a:xfrm rot="20481726">
                <a:off x="4711700"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34"/>
              <p:cNvSpPr>
                <a:spLocks noChangeAspect="1" noChangeArrowheads="1"/>
              </p:cNvSpPr>
              <p:nvPr/>
            </p:nvSpPr>
            <p:spPr bwMode="auto">
              <a:xfrm rot="20481726">
                <a:off x="5867400" y="4495800"/>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35"/>
              <p:cNvSpPr>
                <a:spLocks noChangeAspect="1" noChangeArrowheads="1"/>
              </p:cNvSpPr>
              <p:nvPr/>
            </p:nvSpPr>
            <p:spPr bwMode="auto">
              <a:xfrm rot="20481726">
                <a:off x="3114675" y="3640138"/>
                <a:ext cx="60325" cy="47625"/>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38"/>
              <p:cNvSpPr>
                <a:spLocks noChangeAspect="1" noChangeArrowheads="1"/>
              </p:cNvSpPr>
              <p:nvPr/>
            </p:nvSpPr>
            <p:spPr bwMode="auto">
              <a:xfrm rot="5895381">
                <a:off x="3867150" y="3057525"/>
                <a:ext cx="47625" cy="53975"/>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39"/>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42"/>
              <p:cNvSpPr>
                <a:spLocks noChangeAspect="1" noChangeArrowheads="1"/>
              </p:cNvSpPr>
              <p:nvPr/>
            </p:nvSpPr>
            <p:spPr bwMode="auto">
              <a:xfrm rot="5895381">
                <a:off x="3114675" y="4098925"/>
                <a:ext cx="47625" cy="60325"/>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43"/>
              <p:cNvSpPr>
                <a:spLocks noChangeAspect="1" noChangeArrowheads="1"/>
              </p:cNvSpPr>
              <p:nvPr/>
            </p:nvSpPr>
            <p:spPr bwMode="auto">
              <a:xfrm rot="5895381">
                <a:off x="4343400" y="2393950"/>
                <a:ext cx="47625" cy="53975"/>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44"/>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45"/>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46"/>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47"/>
              <p:cNvSpPr>
                <a:spLocks noChangeAspect="1" noChangeArrowheads="1"/>
              </p:cNvSpPr>
              <p:nvPr/>
            </p:nvSpPr>
            <p:spPr bwMode="auto">
              <a:xfrm rot="5895381">
                <a:off x="3087688" y="2346325"/>
                <a:ext cx="47625" cy="60325"/>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48"/>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50"/>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51"/>
              <p:cNvSpPr>
                <a:spLocks noChangeAspect="1" noChangeArrowheads="1"/>
              </p:cNvSpPr>
              <p:nvPr/>
            </p:nvSpPr>
            <p:spPr bwMode="auto">
              <a:xfrm rot="4777107">
                <a:off x="3498057" y="3534569"/>
                <a:ext cx="58737" cy="60325"/>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2"/>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53"/>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5"/>
              <p:cNvSpPr>
                <a:spLocks noChangeAspect="1" noChangeArrowheads="1"/>
              </p:cNvSpPr>
              <p:nvPr/>
            </p:nvSpPr>
            <p:spPr bwMode="auto">
              <a:xfrm rot="4777107">
                <a:off x="2817019" y="3736181"/>
                <a:ext cx="58738" cy="53975"/>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56"/>
              <p:cNvSpPr>
                <a:spLocks noChangeAspect="1" noChangeArrowheads="1"/>
              </p:cNvSpPr>
              <p:nvPr/>
            </p:nvSpPr>
            <p:spPr bwMode="auto">
              <a:xfrm rot="4777107">
                <a:off x="3713163" y="2776537"/>
                <a:ext cx="50800" cy="53975"/>
              </a:xfrm>
              <a:prstGeom prst="ellipse">
                <a:avLst/>
              </a:prstGeom>
              <a:solidFill>
                <a:srgbClr val="FF00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Oval 58"/>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62"/>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Oval 63"/>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Text Box 72"/>
              <p:cNvSpPr txBox="1">
                <a:spLocks noChangeArrowheads="1"/>
              </p:cNvSpPr>
              <p:nvPr/>
            </p:nvSpPr>
            <p:spPr bwMode="auto">
              <a:xfrm>
                <a:off x="7460860" y="2909474"/>
                <a:ext cx="2209799" cy="41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FF0000"/>
                    </a:solidFill>
                  </a:rPr>
                  <a:t>How to Classify ?</a:t>
                </a: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0506" y="4431026"/>
              <a:ext cx="2202204" cy="1925323"/>
            </a:xfrm>
            <a:prstGeom prst="rect">
              <a:avLst/>
            </a:prstGeom>
          </p:spPr>
        </p:pic>
      </p:grpSp>
    </p:spTree>
    <p:extLst>
      <p:ext uri="{BB962C8B-B14F-4D97-AF65-F5344CB8AC3E}">
        <p14:creationId xmlns:p14="http://schemas.microsoft.com/office/powerpoint/2010/main" val="6921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p:bldP spid="101" grpId="0"/>
      <p:bldP spid="1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7</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p:cNvSpPr/>
          <p:nvPr/>
        </p:nvSpPr>
        <p:spPr>
          <a:xfrm>
            <a:off x="692687" y="807812"/>
            <a:ext cx="10837533" cy="400110"/>
          </a:xfrm>
          <a:prstGeom prst="rect">
            <a:avLst/>
          </a:prstGeom>
          <a:noFill/>
        </p:spPr>
        <p:txBody>
          <a:bodyPr wrap="square" lIns="91440" tIns="45720" rIns="91440" bIns="45720">
            <a:spAutoFit/>
          </a:bodyPr>
          <a:lstStyle/>
          <a:p>
            <a:r>
              <a:rPr lang="en-US" sz="2000" b="1" dirty="0">
                <a:ln w="0"/>
                <a:effectLst>
                  <a:outerShdw blurRad="38100" dist="19050" dir="2700000" algn="tl" rotWithShape="0">
                    <a:schemeClr val="dk1">
                      <a:alpha val="40000"/>
                    </a:schemeClr>
                  </a:outerShdw>
                </a:effectLst>
                <a:latin typeface="Cambria" panose="02040503050406030204" pitchFamily="18" charset="0"/>
              </a:rPr>
              <a:t>Selecting Optimal Hyperplane</a:t>
            </a:r>
            <a:endParaRPr lang="en-US" sz="2000" dirty="0">
              <a:ln w="0"/>
              <a:effectLst>
                <a:outerShdw blurRad="38100" dist="19050" dir="2700000" algn="tl" rotWithShape="0">
                  <a:schemeClr val="dk1">
                    <a:alpha val="40000"/>
                  </a:schemeClr>
                </a:outerShdw>
              </a:effectLst>
              <a:latin typeface="Cambria" panose="02040503050406030204" pitchFamily="18" charset="0"/>
            </a:endParaRPr>
          </a:p>
        </p:txBody>
      </p:sp>
      <p:sp>
        <p:nvSpPr>
          <p:cNvPr id="22" name="Line 13"/>
          <p:cNvSpPr>
            <a:spLocks noChangeShapeType="1"/>
          </p:cNvSpPr>
          <p:nvPr/>
        </p:nvSpPr>
        <p:spPr bwMode="auto">
          <a:xfrm>
            <a:off x="2188302" y="1840467"/>
            <a:ext cx="0" cy="402905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 name="Line 14"/>
          <p:cNvSpPr>
            <a:spLocks noChangeShapeType="1"/>
          </p:cNvSpPr>
          <p:nvPr/>
        </p:nvSpPr>
        <p:spPr bwMode="auto">
          <a:xfrm flipV="1">
            <a:off x="1992136" y="5694341"/>
            <a:ext cx="4707988"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 name="Oval 15"/>
          <p:cNvSpPr>
            <a:spLocks noChangeAspect="1" noChangeArrowheads="1"/>
          </p:cNvSpPr>
          <p:nvPr/>
        </p:nvSpPr>
        <p:spPr bwMode="auto">
          <a:xfrm>
            <a:off x="3639114" y="5084874"/>
            <a:ext cx="77649"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17"/>
          <p:cNvSpPr>
            <a:spLocks noChangeAspect="1" noChangeArrowheads="1"/>
          </p:cNvSpPr>
          <p:nvPr/>
        </p:nvSpPr>
        <p:spPr bwMode="auto">
          <a:xfrm>
            <a:off x="4440126" y="2535698"/>
            <a:ext cx="77649" cy="54743"/>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27" name="Oval 18"/>
          <p:cNvSpPr>
            <a:spLocks noChangeAspect="1" noChangeArrowheads="1"/>
          </p:cNvSpPr>
          <p:nvPr/>
        </p:nvSpPr>
        <p:spPr bwMode="auto">
          <a:xfrm>
            <a:off x="4521862" y="3479093"/>
            <a:ext cx="77649"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9"/>
          <p:cNvSpPr>
            <a:spLocks noChangeAspect="1" noChangeArrowheads="1"/>
          </p:cNvSpPr>
          <p:nvPr/>
        </p:nvSpPr>
        <p:spPr bwMode="auto">
          <a:xfrm>
            <a:off x="3242695" y="2362346"/>
            <a:ext cx="77649" cy="58392"/>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29" name="Oval 20"/>
          <p:cNvSpPr>
            <a:spLocks noChangeAspect="1" noChangeArrowheads="1"/>
          </p:cNvSpPr>
          <p:nvPr/>
        </p:nvSpPr>
        <p:spPr bwMode="auto">
          <a:xfrm>
            <a:off x="3855715" y="3592228"/>
            <a:ext cx="69476" cy="54743"/>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0" name="Oval 21"/>
          <p:cNvSpPr>
            <a:spLocks noChangeAspect="1" noChangeArrowheads="1"/>
          </p:cNvSpPr>
          <p:nvPr/>
        </p:nvSpPr>
        <p:spPr bwMode="auto">
          <a:xfrm>
            <a:off x="2776801" y="2891524"/>
            <a:ext cx="77649" cy="6751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1" name="Oval 22"/>
          <p:cNvSpPr>
            <a:spLocks noChangeAspect="1" noChangeArrowheads="1"/>
          </p:cNvSpPr>
          <p:nvPr/>
        </p:nvSpPr>
        <p:spPr bwMode="auto">
          <a:xfrm>
            <a:off x="5425044" y="4030168"/>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3"/>
          <p:cNvSpPr>
            <a:spLocks noChangeAspect="1" noChangeArrowheads="1"/>
          </p:cNvSpPr>
          <p:nvPr/>
        </p:nvSpPr>
        <p:spPr bwMode="auto">
          <a:xfrm rot="20481726">
            <a:off x="3857759" y="4407892"/>
            <a:ext cx="69476"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24"/>
          <p:cNvSpPr>
            <a:spLocks noChangeAspect="1" noChangeArrowheads="1"/>
          </p:cNvSpPr>
          <p:nvPr/>
        </p:nvSpPr>
        <p:spPr bwMode="auto">
          <a:xfrm rot="20481726">
            <a:off x="6581607" y="3011957"/>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5"/>
          <p:cNvSpPr>
            <a:spLocks noChangeAspect="1" noChangeArrowheads="1"/>
          </p:cNvSpPr>
          <p:nvPr/>
        </p:nvSpPr>
        <p:spPr bwMode="auto">
          <a:xfrm rot="20481726">
            <a:off x="5670252" y="4524676"/>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26"/>
          <p:cNvSpPr>
            <a:spLocks noChangeAspect="1" noChangeArrowheads="1"/>
          </p:cNvSpPr>
          <p:nvPr/>
        </p:nvSpPr>
        <p:spPr bwMode="auto">
          <a:xfrm rot="20481726">
            <a:off x="2874884" y="2365995"/>
            <a:ext cx="77649" cy="58392"/>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6" name="Oval 27"/>
          <p:cNvSpPr>
            <a:spLocks noChangeAspect="1" noChangeArrowheads="1"/>
          </p:cNvSpPr>
          <p:nvPr/>
        </p:nvSpPr>
        <p:spPr bwMode="auto">
          <a:xfrm rot="20481726">
            <a:off x="4918281" y="3420701"/>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8"/>
          <p:cNvSpPr>
            <a:spLocks noChangeAspect="1" noChangeArrowheads="1"/>
          </p:cNvSpPr>
          <p:nvPr/>
        </p:nvSpPr>
        <p:spPr bwMode="auto">
          <a:xfrm rot="20481726">
            <a:off x="6405875" y="4468108"/>
            <a:ext cx="77649"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9"/>
          <p:cNvSpPr>
            <a:spLocks noChangeAspect="1" noChangeArrowheads="1"/>
          </p:cNvSpPr>
          <p:nvPr/>
        </p:nvSpPr>
        <p:spPr bwMode="auto">
          <a:xfrm rot="20481726">
            <a:off x="2862623" y="3484568"/>
            <a:ext cx="77649" cy="54743"/>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9" name="Oval 30"/>
          <p:cNvSpPr>
            <a:spLocks noChangeAspect="1" noChangeArrowheads="1"/>
          </p:cNvSpPr>
          <p:nvPr/>
        </p:nvSpPr>
        <p:spPr bwMode="auto">
          <a:xfrm rot="5895381">
            <a:off x="3834474" y="2811167"/>
            <a:ext cx="54743"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0" name="Oval 31"/>
          <p:cNvSpPr>
            <a:spLocks noChangeAspect="1" noChangeArrowheads="1"/>
          </p:cNvSpPr>
          <p:nvPr/>
        </p:nvSpPr>
        <p:spPr bwMode="auto">
          <a:xfrm rot="5895381">
            <a:off x="4181376" y="5322500"/>
            <a:ext cx="63867"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32"/>
          <p:cNvSpPr>
            <a:spLocks noChangeAspect="1" noChangeArrowheads="1"/>
          </p:cNvSpPr>
          <p:nvPr/>
        </p:nvSpPr>
        <p:spPr bwMode="auto">
          <a:xfrm rot="5895381">
            <a:off x="2865903" y="4007766"/>
            <a:ext cx="54743" cy="77649"/>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2" name="Oval 33"/>
          <p:cNvSpPr>
            <a:spLocks noChangeAspect="1" noChangeArrowheads="1"/>
          </p:cNvSpPr>
          <p:nvPr/>
        </p:nvSpPr>
        <p:spPr bwMode="auto">
          <a:xfrm rot="5895381">
            <a:off x="4447493" y="2048421"/>
            <a:ext cx="54743"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3" name="Oval 34"/>
          <p:cNvSpPr>
            <a:spLocks noChangeAspect="1" noChangeArrowheads="1"/>
          </p:cNvSpPr>
          <p:nvPr/>
        </p:nvSpPr>
        <p:spPr bwMode="auto">
          <a:xfrm rot="5895381">
            <a:off x="5685536" y="4059772"/>
            <a:ext cx="67515"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35"/>
          <p:cNvSpPr>
            <a:spLocks noChangeAspect="1" noChangeArrowheads="1"/>
          </p:cNvSpPr>
          <p:nvPr/>
        </p:nvSpPr>
        <p:spPr bwMode="auto">
          <a:xfrm rot="5895381">
            <a:off x="4482231" y="3986307"/>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36"/>
          <p:cNvSpPr>
            <a:spLocks noChangeAspect="1" noChangeArrowheads="1"/>
          </p:cNvSpPr>
          <p:nvPr/>
        </p:nvSpPr>
        <p:spPr bwMode="auto">
          <a:xfrm rot="5895381">
            <a:off x="6090384" y="3165169"/>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37"/>
          <p:cNvSpPr>
            <a:spLocks noChangeAspect="1" noChangeArrowheads="1"/>
          </p:cNvSpPr>
          <p:nvPr/>
        </p:nvSpPr>
        <p:spPr bwMode="auto">
          <a:xfrm rot="5895381">
            <a:off x="2831166" y="1993241"/>
            <a:ext cx="54743" cy="77649"/>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7" name="Oval 38"/>
          <p:cNvSpPr>
            <a:spLocks noChangeAspect="1" noChangeArrowheads="1"/>
          </p:cNvSpPr>
          <p:nvPr/>
        </p:nvSpPr>
        <p:spPr bwMode="auto">
          <a:xfrm rot="5895381">
            <a:off x="5628577" y="3059333"/>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39"/>
          <p:cNvSpPr>
            <a:spLocks noChangeAspect="1" noChangeArrowheads="1"/>
          </p:cNvSpPr>
          <p:nvPr/>
        </p:nvSpPr>
        <p:spPr bwMode="auto">
          <a:xfrm rot="5895381">
            <a:off x="5444415" y="4720769"/>
            <a:ext cx="67515"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40"/>
          <p:cNvSpPr>
            <a:spLocks noChangeAspect="1" noChangeArrowheads="1"/>
          </p:cNvSpPr>
          <p:nvPr/>
        </p:nvSpPr>
        <p:spPr bwMode="auto">
          <a:xfrm rot="4777107">
            <a:off x="3360150" y="3359068"/>
            <a:ext cx="67515" cy="77649"/>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50" name="Oval 41"/>
          <p:cNvSpPr>
            <a:spLocks noChangeAspect="1" noChangeArrowheads="1"/>
          </p:cNvSpPr>
          <p:nvPr/>
        </p:nvSpPr>
        <p:spPr bwMode="auto">
          <a:xfrm rot="4777107">
            <a:off x="4843912" y="5336622"/>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42"/>
          <p:cNvSpPr>
            <a:spLocks noChangeAspect="1" noChangeArrowheads="1"/>
          </p:cNvSpPr>
          <p:nvPr/>
        </p:nvSpPr>
        <p:spPr bwMode="auto">
          <a:xfrm rot="4777107">
            <a:off x="4451580" y="4898682"/>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43"/>
          <p:cNvSpPr>
            <a:spLocks noChangeAspect="1" noChangeArrowheads="1"/>
          </p:cNvSpPr>
          <p:nvPr/>
        </p:nvSpPr>
        <p:spPr bwMode="auto">
          <a:xfrm rot="4777107">
            <a:off x="2483532" y="3591248"/>
            <a:ext cx="67516"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53" name="Oval 44"/>
          <p:cNvSpPr>
            <a:spLocks noChangeAspect="1" noChangeArrowheads="1"/>
          </p:cNvSpPr>
          <p:nvPr/>
        </p:nvSpPr>
        <p:spPr bwMode="auto">
          <a:xfrm rot="4777107">
            <a:off x="3636483" y="2488186"/>
            <a:ext cx="58392"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54" name="Oval 45"/>
          <p:cNvSpPr>
            <a:spLocks noChangeAspect="1" noChangeArrowheads="1"/>
          </p:cNvSpPr>
          <p:nvPr/>
        </p:nvSpPr>
        <p:spPr bwMode="auto">
          <a:xfrm rot="4777107">
            <a:off x="4464060" y="4312499"/>
            <a:ext cx="58392"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47"/>
          <p:cNvSpPr>
            <a:spLocks noChangeAspect="1" noChangeArrowheads="1"/>
          </p:cNvSpPr>
          <p:nvPr/>
        </p:nvSpPr>
        <p:spPr bwMode="auto">
          <a:xfrm rot="4777107">
            <a:off x="3925952" y="5099880"/>
            <a:ext cx="63867"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48"/>
          <p:cNvSpPr>
            <a:spLocks noChangeAspect="1" noChangeArrowheads="1"/>
          </p:cNvSpPr>
          <p:nvPr/>
        </p:nvSpPr>
        <p:spPr bwMode="auto">
          <a:xfrm rot="4777107">
            <a:off x="5683968" y="4763213"/>
            <a:ext cx="58392"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0"/>
          <p:cNvSpPr>
            <a:spLocks noChangeShapeType="1"/>
          </p:cNvSpPr>
          <p:nvPr/>
        </p:nvSpPr>
        <p:spPr bwMode="auto">
          <a:xfrm flipV="1">
            <a:off x="1992136" y="1840466"/>
            <a:ext cx="4217572" cy="36786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77" name="Text Box 52"/>
          <p:cNvSpPr txBox="1">
            <a:spLocks noChangeArrowheads="1"/>
          </p:cNvSpPr>
          <p:nvPr/>
        </p:nvSpPr>
        <p:spPr bwMode="auto">
          <a:xfrm>
            <a:off x="8436649" y="2128776"/>
            <a:ext cx="23005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1" dirty="0">
                <a:solidFill>
                  <a:srgbClr val="FF0000"/>
                </a:solidFill>
                <a:effectLst>
                  <a:outerShdw blurRad="38100" dist="38100" dir="2700000" algn="tl">
                    <a:srgbClr val="000000">
                      <a:alpha val="43137"/>
                    </a:srgbClr>
                  </a:outerShdw>
                </a:effectLst>
              </a:rPr>
              <a:t>which is best</a:t>
            </a:r>
            <a:r>
              <a:rPr lang="en-US" altLang="en-US" sz="5400" b="1" dirty="0">
                <a:solidFill>
                  <a:srgbClr val="FF0000"/>
                </a:solidFill>
                <a:effectLst>
                  <a:outerShdw blurRad="38100" dist="38100" dir="2700000" algn="tl">
                    <a:srgbClr val="000000">
                      <a:alpha val="43137"/>
                    </a:srgbClr>
                  </a:outerShdw>
                </a:effectLst>
              </a:rPr>
              <a:t>?</a:t>
            </a:r>
            <a:endParaRPr lang="en-US" altLang="en-US" sz="2400" b="1" dirty="0">
              <a:solidFill>
                <a:srgbClr val="FF0000"/>
              </a:solidFill>
              <a:effectLst>
                <a:outerShdw blurRad="38100" dist="38100" dir="2700000" algn="tl">
                  <a:srgbClr val="000000">
                    <a:alpha val="43137"/>
                  </a:srgbClr>
                </a:outerShdw>
              </a:effectLst>
            </a:endParaRPr>
          </a:p>
        </p:txBody>
      </p:sp>
      <p:sp>
        <p:nvSpPr>
          <p:cNvPr id="178" name="Line 50"/>
          <p:cNvSpPr>
            <a:spLocks noChangeShapeType="1"/>
          </p:cNvSpPr>
          <p:nvPr/>
        </p:nvSpPr>
        <p:spPr bwMode="auto">
          <a:xfrm flipV="1">
            <a:off x="1513760" y="2081211"/>
            <a:ext cx="5186364" cy="29762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79" name="Line 50"/>
          <p:cNvSpPr>
            <a:spLocks noChangeShapeType="1"/>
          </p:cNvSpPr>
          <p:nvPr/>
        </p:nvSpPr>
        <p:spPr bwMode="auto">
          <a:xfrm flipV="1">
            <a:off x="1813797" y="1864382"/>
            <a:ext cx="4726941" cy="33591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80" name="Line 50"/>
          <p:cNvSpPr>
            <a:spLocks noChangeShapeType="1"/>
          </p:cNvSpPr>
          <p:nvPr/>
        </p:nvSpPr>
        <p:spPr bwMode="auto">
          <a:xfrm flipV="1">
            <a:off x="2900891" y="1778207"/>
            <a:ext cx="2371840" cy="42059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81" name="Line 50"/>
          <p:cNvSpPr>
            <a:spLocks noChangeShapeType="1"/>
          </p:cNvSpPr>
          <p:nvPr/>
        </p:nvSpPr>
        <p:spPr bwMode="auto">
          <a:xfrm flipV="1">
            <a:off x="3146041" y="1778207"/>
            <a:ext cx="1731371" cy="43487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82" name="Line 50"/>
          <p:cNvSpPr>
            <a:spLocks noChangeShapeType="1"/>
          </p:cNvSpPr>
          <p:nvPr/>
        </p:nvSpPr>
        <p:spPr bwMode="auto">
          <a:xfrm flipV="1">
            <a:off x="2510665" y="1778207"/>
            <a:ext cx="3125474" cy="40854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83" name="Line 50"/>
          <p:cNvSpPr>
            <a:spLocks noChangeShapeType="1"/>
          </p:cNvSpPr>
          <p:nvPr/>
        </p:nvSpPr>
        <p:spPr bwMode="auto">
          <a:xfrm flipV="1">
            <a:off x="1992136" y="1819826"/>
            <a:ext cx="3927924" cy="4043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84" name="Rectangle 55"/>
          <p:cNvSpPr>
            <a:spLocks noChangeArrowheads="1"/>
          </p:cNvSpPr>
          <p:nvPr/>
        </p:nvSpPr>
        <p:spPr bwMode="auto">
          <a:xfrm rot="2042891">
            <a:off x="5806851" y="1359313"/>
            <a:ext cx="1226541" cy="40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b=0</a:t>
            </a:r>
          </a:p>
        </p:txBody>
      </p:sp>
      <p:sp>
        <p:nvSpPr>
          <p:cNvPr id="185" name="Rectangle 56"/>
          <p:cNvSpPr>
            <a:spLocks noChangeArrowheads="1"/>
          </p:cNvSpPr>
          <p:nvPr/>
        </p:nvSpPr>
        <p:spPr bwMode="auto">
          <a:xfrm>
            <a:off x="5219389" y="5134226"/>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b&lt;0</a:t>
            </a:r>
          </a:p>
        </p:txBody>
      </p:sp>
      <p:sp>
        <p:nvSpPr>
          <p:cNvPr id="186" name="Rectangle 57"/>
          <p:cNvSpPr>
            <a:spLocks noChangeArrowheads="1"/>
          </p:cNvSpPr>
          <p:nvPr/>
        </p:nvSpPr>
        <p:spPr bwMode="auto">
          <a:xfrm>
            <a:off x="3032251" y="170135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b&gt;0</a:t>
            </a:r>
          </a:p>
        </p:txBody>
      </p:sp>
    </p:spTree>
    <p:extLst>
      <p:ext uri="{BB962C8B-B14F-4D97-AF65-F5344CB8AC3E}">
        <p14:creationId xmlns:p14="http://schemas.microsoft.com/office/powerpoint/2010/main" val="120528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8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8"/>
                                        </p:tgtEl>
                                        <p:attrNameLst>
                                          <p:attrName>style.visibility</p:attrName>
                                        </p:attrNameLst>
                                      </p:cBhvr>
                                      <p:to>
                                        <p:strVal val="visible"/>
                                      </p:to>
                                    </p:set>
                                    <p:animEffect transition="in" filter="fade">
                                      <p:cBhvr>
                                        <p:cTn id="18" dur="500"/>
                                        <p:tgtEl>
                                          <p:spTgt spid="1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9"/>
                                        </p:tgtEl>
                                        <p:attrNameLst>
                                          <p:attrName>style.visibility</p:attrName>
                                        </p:attrNameLst>
                                      </p:cBhvr>
                                      <p:to>
                                        <p:strVal val="visible"/>
                                      </p:to>
                                    </p:set>
                                    <p:animEffect transition="in" filter="fade">
                                      <p:cBhvr>
                                        <p:cTn id="23" dur="500"/>
                                        <p:tgtEl>
                                          <p:spTgt spid="17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0"/>
                                        </p:tgtEl>
                                        <p:attrNameLst>
                                          <p:attrName>style.visibility</p:attrName>
                                        </p:attrNameLst>
                                      </p:cBhvr>
                                      <p:to>
                                        <p:strVal val="visible"/>
                                      </p:to>
                                    </p:set>
                                    <p:animEffect transition="in" filter="fade">
                                      <p:cBhvr>
                                        <p:cTn id="28" dur="500"/>
                                        <p:tgtEl>
                                          <p:spTgt spid="18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1"/>
                                        </p:tgtEl>
                                        <p:attrNameLst>
                                          <p:attrName>style.visibility</p:attrName>
                                        </p:attrNameLst>
                                      </p:cBhvr>
                                      <p:to>
                                        <p:strVal val="visible"/>
                                      </p:to>
                                    </p:set>
                                    <p:animEffect transition="in" filter="fade">
                                      <p:cBhvr>
                                        <p:cTn id="31" dur="500"/>
                                        <p:tgtEl>
                                          <p:spTgt spid="18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2"/>
                                        </p:tgtEl>
                                        <p:attrNameLst>
                                          <p:attrName>style.visibility</p:attrName>
                                        </p:attrNameLst>
                                      </p:cBhvr>
                                      <p:to>
                                        <p:strVal val="visible"/>
                                      </p:to>
                                    </p:set>
                                    <p:animEffect transition="in" filter="fade">
                                      <p:cBhvr>
                                        <p:cTn id="34" dur="500"/>
                                        <p:tgtEl>
                                          <p:spTgt spid="18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3"/>
                                        </p:tgtEl>
                                        <p:attrNameLst>
                                          <p:attrName>style.visibility</p:attrName>
                                        </p:attrNameLst>
                                      </p:cBhvr>
                                      <p:to>
                                        <p:strVal val="visible"/>
                                      </p:to>
                                    </p:set>
                                    <p:animEffect transition="in" filter="fade">
                                      <p:cBhvr>
                                        <p:cTn id="3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178" grpId="0" animBg="1"/>
      <p:bldP spid="179" grpId="0" animBg="1"/>
      <p:bldP spid="180" grpId="0" animBg="1"/>
      <p:bldP spid="181" grpId="0" animBg="1"/>
      <p:bldP spid="182" grpId="0" animBg="1"/>
      <p:bldP spid="183" grpId="0" animBg="1"/>
      <p:bldP spid="184" grpId="0"/>
      <p:bldP spid="185" grpId="0"/>
      <p:bldP spid="1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8</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p:cNvSpPr/>
          <p:nvPr/>
        </p:nvSpPr>
        <p:spPr>
          <a:xfrm>
            <a:off x="692687" y="807812"/>
            <a:ext cx="10837533" cy="400110"/>
          </a:xfrm>
          <a:prstGeom prst="rect">
            <a:avLst/>
          </a:prstGeom>
          <a:noFill/>
        </p:spPr>
        <p:txBody>
          <a:bodyPr wrap="square" lIns="91440" tIns="45720" rIns="91440" bIns="45720">
            <a:spAutoFit/>
          </a:bodyPr>
          <a:lstStyle/>
          <a:p>
            <a:r>
              <a:rPr lang="en-US" sz="2000" b="1" dirty="0">
                <a:ln w="0"/>
                <a:effectLst>
                  <a:outerShdw blurRad="38100" dist="19050" dir="2700000" algn="tl" rotWithShape="0">
                    <a:schemeClr val="dk1">
                      <a:alpha val="40000"/>
                    </a:schemeClr>
                  </a:outerShdw>
                </a:effectLst>
                <a:latin typeface="Cambria" panose="02040503050406030204" pitchFamily="18" charset="0"/>
              </a:rPr>
              <a:t>Selecting Optimal Hyperplane</a:t>
            </a:r>
            <a:endParaRPr lang="en-US" sz="2000" dirty="0">
              <a:ln w="0"/>
              <a:effectLst>
                <a:outerShdw blurRad="38100" dist="19050" dir="2700000" algn="tl" rotWithShape="0">
                  <a:schemeClr val="dk1">
                    <a:alpha val="40000"/>
                  </a:schemeClr>
                </a:outerShdw>
              </a:effectLst>
              <a:latin typeface="Cambria" panose="02040503050406030204" pitchFamily="18" charset="0"/>
            </a:endParaRPr>
          </a:p>
        </p:txBody>
      </p:sp>
      <p:sp>
        <p:nvSpPr>
          <p:cNvPr id="22" name="Line 13"/>
          <p:cNvSpPr>
            <a:spLocks noChangeShapeType="1"/>
          </p:cNvSpPr>
          <p:nvPr/>
        </p:nvSpPr>
        <p:spPr bwMode="auto">
          <a:xfrm>
            <a:off x="2188302" y="1840467"/>
            <a:ext cx="0" cy="402905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 name="Line 14"/>
          <p:cNvSpPr>
            <a:spLocks noChangeShapeType="1"/>
          </p:cNvSpPr>
          <p:nvPr/>
        </p:nvSpPr>
        <p:spPr bwMode="auto">
          <a:xfrm flipV="1">
            <a:off x="1992136" y="5694341"/>
            <a:ext cx="4707988"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 name="Oval 15"/>
          <p:cNvSpPr>
            <a:spLocks noChangeAspect="1" noChangeArrowheads="1"/>
          </p:cNvSpPr>
          <p:nvPr/>
        </p:nvSpPr>
        <p:spPr bwMode="auto">
          <a:xfrm>
            <a:off x="3639114" y="5084874"/>
            <a:ext cx="77649"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17"/>
          <p:cNvSpPr>
            <a:spLocks noChangeAspect="1" noChangeArrowheads="1"/>
          </p:cNvSpPr>
          <p:nvPr/>
        </p:nvSpPr>
        <p:spPr bwMode="auto">
          <a:xfrm>
            <a:off x="4440126" y="2535698"/>
            <a:ext cx="77649" cy="54743"/>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27" name="Oval 18"/>
          <p:cNvSpPr>
            <a:spLocks noChangeAspect="1" noChangeArrowheads="1"/>
          </p:cNvSpPr>
          <p:nvPr/>
        </p:nvSpPr>
        <p:spPr bwMode="auto">
          <a:xfrm>
            <a:off x="4521862" y="3479093"/>
            <a:ext cx="77649"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9"/>
          <p:cNvSpPr>
            <a:spLocks noChangeAspect="1" noChangeArrowheads="1"/>
          </p:cNvSpPr>
          <p:nvPr/>
        </p:nvSpPr>
        <p:spPr bwMode="auto">
          <a:xfrm>
            <a:off x="3242695" y="2362346"/>
            <a:ext cx="77649" cy="58392"/>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29" name="Oval 20"/>
          <p:cNvSpPr>
            <a:spLocks noChangeAspect="1" noChangeArrowheads="1"/>
          </p:cNvSpPr>
          <p:nvPr/>
        </p:nvSpPr>
        <p:spPr bwMode="auto">
          <a:xfrm>
            <a:off x="3855715" y="3592228"/>
            <a:ext cx="69476" cy="54743"/>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0" name="Oval 21"/>
          <p:cNvSpPr>
            <a:spLocks noChangeAspect="1" noChangeArrowheads="1"/>
          </p:cNvSpPr>
          <p:nvPr/>
        </p:nvSpPr>
        <p:spPr bwMode="auto">
          <a:xfrm>
            <a:off x="2776801" y="2891524"/>
            <a:ext cx="77649" cy="6751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1" name="Oval 22"/>
          <p:cNvSpPr>
            <a:spLocks noChangeAspect="1" noChangeArrowheads="1"/>
          </p:cNvSpPr>
          <p:nvPr/>
        </p:nvSpPr>
        <p:spPr bwMode="auto">
          <a:xfrm>
            <a:off x="5425044" y="4030168"/>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3"/>
          <p:cNvSpPr>
            <a:spLocks noChangeAspect="1" noChangeArrowheads="1"/>
          </p:cNvSpPr>
          <p:nvPr/>
        </p:nvSpPr>
        <p:spPr bwMode="auto">
          <a:xfrm rot="20481726">
            <a:off x="3857759" y="4407892"/>
            <a:ext cx="69476"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24"/>
          <p:cNvSpPr>
            <a:spLocks noChangeAspect="1" noChangeArrowheads="1"/>
          </p:cNvSpPr>
          <p:nvPr/>
        </p:nvSpPr>
        <p:spPr bwMode="auto">
          <a:xfrm rot="20481726">
            <a:off x="6581607" y="3011957"/>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5"/>
          <p:cNvSpPr>
            <a:spLocks noChangeAspect="1" noChangeArrowheads="1"/>
          </p:cNvSpPr>
          <p:nvPr/>
        </p:nvSpPr>
        <p:spPr bwMode="auto">
          <a:xfrm rot="20481726">
            <a:off x="5670252" y="4524676"/>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26"/>
          <p:cNvSpPr>
            <a:spLocks noChangeAspect="1" noChangeArrowheads="1"/>
          </p:cNvSpPr>
          <p:nvPr/>
        </p:nvSpPr>
        <p:spPr bwMode="auto">
          <a:xfrm rot="20481726">
            <a:off x="2874884" y="2365995"/>
            <a:ext cx="77649" cy="58392"/>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6" name="Oval 27"/>
          <p:cNvSpPr>
            <a:spLocks noChangeAspect="1" noChangeArrowheads="1"/>
          </p:cNvSpPr>
          <p:nvPr/>
        </p:nvSpPr>
        <p:spPr bwMode="auto">
          <a:xfrm rot="20481726">
            <a:off x="4918281" y="3420701"/>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8"/>
          <p:cNvSpPr>
            <a:spLocks noChangeAspect="1" noChangeArrowheads="1"/>
          </p:cNvSpPr>
          <p:nvPr/>
        </p:nvSpPr>
        <p:spPr bwMode="auto">
          <a:xfrm rot="20481726">
            <a:off x="6405875" y="4468108"/>
            <a:ext cx="77649"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9"/>
          <p:cNvSpPr>
            <a:spLocks noChangeAspect="1" noChangeArrowheads="1"/>
          </p:cNvSpPr>
          <p:nvPr/>
        </p:nvSpPr>
        <p:spPr bwMode="auto">
          <a:xfrm rot="20481726">
            <a:off x="2862623" y="3484568"/>
            <a:ext cx="77649" cy="54743"/>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9" name="Oval 30"/>
          <p:cNvSpPr>
            <a:spLocks noChangeAspect="1" noChangeArrowheads="1"/>
          </p:cNvSpPr>
          <p:nvPr/>
        </p:nvSpPr>
        <p:spPr bwMode="auto">
          <a:xfrm rot="5895381">
            <a:off x="3834474" y="2811167"/>
            <a:ext cx="54743"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0" name="Oval 31"/>
          <p:cNvSpPr>
            <a:spLocks noChangeAspect="1" noChangeArrowheads="1"/>
          </p:cNvSpPr>
          <p:nvPr/>
        </p:nvSpPr>
        <p:spPr bwMode="auto">
          <a:xfrm rot="5895381">
            <a:off x="4181376" y="5322500"/>
            <a:ext cx="63867"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32"/>
          <p:cNvSpPr>
            <a:spLocks noChangeAspect="1" noChangeArrowheads="1"/>
          </p:cNvSpPr>
          <p:nvPr/>
        </p:nvSpPr>
        <p:spPr bwMode="auto">
          <a:xfrm rot="5895381">
            <a:off x="2865903" y="4007766"/>
            <a:ext cx="54743" cy="77649"/>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2" name="Oval 33"/>
          <p:cNvSpPr>
            <a:spLocks noChangeAspect="1" noChangeArrowheads="1"/>
          </p:cNvSpPr>
          <p:nvPr/>
        </p:nvSpPr>
        <p:spPr bwMode="auto">
          <a:xfrm rot="5895381">
            <a:off x="4447493" y="2048421"/>
            <a:ext cx="54743"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3" name="Oval 34"/>
          <p:cNvSpPr>
            <a:spLocks noChangeAspect="1" noChangeArrowheads="1"/>
          </p:cNvSpPr>
          <p:nvPr/>
        </p:nvSpPr>
        <p:spPr bwMode="auto">
          <a:xfrm rot="5895381">
            <a:off x="5685536" y="4059772"/>
            <a:ext cx="67515"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35"/>
          <p:cNvSpPr>
            <a:spLocks noChangeAspect="1" noChangeArrowheads="1"/>
          </p:cNvSpPr>
          <p:nvPr/>
        </p:nvSpPr>
        <p:spPr bwMode="auto">
          <a:xfrm rot="5895381">
            <a:off x="4482231" y="3986307"/>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36"/>
          <p:cNvSpPr>
            <a:spLocks noChangeAspect="1" noChangeArrowheads="1"/>
          </p:cNvSpPr>
          <p:nvPr/>
        </p:nvSpPr>
        <p:spPr bwMode="auto">
          <a:xfrm rot="5895381">
            <a:off x="6090384" y="3165169"/>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37"/>
          <p:cNvSpPr>
            <a:spLocks noChangeAspect="1" noChangeArrowheads="1"/>
          </p:cNvSpPr>
          <p:nvPr/>
        </p:nvSpPr>
        <p:spPr bwMode="auto">
          <a:xfrm rot="5895381">
            <a:off x="2831166" y="1993241"/>
            <a:ext cx="54743" cy="77649"/>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7" name="Oval 38"/>
          <p:cNvSpPr>
            <a:spLocks noChangeAspect="1" noChangeArrowheads="1"/>
          </p:cNvSpPr>
          <p:nvPr/>
        </p:nvSpPr>
        <p:spPr bwMode="auto">
          <a:xfrm rot="5895381">
            <a:off x="5628577" y="3059333"/>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39"/>
          <p:cNvSpPr>
            <a:spLocks noChangeAspect="1" noChangeArrowheads="1"/>
          </p:cNvSpPr>
          <p:nvPr/>
        </p:nvSpPr>
        <p:spPr bwMode="auto">
          <a:xfrm rot="5895381">
            <a:off x="5444415" y="4720769"/>
            <a:ext cx="67515"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40"/>
          <p:cNvSpPr>
            <a:spLocks noChangeAspect="1" noChangeArrowheads="1"/>
          </p:cNvSpPr>
          <p:nvPr/>
        </p:nvSpPr>
        <p:spPr bwMode="auto">
          <a:xfrm rot="4777107">
            <a:off x="3360150" y="3359068"/>
            <a:ext cx="67515" cy="77649"/>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50" name="Oval 41"/>
          <p:cNvSpPr>
            <a:spLocks noChangeAspect="1" noChangeArrowheads="1"/>
          </p:cNvSpPr>
          <p:nvPr/>
        </p:nvSpPr>
        <p:spPr bwMode="auto">
          <a:xfrm rot="4777107">
            <a:off x="4843912" y="5336622"/>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42"/>
          <p:cNvSpPr>
            <a:spLocks noChangeAspect="1" noChangeArrowheads="1"/>
          </p:cNvSpPr>
          <p:nvPr/>
        </p:nvSpPr>
        <p:spPr bwMode="auto">
          <a:xfrm rot="4777107">
            <a:off x="4451580" y="4898682"/>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43"/>
          <p:cNvSpPr>
            <a:spLocks noChangeAspect="1" noChangeArrowheads="1"/>
          </p:cNvSpPr>
          <p:nvPr/>
        </p:nvSpPr>
        <p:spPr bwMode="auto">
          <a:xfrm rot="4777107">
            <a:off x="2483532" y="3591248"/>
            <a:ext cx="67516"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53" name="Oval 44"/>
          <p:cNvSpPr>
            <a:spLocks noChangeAspect="1" noChangeArrowheads="1"/>
          </p:cNvSpPr>
          <p:nvPr/>
        </p:nvSpPr>
        <p:spPr bwMode="auto">
          <a:xfrm rot="4777107">
            <a:off x="3636483" y="2488186"/>
            <a:ext cx="58392"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54" name="Oval 45"/>
          <p:cNvSpPr>
            <a:spLocks noChangeAspect="1" noChangeArrowheads="1"/>
          </p:cNvSpPr>
          <p:nvPr/>
        </p:nvSpPr>
        <p:spPr bwMode="auto">
          <a:xfrm rot="4777107">
            <a:off x="4464060" y="4312499"/>
            <a:ext cx="58392"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47"/>
          <p:cNvSpPr>
            <a:spLocks noChangeAspect="1" noChangeArrowheads="1"/>
          </p:cNvSpPr>
          <p:nvPr/>
        </p:nvSpPr>
        <p:spPr bwMode="auto">
          <a:xfrm rot="4777107">
            <a:off x="3925952" y="5099880"/>
            <a:ext cx="63867"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48"/>
          <p:cNvSpPr>
            <a:spLocks noChangeAspect="1" noChangeArrowheads="1"/>
          </p:cNvSpPr>
          <p:nvPr/>
        </p:nvSpPr>
        <p:spPr bwMode="auto">
          <a:xfrm rot="4777107">
            <a:off x="5683968" y="4763213"/>
            <a:ext cx="58392"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Line 50"/>
          <p:cNvSpPr>
            <a:spLocks noChangeShapeType="1"/>
          </p:cNvSpPr>
          <p:nvPr/>
        </p:nvSpPr>
        <p:spPr bwMode="auto">
          <a:xfrm flipV="1">
            <a:off x="3185423" y="1397171"/>
            <a:ext cx="1817801" cy="47044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84" name="Rectangle 55"/>
          <p:cNvSpPr>
            <a:spLocks noChangeArrowheads="1"/>
          </p:cNvSpPr>
          <p:nvPr/>
        </p:nvSpPr>
        <p:spPr bwMode="auto">
          <a:xfrm rot="17523091">
            <a:off x="4277917" y="1930244"/>
            <a:ext cx="1226541" cy="40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b=0</a:t>
            </a:r>
          </a:p>
        </p:txBody>
      </p:sp>
      <p:sp>
        <p:nvSpPr>
          <p:cNvPr id="185" name="Rectangle 56"/>
          <p:cNvSpPr>
            <a:spLocks noChangeArrowheads="1"/>
          </p:cNvSpPr>
          <p:nvPr/>
        </p:nvSpPr>
        <p:spPr bwMode="auto">
          <a:xfrm>
            <a:off x="5219389" y="5134226"/>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b&lt;0</a:t>
            </a:r>
          </a:p>
        </p:txBody>
      </p:sp>
      <p:sp>
        <p:nvSpPr>
          <p:cNvPr id="186" name="Rectangle 57"/>
          <p:cNvSpPr>
            <a:spLocks noChangeArrowheads="1"/>
          </p:cNvSpPr>
          <p:nvPr/>
        </p:nvSpPr>
        <p:spPr bwMode="auto">
          <a:xfrm>
            <a:off x="3032251" y="170135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b&gt;0</a:t>
            </a:r>
          </a:p>
        </p:txBody>
      </p:sp>
      <p:grpSp>
        <p:nvGrpSpPr>
          <p:cNvPr id="12" name="Group 11"/>
          <p:cNvGrpSpPr/>
          <p:nvPr/>
        </p:nvGrpSpPr>
        <p:grpSpPr>
          <a:xfrm>
            <a:off x="18614" y="3289527"/>
            <a:ext cx="3693362" cy="1462353"/>
            <a:chOff x="18614" y="3289527"/>
            <a:chExt cx="3693362" cy="1462353"/>
          </a:xfrm>
        </p:grpSpPr>
        <p:sp>
          <p:nvSpPr>
            <p:cNvPr id="3" name="Isosceles Triangle 2"/>
            <p:cNvSpPr/>
            <p:nvPr/>
          </p:nvSpPr>
          <p:spPr>
            <a:xfrm>
              <a:off x="3597676" y="4651607"/>
              <a:ext cx="114300" cy="10027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8614" y="3289527"/>
              <a:ext cx="3579061" cy="1462353"/>
              <a:chOff x="18614" y="3289527"/>
              <a:chExt cx="3579061" cy="1462353"/>
            </a:xfrm>
          </p:grpSpPr>
          <p:sp>
            <p:nvSpPr>
              <p:cNvPr id="5" name="Oval 4"/>
              <p:cNvSpPr/>
              <p:nvPr/>
            </p:nvSpPr>
            <p:spPr>
              <a:xfrm>
                <a:off x="18614" y="3289527"/>
                <a:ext cx="1969525" cy="109751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Misclassified to  +</a:t>
                </a:r>
                <a:r>
                  <a:rPr lang="en-US" dirty="0" err="1"/>
                  <a:t>ve</a:t>
                </a:r>
                <a:r>
                  <a:rPr lang="en-US" dirty="0"/>
                  <a:t> Class</a:t>
                </a:r>
              </a:p>
            </p:txBody>
          </p:sp>
          <p:cxnSp>
            <p:nvCxnSpPr>
              <p:cNvPr id="7" name="Curved Connector 6"/>
              <p:cNvCxnSpPr>
                <a:stCxn id="5" idx="4"/>
                <a:endCxn id="3" idx="2"/>
              </p:cNvCxnSpPr>
              <p:nvPr/>
            </p:nvCxnSpPr>
            <p:spPr>
              <a:xfrm rot="16200000" flipH="1">
                <a:off x="2118105" y="3272309"/>
                <a:ext cx="364842" cy="2594299"/>
              </a:xfrm>
              <a:prstGeom prst="curvedConnector3">
                <a:avLst>
                  <a:gd name="adj1" fmla="val 162657"/>
                </a:avLst>
              </a:prstGeom>
              <a:ln>
                <a:tailEnd type="triangle"/>
              </a:ln>
            </p:spPr>
            <p:style>
              <a:lnRef idx="1">
                <a:schemeClr val="accent2"/>
              </a:lnRef>
              <a:fillRef idx="0">
                <a:schemeClr val="accent2"/>
              </a:fillRef>
              <a:effectRef idx="0">
                <a:schemeClr val="accent2"/>
              </a:effectRef>
              <a:fontRef idx="minor">
                <a:schemeClr val="tx1"/>
              </a:fontRef>
            </p:style>
          </p:cxnSp>
        </p:grpSp>
      </p:grpSp>
      <p:sp>
        <p:nvSpPr>
          <p:cNvPr id="13" name="Rectangle 12"/>
          <p:cNvSpPr/>
          <p:nvPr/>
        </p:nvSpPr>
        <p:spPr>
          <a:xfrm>
            <a:off x="7150309" y="1825509"/>
            <a:ext cx="4781862" cy="2246769"/>
          </a:xfrm>
          <a:prstGeom prst="rect">
            <a:avLst/>
          </a:prstGeom>
        </p:spPr>
        <p:txBody>
          <a:bodyPr wrap="square">
            <a:spAutoFit/>
          </a:bodyPr>
          <a:lstStyle/>
          <a:p>
            <a:pPr marL="342900" indent="-342900">
              <a:buFont typeface="Cambria" panose="02040503050406030204" pitchFamily="18" charset="0"/>
              <a:buChar char="‒"/>
            </a:pPr>
            <a:r>
              <a:rPr lang="en-US" sz="2000" dirty="0">
                <a:latin typeface="Cambria" panose="02040503050406030204" pitchFamily="18" charset="0"/>
              </a:rPr>
              <a:t>Hyperplane should be as far as possible from data points.</a:t>
            </a:r>
          </a:p>
          <a:p>
            <a:pPr marL="342900" indent="-342900">
              <a:buFont typeface="Cambria" panose="02040503050406030204" pitchFamily="18" charset="0"/>
              <a:buChar char="‒"/>
            </a:pPr>
            <a:endParaRPr lang="en-US" sz="2000" dirty="0">
              <a:latin typeface="Cambria" panose="02040503050406030204" pitchFamily="18" charset="0"/>
            </a:endParaRPr>
          </a:p>
          <a:p>
            <a:pPr marL="342900" indent="-342900">
              <a:buFont typeface="Cambria" panose="02040503050406030204" pitchFamily="18" charset="0"/>
              <a:buChar char="‒"/>
            </a:pPr>
            <a:r>
              <a:rPr lang="en-US" sz="2000" dirty="0">
                <a:latin typeface="Cambria" panose="02040503050406030204" pitchFamily="18" charset="0"/>
              </a:rPr>
              <a:t>Narrow margin Hyperplane leads to  </a:t>
            </a:r>
            <a:r>
              <a:rPr lang="en-US" sz="2000" b="1" dirty="0">
                <a:solidFill>
                  <a:srgbClr val="EE8E00"/>
                </a:solidFill>
                <a:latin typeface="Cambria" panose="02040503050406030204" pitchFamily="18" charset="0"/>
              </a:rPr>
              <a:t>misclassification</a:t>
            </a:r>
            <a:r>
              <a:rPr lang="en-US" sz="2000" dirty="0">
                <a:latin typeface="Cambria" panose="02040503050406030204" pitchFamily="18" charset="0"/>
              </a:rPr>
              <a:t>.</a:t>
            </a:r>
          </a:p>
          <a:p>
            <a:pPr marL="342900" indent="-342900">
              <a:buFont typeface="Cambria" panose="02040503050406030204" pitchFamily="18" charset="0"/>
              <a:buChar char="‒"/>
            </a:pPr>
            <a:endParaRPr lang="en-US" sz="2000" dirty="0">
              <a:latin typeface="Cambria" panose="02040503050406030204" pitchFamily="18" charset="0"/>
            </a:endParaRPr>
          </a:p>
          <a:p>
            <a:pPr marL="342900" indent="-342900">
              <a:buFont typeface="Cambria" panose="02040503050406030204" pitchFamily="18" charset="0"/>
              <a:buChar char="‒"/>
            </a:pPr>
            <a:r>
              <a:rPr lang="en-US" sz="2000" dirty="0">
                <a:latin typeface="Cambria" panose="02040503050406030204" pitchFamily="18" charset="0"/>
              </a:rPr>
              <a:t>Our aim is to </a:t>
            </a:r>
            <a:r>
              <a:rPr lang="en-US" sz="2000" b="1" dirty="0">
                <a:solidFill>
                  <a:srgbClr val="EE8E00"/>
                </a:solidFill>
                <a:latin typeface="Cambria" panose="02040503050406030204" pitchFamily="18" charset="0"/>
              </a:rPr>
              <a:t>maximize the margin</a:t>
            </a:r>
            <a:r>
              <a:rPr lang="en-US" sz="2000" dirty="0">
                <a:latin typeface="Cambria" panose="02040503050406030204" pitchFamily="18" charset="0"/>
              </a:rPr>
              <a:t>.</a:t>
            </a:r>
          </a:p>
        </p:txBody>
      </p:sp>
    </p:spTree>
    <p:extLst>
      <p:ext uri="{BB962C8B-B14F-4D97-AF65-F5344CB8AC3E}">
        <p14:creationId xmlns:p14="http://schemas.microsoft.com/office/powerpoint/2010/main" val="23102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28623" y="6743698"/>
            <a:ext cx="9986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3" y="6700833"/>
            <a:ext cx="864393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623" y="6657969"/>
            <a:ext cx="7572375" cy="4"/>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D39D22-3B7E-495D-9525-D36753F5A172}" type="slidenum">
              <a:rPr lang="en-US" smtClean="0"/>
              <a:t>9</a:t>
            </a:fld>
            <a:endParaRPr lang="en-US" dirty="0"/>
          </a:p>
        </p:txBody>
      </p:sp>
      <p:cxnSp>
        <p:nvCxnSpPr>
          <p:cNvPr id="14" name="Straight Connector 13"/>
          <p:cNvCxnSpPr/>
          <p:nvPr/>
        </p:nvCxnSpPr>
        <p:spPr>
          <a:xfrm>
            <a:off x="6118155" y="365800"/>
            <a:ext cx="5637380" cy="0"/>
          </a:xfrm>
          <a:prstGeom prst="line">
            <a:avLst/>
          </a:prstGeom>
          <a:ln>
            <a:solidFill>
              <a:srgbClr val="154D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1454" y="408664"/>
            <a:ext cx="4879277"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20995" y="463328"/>
            <a:ext cx="42744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68941" y="116276"/>
            <a:ext cx="4942513" cy="492443"/>
          </a:xfrm>
          <a:prstGeom prst="rect">
            <a:avLst/>
          </a:prstGeom>
          <a:noFill/>
        </p:spPr>
        <p:txBody>
          <a:bodyPr wrap="square" lIns="91440" tIns="45720" rIns="91440" bIns="45720">
            <a:spAutoFit/>
          </a:bodyPr>
          <a:lstStyle/>
          <a:p>
            <a:pPr algn="ctr"/>
            <a:r>
              <a:rPr lang="en-US" sz="2600" dirty="0">
                <a:ln w="0"/>
                <a:solidFill>
                  <a:srgbClr val="0099FF"/>
                </a:solidFill>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Support Vector Machine Classifier</a:t>
            </a:r>
          </a:p>
        </p:txBody>
      </p:sp>
      <p:sp>
        <p:nvSpPr>
          <p:cNvPr id="18" name="Rectangle 17"/>
          <p:cNvSpPr/>
          <p:nvPr/>
        </p:nvSpPr>
        <p:spPr>
          <a:xfrm>
            <a:off x="707231" y="1"/>
            <a:ext cx="400050" cy="7067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989177" y="244356"/>
            <a:ext cx="235280" cy="242888"/>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p:cNvSpPr/>
          <p:nvPr/>
        </p:nvSpPr>
        <p:spPr>
          <a:xfrm>
            <a:off x="692687" y="807812"/>
            <a:ext cx="10837533" cy="400110"/>
          </a:xfrm>
          <a:prstGeom prst="rect">
            <a:avLst/>
          </a:prstGeom>
          <a:noFill/>
        </p:spPr>
        <p:txBody>
          <a:bodyPr wrap="square" lIns="91440" tIns="45720" rIns="91440" bIns="45720">
            <a:spAutoFit/>
          </a:bodyPr>
          <a:lstStyle/>
          <a:p>
            <a:r>
              <a:rPr lang="en-US" sz="2000" b="1" dirty="0">
                <a:ln w="0"/>
                <a:effectLst>
                  <a:outerShdw blurRad="38100" dist="19050" dir="2700000" algn="tl" rotWithShape="0">
                    <a:schemeClr val="dk1">
                      <a:alpha val="40000"/>
                    </a:schemeClr>
                  </a:outerShdw>
                </a:effectLst>
                <a:latin typeface="Cambria" panose="02040503050406030204" pitchFamily="18" charset="0"/>
              </a:rPr>
              <a:t>Optimal Hyperplane</a:t>
            </a:r>
            <a:endParaRPr lang="en-US" sz="2000" dirty="0">
              <a:ln w="0"/>
              <a:effectLst>
                <a:outerShdw blurRad="38100" dist="19050" dir="2700000" algn="tl" rotWithShape="0">
                  <a:schemeClr val="dk1">
                    <a:alpha val="40000"/>
                  </a:schemeClr>
                </a:outerShdw>
              </a:effectLst>
              <a:latin typeface="Cambria" panose="02040503050406030204" pitchFamily="18" charset="0"/>
            </a:endParaRPr>
          </a:p>
        </p:txBody>
      </p:sp>
      <p:sp>
        <p:nvSpPr>
          <p:cNvPr id="22" name="Line 13"/>
          <p:cNvSpPr>
            <a:spLocks noChangeShapeType="1"/>
          </p:cNvSpPr>
          <p:nvPr/>
        </p:nvSpPr>
        <p:spPr bwMode="auto">
          <a:xfrm>
            <a:off x="2188302" y="1840467"/>
            <a:ext cx="0" cy="402905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 name="Line 14"/>
          <p:cNvSpPr>
            <a:spLocks noChangeShapeType="1"/>
          </p:cNvSpPr>
          <p:nvPr/>
        </p:nvSpPr>
        <p:spPr bwMode="auto">
          <a:xfrm flipV="1">
            <a:off x="1992136" y="5694341"/>
            <a:ext cx="4707988"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 name="Oval 15"/>
          <p:cNvSpPr>
            <a:spLocks noChangeAspect="1" noChangeArrowheads="1"/>
          </p:cNvSpPr>
          <p:nvPr/>
        </p:nvSpPr>
        <p:spPr bwMode="auto">
          <a:xfrm>
            <a:off x="3639114" y="5084874"/>
            <a:ext cx="77649"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17"/>
          <p:cNvSpPr>
            <a:spLocks noChangeAspect="1" noChangeArrowheads="1"/>
          </p:cNvSpPr>
          <p:nvPr/>
        </p:nvSpPr>
        <p:spPr bwMode="auto">
          <a:xfrm>
            <a:off x="4440126" y="2535698"/>
            <a:ext cx="77649" cy="54743"/>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27" name="Oval 18"/>
          <p:cNvSpPr>
            <a:spLocks noChangeAspect="1" noChangeArrowheads="1"/>
          </p:cNvSpPr>
          <p:nvPr/>
        </p:nvSpPr>
        <p:spPr bwMode="auto">
          <a:xfrm>
            <a:off x="4521862" y="3479093"/>
            <a:ext cx="77649"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9"/>
          <p:cNvSpPr>
            <a:spLocks noChangeAspect="1" noChangeArrowheads="1"/>
          </p:cNvSpPr>
          <p:nvPr/>
        </p:nvSpPr>
        <p:spPr bwMode="auto">
          <a:xfrm>
            <a:off x="3242695" y="2362346"/>
            <a:ext cx="77649" cy="58392"/>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29" name="Oval 20"/>
          <p:cNvSpPr>
            <a:spLocks noChangeAspect="1" noChangeArrowheads="1"/>
          </p:cNvSpPr>
          <p:nvPr/>
        </p:nvSpPr>
        <p:spPr bwMode="auto">
          <a:xfrm>
            <a:off x="3855715" y="3592228"/>
            <a:ext cx="69476" cy="54743"/>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0" name="Oval 21"/>
          <p:cNvSpPr>
            <a:spLocks noChangeAspect="1" noChangeArrowheads="1"/>
          </p:cNvSpPr>
          <p:nvPr/>
        </p:nvSpPr>
        <p:spPr bwMode="auto">
          <a:xfrm>
            <a:off x="2776801" y="2891524"/>
            <a:ext cx="77649" cy="6751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1" name="Oval 22"/>
          <p:cNvSpPr>
            <a:spLocks noChangeAspect="1" noChangeArrowheads="1"/>
          </p:cNvSpPr>
          <p:nvPr/>
        </p:nvSpPr>
        <p:spPr bwMode="auto">
          <a:xfrm>
            <a:off x="5425044" y="4030168"/>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3"/>
          <p:cNvSpPr>
            <a:spLocks noChangeAspect="1" noChangeArrowheads="1"/>
          </p:cNvSpPr>
          <p:nvPr/>
        </p:nvSpPr>
        <p:spPr bwMode="auto">
          <a:xfrm rot="20481726">
            <a:off x="3857759" y="4407892"/>
            <a:ext cx="69476"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24"/>
          <p:cNvSpPr>
            <a:spLocks noChangeAspect="1" noChangeArrowheads="1"/>
          </p:cNvSpPr>
          <p:nvPr/>
        </p:nvSpPr>
        <p:spPr bwMode="auto">
          <a:xfrm rot="20481726">
            <a:off x="6581607" y="3011957"/>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5"/>
          <p:cNvSpPr>
            <a:spLocks noChangeAspect="1" noChangeArrowheads="1"/>
          </p:cNvSpPr>
          <p:nvPr/>
        </p:nvSpPr>
        <p:spPr bwMode="auto">
          <a:xfrm rot="20481726">
            <a:off x="5670252" y="4524676"/>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26"/>
          <p:cNvSpPr>
            <a:spLocks noChangeAspect="1" noChangeArrowheads="1"/>
          </p:cNvSpPr>
          <p:nvPr/>
        </p:nvSpPr>
        <p:spPr bwMode="auto">
          <a:xfrm rot="20481726">
            <a:off x="2874884" y="2365995"/>
            <a:ext cx="77649" cy="58392"/>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6" name="Oval 27"/>
          <p:cNvSpPr>
            <a:spLocks noChangeAspect="1" noChangeArrowheads="1"/>
          </p:cNvSpPr>
          <p:nvPr/>
        </p:nvSpPr>
        <p:spPr bwMode="auto">
          <a:xfrm rot="20481726">
            <a:off x="4918281" y="3420701"/>
            <a:ext cx="77649" cy="58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8"/>
          <p:cNvSpPr>
            <a:spLocks noChangeAspect="1" noChangeArrowheads="1"/>
          </p:cNvSpPr>
          <p:nvPr/>
        </p:nvSpPr>
        <p:spPr bwMode="auto">
          <a:xfrm rot="20481726">
            <a:off x="6405875" y="4468108"/>
            <a:ext cx="77649" cy="5474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9"/>
          <p:cNvSpPr>
            <a:spLocks noChangeAspect="1" noChangeArrowheads="1"/>
          </p:cNvSpPr>
          <p:nvPr/>
        </p:nvSpPr>
        <p:spPr bwMode="auto">
          <a:xfrm rot="20481726">
            <a:off x="2862623" y="3484568"/>
            <a:ext cx="77649" cy="54743"/>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39" name="Oval 30"/>
          <p:cNvSpPr>
            <a:spLocks noChangeAspect="1" noChangeArrowheads="1"/>
          </p:cNvSpPr>
          <p:nvPr/>
        </p:nvSpPr>
        <p:spPr bwMode="auto">
          <a:xfrm rot="5895381">
            <a:off x="3834474" y="2811167"/>
            <a:ext cx="54743"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0" name="Oval 31"/>
          <p:cNvSpPr>
            <a:spLocks noChangeAspect="1" noChangeArrowheads="1"/>
          </p:cNvSpPr>
          <p:nvPr/>
        </p:nvSpPr>
        <p:spPr bwMode="auto">
          <a:xfrm rot="5895381">
            <a:off x="4181376" y="5322500"/>
            <a:ext cx="63867"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32"/>
          <p:cNvSpPr>
            <a:spLocks noChangeAspect="1" noChangeArrowheads="1"/>
          </p:cNvSpPr>
          <p:nvPr/>
        </p:nvSpPr>
        <p:spPr bwMode="auto">
          <a:xfrm rot="5895381">
            <a:off x="2865903" y="4007766"/>
            <a:ext cx="54743" cy="77649"/>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2" name="Oval 33"/>
          <p:cNvSpPr>
            <a:spLocks noChangeAspect="1" noChangeArrowheads="1"/>
          </p:cNvSpPr>
          <p:nvPr/>
        </p:nvSpPr>
        <p:spPr bwMode="auto">
          <a:xfrm rot="5895381">
            <a:off x="4447493" y="2048421"/>
            <a:ext cx="54743"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3" name="Oval 34"/>
          <p:cNvSpPr>
            <a:spLocks noChangeAspect="1" noChangeArrowheads="1"/>
          </p:cNvSpPr>
          <p:nvPr/>
        </p:nvSpPr>
        <p:spPr bwMode="auto">
          <a:xfrm rot="5895381">
            <a:off x="5685536" y="4059772"/>
            <a:ext cx="67515"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35"/>
          <p:cNvSpPr>
            <a:spLocks noChangeAspect="1" noChangeArrowheads="1"/>
          </p:cNvSpPr>
          <p:nvPr/>
        </p:nvSpPr>
        <p:spPr bwMode="auto">
          <a:xfrm rot="5895381">
            <a:off x="4482231" y="3986307"/>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36"/>
          <p:cNvSpPr>
            <a:spLocks noChangeAspect="1" noChangeArrowheads="1"/>
          </p:cNvSpPr>
          <p:nvPr/>
        </p:nvSpPr>
        <p:spPr bwMode="auto">
          <a:xfrm rot="5895381">
            <a:off x="6090384" y="3165169"/>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37"/>
          <p:cNvSpPr>
            <a:spLocks noChangeAspect="1" noChangeArrowheads="1"/>
          </p:cNvSpPr>
          <p:nvPr/>
        </p:nvSpPr>
        <p:spPr bwMode="auto">
          <a:xfrm rot="5895381">
            <a:off x="2831166" y="1993241"/>
            <a:ext cx="54743" cy="77649"/>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47" name="Oval 38"/>
          <p:cNvSpPr>
            <a:spLocks noChangeAspect="1" noChangeArrowheads="1"/>
          </p:cNvSpPr>
          <p:nvPr/>
        </p:nvSpPr>
        <p:spPr bwMode="auto">
          <a:xfrm rot="5895381">
            <a:off x="5628577" y="3059333"/>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39"/>
          <p:cNvSpPr>
            <a:spLocks noChangeAspect="1" noChangeArrowheads="1"/>
          </p:cNvSpPr>
          <p:nvPr/>
        </p:nvSpPr>
        <p:spPr bwMode="auto">
          <a:xfrm rot="5895381">
            <a:off x="5444415" y="4720769"/>
            <a:ext cx="67515"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40"/>
          <p:cNvSpPr>
            <a:spLocks noChangeAspect="1" noChangeArrowheads="1"/>
          </p:cNvSpPr>
          <p:nvPr/>
        </p:nvSpPr>
        <p:spPr bwMode="auto">
          <a:xfrm rot="4777107">
            <a:off x="3360150" y="3359068"/>
            <a:ext cx="67515" cy="77649"/>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50" name="Oval 41"/>
          <p:cNvSpPr>
            <a:spLocks noChangeAspect="1" noChangeArrowheads="1"/>
          </p:cNvSpPr>
          <p:nvPr/>
        </p:nvSpPr>
        <p:spPr bwMode="auto">
          <a:xfrm rot="4777107">
            <a:off x="4843912" y="5336622"/>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42"/>
          <p:cNvSpPr>
            <a:spLocks noChangeAspect="1" noChangeArrowheads="1"/>
          </p:cNvSpPr>
          <p:nvPr/>
        </p:nvSpPr>
        <p:spPr bwMode="auto">
          <a:xfrm rot="4777107">
            <a:off x="4451580" y="4898682"/>
            <a:ext cx="54743" cy="694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43"/>
          <p:cNvSpPr>
            <a:spLocks noChangeAspect="1" noChangeArrowheads="1"/>
          </p:cNvSpPr>
          <p:nvPr/>
        </p:nvSpPr>
        <p:spPr bwMode="auto">
          <a:xfrm rot="4777107">
            <a:off x="2483532" y="3591248"/>
            <a:ext cx="67516"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53" name="Oval 44"/>
          <p:cNvSpPr>
            <a:spLocks noChangeAspect="1" noChangeArrowheads="1"/>
          </p:cNvSpPr>
          <p:nvPr/>
        </p:nvSpPr>
        <p:spPr bwMode="auto">
          <a:xfrm rot="4777107">
            <a:off x="3636483" y="2488186"/>
            <a:ext cx="58392" cy="69476"/>
          </a:xfrm>
          <a:prstGeom prst="ellipse">
            <a:avLst/>
          </a:prstGeom>
          <a:solidFill>
            <a:srgbClr val="FF0000"/>
          </a:solidFill>
          <a:ln w="9525">
            <a:solidFill>
              <a:srgbClr val="FF3300"/>
            </a:solidFill>
            <a:round/>
            <a:headEnd/>
            <a:tailEnd/>
          </a:ln>
          <a:effectLst/>
        </p:spPr>
        <p:txBody>
          <a:bodyPr wrap="none" anchor="ctr"/>
          <a:lstStyle/>
          <a:p>
            <a:endParaRPr lang="en-US"/>
          </a:p>
        </p:txBody>
      </p:sp>
      <p:sp>
        <p:nvSpPr>
          <p:cNvPr id="54" name="Oval 45"/>
          <p:cNvSpPr>
            <a:spLocks noChangeAspect="1" noChangeArrowheads="1"/>
          </p:cNvSpPr>
          <p:nvPr/>
        </p:nvSpPr>
        <p:spPr bwMode="auto">
          <a:xfrm rot="4777107">
            <a:off x="4464060" y="4312499"/>
            <a:ext cx="58392"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47"/>
          <p:cNvSpPr>
            <a:spLocks noChangeAspect="1" noChangeArrowheads="1"/>
          </p:cNvSpPr>
          <p:nvPr/>
        </p:nvSpPr>
        <p:spPr bwMode="auto">
          <a:xfrm rot="4777107">
            <a:off x="3925952" y="5099880"/>
            <a:ext cx="63867"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48"/>
          <p:cNvSpPr>
            <a:spLocks noChangeAspect="1" noChangeArrowheads="1"/>
          </p:cNvSpPr>
          <p:nvPr/>
        </p:nvSpPr>
        <p:spPr bwMode="auto">
          <a:xfrm rot="4777107">
            <a:off x="5683968" y="4763213"/>
            <a:ext cx="58392" cy="7764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Line 50"/>
          <p:cNvSpPr>
            <a:spLocks noChangeShapeType="1"/>
          </p:cNvSpPr>
          <p:nvPr/>
        </p:nvSpPr>
        <p:spPr bwMode="auto">
          <a:xfrm flipV="1">
            <a:off x="2384469" y="1825508"/>
            <a:ext cx="3132930" cy="4233257"/>
          </a:xfrm>
          <a:prstGeom prst="line">
            <a:avLst/>
          </a:prstGeom>
          <a:noFill/>
          <a:ln w="12700">
            <a:solidFill>
              <a:schemeClr val="tx1"/>
            </a:solidFill>
            <a:round/>
            <a:headEnd/>
            <a:tailEnd/>
          </a:ln>
          <a:effectLst>
            <a:glow rad="228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184" name="Rectangle 55"/>
          <p:cNvSpPr>
            <a:spLocks noChangeArrowheads="1"/>
          </p:cNvSpPr>
          <p:nvPr/>
        </p:nvSpPr>
        <p:spPr bwMode="auto">
          <a:xfrm rot="18338333">
            <a:off x="5220898" y="1187286"/>
            <a:ext cx="1226541" cy="40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b=0</a:t>
            </a:r>
          </a:p>
        </p:txBody>
      </p:sp>
      <p:sp>
        <p:nvSpPr>
          <p:cNvPr id="185" name="Rectangle 56"/>
          <p:cNvSpPr>
            <a:spLocks noChangeArrowheads="1"/>
          </p:cNvSpPr>
          <p:nvPr/>
        </p:nvSpPr>
        <p:spPr bwMode="auto">
          <a:xfrm>
            <a:off x="5219389" y="5134226"/>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b&lt;0</a:t>
            </a:r>
          </a:p>
        </p:txBody>
      </p:sp>
      <p:sp>
        <p:nvSpPr>
          <p:cNvPr id="186" name="Rectangle 57"/>
          <p:cNvSpPr>
            <a:spLocks noChangeArrowheads="1"/>
          </p:cNvSpPr>
          <p:nvPr/>
        </p:nvSpPr>
        <p:spPr bwMode="auto">
          <a:xfrm>
            <a:off x="3032251" y="170135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00CC00"/>
                </a:solidFill>
              </a:rPr>
              <a:t>w</a:t>
            </a:r>
            <a:r>
              <a:rPr lang="en-US" altLang="zh-CN" b="1" i="1" dirty="0"/>
              <a:t> x</a:t>
            </a:r>
            <a:r>
              <a:rPr lang="en-US" altLang="zh-CN" b="1" i="1" dirty="0">
                <a:solidFill>
                  <a:srgbClr val="00CC00"/>
                </a:solidFill>
              </a:rPr>
              <a:t> </a:t>
            </a:r>
            <a:r>
              <a:rPr lang="en-US" altLang="zh-CN" b="1" i="1" dirty="0"/>
              <a:t>+ </a:t>
            </a:r>
            <a:r>
              <a:rPr lang="en-US" altLang="zh-CN" b="1" i="1" dirty="0">
                <a:solidFill>
                  <a:srgbClr val="00CC00"/>
                </a:solidFill>
              </a:rPr>
              <a:t>b&gt;0</a:t>
            </a:r>
          </a:p>
        </p:txBody>
      </p:sp>
      <p:sp>
        <p:nvSpPr>
          <p:cNvPr id="58" name="Line 50"/>
          <p:cNvSpPr>
            <a:spLocks noChangeShapeType="1"/>
          </p:cNvSpPr>
          <p:nvPr/>
        </p:nvSpPr>
        <p:spPr bwMode="auto">
          <a:xfrm flipV="1">
            <a:off x="2565445" y="1892182"/>
            <a:ext cx="3132930" cy="4233257"/>
          </a:xfrm>
          <a:prstGeom prst="line">
            <a:avLst/>
          </a:prstGeom>
          <a:noFill/>
          <a:ln w="12700">
            <a:solidFill>
              <a:schemeClr val="accent3">
                <a:lumMod val="75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59" name="Line 50"/>
          <p:cNvSpPr>
            <a:spLocks noChangeShapeType="1"/>
          </p:cNvSpPr>
          <p:nvPr/>
        </p:nvSpPr>
        <p:spPr bwMode="auto">
          <a:xfrm flipV="1">
            <a:off x="2289218" y="1644528"/>
            <a:ext cx="3132930" cy="4233257"/>
          </a:xfrm>
          <a:prstGeom prst="line">
            <a:avLst/>
          </a:prstGeom>
          <a:noFill/>
          <a:ln w="12700">
            <a:solidFill>
              <a:schemeClr val="accent3">
                <a:lumMod val="75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4" name="Oval 3"/>
          <p:cNvSpPr/>
          <p:nvPr/>
        </p:nvSpPr>
        <p:spPr>
          <a:xfrm>
            <a:off x="3680898" y="3404499"/>
            <a:ext cx="445605" cy="44690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653676" y="4181179"/>
            <a:ext cx="457921" cy="459671"/>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340645" y="3294827"/>
            <a:ext cx="407215" cy="407154"/>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142263" y="2144287"/>
            <a:ext cx="2595390" cy="369332"/>
          </a:xfrm>
          <a:prstGeom prst="rect">
            <a:avLst/>
          </a:prstGeom>
        </p:spPr>
        <p:txBody>
          <a:bodyPr wrap="none">
            <a:spAutoFit/>
          </a:bodyPr>
          <a:lstStyle/>
          <a:p>
            <a:r>
              <a:rPr lang="en-US" dirty="0">
                <a:solidFill>
                  <a:srgbClr val="0000FF"/>
                </a:solidFill>
                <a:latin typeface="Cambria" panose="02040503050406030204" pitchFamily="18" charset="0"/>
              </a:rPr>
              <a:t>Support Vectors bubbles</a:t>
            </a:r>
            <a:endParaRPr lang="en-US" dirty="0">
              <a:solidFill>
                <a:srgbClr val="0000FF"/>
              </a:solidFill>
            </a:endParaRPr>
          </a:p>
        </p:txBody>
      </p:sp>
      <p:cxnSp>
        <p:nvCxnSpPr>
          <p:cNvPr id="25" name="Curved Connector 24"/>
          <p:cNvCxnSpPr>
            <a:stCxn id="61" idx="7"/>
            <a:endCxn id="6" idx="1"/>
          </p:cNvCxnSpPr>
          <p:nvPr/>
        </p:nvCxnSpPr>
        <p:spPr>
          <a:xfrm rot="5400000" flipH="1" flipV="1">
            <a:off x="5402494" y="1614684"/>
            <a:ext cx="1025500" cy="24540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4" idx="0"/>
            <a:endCxn id="6" idx="1"/>
          </p:cNvCxnSpPr>
          <p:nvPr/>
        </p:nvCxnSpPr>
        <p:spPr>
          <a:xfrm rot="5400000" flipH="1" flipV="1">
            <a:off x="4985209" y="1247445"/>
            <a:ext cx="1075546" cy="32385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0" idx="6"/>
            <a:endCxn id="6" idx="1"/>
          </p:cNvCxnSpPr>
          <p:nvPr/>
        </p:nvCxnSpPr>
        <p:spPr>
          <a:xfrm flipV="1">
            <a:off x="4111597" y="2328953"/>
            <a:ext cx="3030666" cy="2082062"/>
          </a:xfrm>
          <a:prstGeom prst="curvedConnector3">
            <a:avLst>
              <a:gd name="adj1" fmla="val 245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3910903" y="3632683"/>
            <a:ext cx="161975" cy="1397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3665679" y="4315609"/>
            <a:ext cx="221451" cy="129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p:nvPr/>
        </p:nvCxnSpPr>
        <p:spPr>
          <a:xfrm flipH="1" flipV="1">
            <a:off x="4373390" y="3371837"/>
            <a:ext cx="206182" cy="1536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Rectangle 90"/>
          <p:cNvSpPr/>
          <p:nvPr/>
        </p:nvSpPr>
        <p:spPr>
          <a:xfrm>
            <a:off x="7134203" y="2653467"/>
            <a:ext cx="4781862" cy="2862322"/>
          </a:xfrm>
          <a:prstGeom prst="rect">
            <a:avLst/>
          </a:prstGeom>
        </p:spPr>
        <p:txBody>
          <a:bodyPr wrap="square">
            <a:spAutoFit/>
          </a:bodyPr>
          <a:lstStyle/>
          <a:p>
            <a:r>
              <a:rPr lang="en-US" sz="2000" b="1" dirty="0">
                <a:latin typeface="Cambria" panose="02040503050406030204" pitchFamily="18" charset="0"/>
              </a:rPr>
              <a:t>Margin</a:t>
            </a:r>
            <a:r>
              <a:rPr lang="en-US" sz="2000" dirty="0">
                <a:latin typeface="Cambria" panose="02040503050406030204" pitchFamily="18" charset="0"/>
              </a:rPr>
              <a:t> </a:t>
            </a:r>
          </a:p>
          <a:p>
            <a:pPr marL="342900" indent="-342900">
              <a:buFont typeface="Cambria" panose="02040503050406030204" pitchFamily="18" charset="0"/>
              <a:buChar char="‒"/>
            </a:pPr>
            <a:r>
              <a:rPr lang="en-US" sz="2000" dirty="0">
                <a:latin typeface="Cambria" panose="02040503050406030204" pitchFamily="18" charset="0"/>
              </a:rPr>
              <a:t>is distance between the hyperplane and the closest data points.</a:t>
            </a:r>
          </a:p>
          <a:p>
            <a:pPr marL="342900" indent="-342900">
              <a:buFont typeface="Cambria" panose="02040503050406030204" pitchFamily="18" charset="0"/>
              <a:buChar char="‒"/>
            </a:pPr>
            <a:endParaRPr lang="en-US" sz="2000" dirty="0">
              <a:latin typeface="Cambria" panose="02040503050406030204" pitchFamily="18" charset="0"/>
            </a:endParaRPr>
          </a:p>
          <a:p>
            <a:pPr marL="342900" indent="-342900">
              <a:buFont typeface="Cambria" panose="02040503050406030204" pitchFamily="18" charset="0"/>
              <a:buChar char="‒"/>
            </a:pPr>
            <a:r>
              <a:rPr lang="en-US" sz="2000" b="1" dirty="0">
                <a:solidFill>
                  <a:srgbClr val="EE8E00"/>
                </a:solidFill>
                <a:latin typeface="Cambria" panose="02040503050406030204" pitchFamily="18" charset="0"/>
              </a:rPr>
              <a:t>No –Data </a:t>
            </a:r>
            <a:r>
              <a:rPr lang="en-US" sz="2000" dirty="0">
                <a:latin typeface="Cambria" panose="02040503050406030204" pitchFamily="18" charset="0"/>
              </a:rPr>
              <a:t>region</a:t>
            </a:r>
          </a:p>
          <a:p>
            <a:pPr marL="342900" indent="-342900">
              <a:buFont typeface="Cambria" panose="02040503050406030204" pitchFamily="18" charset="0"/>
              <a:buChar char="‒"/>
            </a:pPr>
            <a:endParaRPr lang="en-US" sz="2000" dirty="0">
              <a:latin typeface="Cambria" panose="02040503050406030204" pitchFamily="18" charset="0"/>
            </a:endParaRPr>
          </a:p>
          <a:p>
            <a:pPr marL="342900" indent="-342900">
              <a:buFont typeface="Cambria" panose="02040503050406030204" pitchFamily="18" charset="0"/>
              <a:buChar char="‒"/>
            </a:pPr>
            <a:r>
              <a:rPr lang="en-US" sz="2000" b="1" dirty="0">
                <a:solidFill>
                  <a:srgbClr val="EE8E00"/>
                </a:solidFill>
                <a:latin typeface="Cambria" panose="02040503050406030204" pitchFamily="18" charset="0"/>
              </a:rPr>
              <a:t>Larger margin</a:t>
            </a:r>
            <a:r>
              <a:rPr lang="en-US" sz="2000" dirty="0">
                <a:solidFill>
                  <a:srgbClr val="EE8E00"/>
                </a:solidFill>
                <a:latin typeface="Cambria" panose="02040503050406030204" pitchFamily="18" charset="0"/>
              </a:rPr>
              <a:t> </a:t>
            </a:r>
            <a:r>
              <a:rPr lang="en-US" sz="2000" dirty="0">
                <a:latin typeface="Cambria" panose="02040503050406030204" pitchFamily="18" charset="0"/>
              </a:rPr>
              <a:t>reduce the chances of misclassification.</a:t>
            </a:r>
          </a:p>
          <a:p>
            <a:pPr marL="342900" indent="-342900">
              <a:buFont typeface="Cambria" panose="02040503050406030204" pitchFamily="18" charset="0"/>
              <a:buChar char="‒"/>
            </a:pPr>
            <a:endParaRPr lang="en-US" sz="2000" dirty="0">
              <a:latin typeface="Cambria" panose="02040503050406030204" pitchFamily="18" charset="0"/>
            </a:endParaRPr>
          </a:p>
        </p:txBody>
      </p:sp>
      <p:grpSp>
        <p:nvGrpSpPr>
          <p:cNvPr id="101" name="Group 100"/>
          <p:cNvGrpSpPr/>
          <p:nvPr/>
        </p:nvGrpSpPr>
        <p:grpSpPr>
          <a:xfrm>
            <a:off x="566611" y="5510898"/>
            <a:ext cx="2105152" cy="828408"/>
            <a:chOff x="566611" y="5510898"/>
            <a:chExt cx="2105152" cy="828408"/>
          </a:xfrm>
        </p:grpSpPr>
        <p:sp>
          <p:nvSpPr>
            <p:cNvPr id="92" name="Rectangle 56"/>
            <p:cNvSpPr>
              <a:spLocks noChangeArrowheads="1"/>
            </p:cNvSpPr>
            <p:nvPr/>
          </p:nvSpPr>
          <p:spPr bwMode="auto">
            <a:xfrm>
              <a:off x="609382" y="6046463"/>
              <a:ext cx="1298046" cy="292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FF3300"/>
                  </a:solidFill>
                </a:rPr>
                <a:t>w x + b = -K</a:t>
              </a:r>
            </a:p>
          </p:txBody>
        </p:sp>
        <p:sp>
          <p:nvSpPr>
            <p:cNvPr id="93" name="Rectangle 56"/>
            <p:cNvSpPr>
              <a:spLocks noChangeArrowheads="1"/>
            </p:cNvSpPr>
            <p:nvPr/>
          </p:nvSpPr>
          <p:spPr bwMode="auto">
            <a:xfrm>
              <a:off x="566611" y="5511731"/>
              <a:ext cx="1298046" cy="292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dirty="0">
                  <a:solidFill>
                    <a:srgbClr val="FF3300"/>
                  </a:solidFill>
                </a:rPr>
                <a:t>w x + b = +K</a:t>
              </a:r>
            </a:p>
          </p:txBody>
        </p:sp>
        <p:cxnSp>
          <p:nvCxnSpPr>
            <p:cNvPr id="88" name="Straight Arrow Connector 87"/>
            <p:cNvCxnSpPr>
              <a:stCxn id="93" idx="3"/>
            </p:cNvCxnSpPr>
            <p:nvPr/>
          </p:nvCxnSpPr>
          <p:spPr>
            <a:xfrm flipV="1">
              <a:off x="1864657" y="5510898"/>
              <a:ext cx="652285" cy="147255"/>
            </a:xfrm>
            <a:prstGeom prst="straightConnector1">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2" idx="3"/>
            </p:cNvCxnSpPr>
            <p:nvPr/>
          </p:nvCxnSpPr>
          <p:spPr>
            <a:xfrm flipV="1">
              <a:off x="1907428" y="6001629"/>
              <a:ext cx="764335" cy="191256"/>
            </a:xfrm>
            <a:prstGeom prst="straightConnector1">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115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wipe(down)">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fade">
                                      <p:cBhvr>
                                        <p:cTn id="16"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9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19525</TotalTime>
  <Words>3107</Words>
  <Application>Microsoft Office PowerPoint</Application>
  <PresentationFormat>Widescreen</PresentationFormat>
  <Paragraphs>535</Paragraphs>
  <Slides>37</Slides>
  <Notes>23</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Cambria</vt:lpstr>
      <vt:lpstr>Cambria Math</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of kernel</vt:lpstr>
      <vt:lpstr>Parameters in SVM kernel (C)</vt:lpstr>
      <vt:lpstr>Parameters in SVM kernel(Gamma)</vt:lpstr>
      <vt:lpstr>When should we tune high or low gamma? </vt:lpstr>
      <vt:lpstr>PowerPoint Presentation</vt:lpstr>
      <vt:lpstr>Polynomial Kernel</vt:lpstr>
      <vt:lpstr>Radial basic Kernel</vt:lpstr>
      <vt:lpstr>Sigmoid kernel</vt:lpstr>
      <vt:lpstr>Advantages: </vt:lpstr>
      <vt:lpstr>Disadvantages: </vt:lpstr>
      <vt:lpstr>Applications of SVM in Real World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 Bahadur Chandra</dc:creator>
  <cp:lastModifiedBy>Sanchali Das</cp:lastModifiedBy>
  <cp:revision>1090</cp:revision>
  <dcterms:created xsi:type="dcterms:W3CDTF">2018-01-01T05:44:49Z</dcterms:created>
  <dcterms:modified xsi:type="dcterms:W3CDTF">2023-09-26T08:19:20Z</dcterms:modified>
</cp:coreProperties>
</file>