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59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6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6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6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Final Asignatura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409" y="3877936"/>
            <a:ext cx="6987645" cy="1388534"/>
          </a:xfrm>
        </p:spPr>
        <p:txBody>
          <a:bodyPr/>
          <a:lstStyle/>
          <a:p>
            <a:r>
              <a:rPr lang="en-US" dirty="0" smtClean="0"/>
              <a:t>Universidad Apec</a:t>
            </a:r>
          </a:p>
          <a:p>
            <a:r>
              <a:rPr lang="en-US" dirty="0" smtClean="0"/>
              <a:t>Profesor: Juan P. Valdez</a:t>
            </a:r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Articulos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 smtClean="0"/>
              <a:t>Descripcion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Marca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Costo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Proveedor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Existencia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Estado 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3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Facturacion</a:t>
            </a:r>
            <a:r>
              <a:rPr lang="en-US" dirty="0" smtClean="0"/>
              <a:t> </a:t>
            </a:r>
            <a:r>
              <a:rPr lang="en-US" dirty="0" err="1" smtClean="0"/>
              <a:t>Articulos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No. </a:t>
            </a:r>
            <a:r>
              <a:rPr lang="en-US" dirty="0" err="1" smtClean="0"/>
              <a:t>Factura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Empleado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Articulo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Usuario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Venta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Monto</a:t>
            </a:r>
            <a:r>
              <a:rPr lang="en-US" dirty="0" smtClean="0"/>
              <a:t> del </a:t>
            </a:r>
            <a:r>
              <a:rPr lang="en-US" dirty="0" err="1" smtClean="0"/>
              <a:t>articulo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vendidas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Comentario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Requerimiento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Desarrolle un Sistema de </a:t>
            </a:r>
            <a:r>
              <a:rPr lang="en-US" b="1" dirty="0" err="1" smtClean="0"/>
              <a:t>Cafetería</a:t>
            </a:r>
            <a:r>
              <a:rPr lang="en-US" b="1" dirty="0" smtClean="0"/>
              <a:t> de UNAPEC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/>
              <a:t>cumpla con las siguientes caracteristicas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 </a:t>
            </a:r>
            <a:r>
              <a:rPr lang="en-US" dirty="0" smtClean="0"/>
              <a:t>Cafeteria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smtClean="0"/>
              <a:t>Campus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Uusarios</a:t>
            </a:r>
            <a:r>
              <a:rPr lang="en-US" dirty="0" smtClean="0"/>
              <a:t>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Proveedores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 smtClean="0"/>
              <a:t>Marcas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Usuarios</a:t>
            </a:r>
            <a:r>
              <a:rPr lang="en-US" dirty="0" smtClean="0"/>
              <a:t>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Artículos</a:t>
            </a:r>
            <a:r>
              <a:rPr lang="en-US" dirty="0" smtClean="0"/>
              <a:t> 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 smtClean="0"/>
              <a:t>Empleados</a:t>
            </a:r>
            <a:r>
              <a:rPr lang="en-US" dirty="0" smtClean="0"/>
              <a:t> (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Ventas</a:t>
            </a:r>
            <a:r>
              <a:rPr lang="en-US" dirty="0" smtClean="0"/>
              <a:t> de </a:t>
            </a:r>
            <a:r>
              <a:rPr lang="en-US" dirty="0" err="1" smtClean="0"/>
              <a:t>Articulos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Una </a:t>
            </a:r>
            <a:r>
              <a:rPr lang="en-US" dirty="0"/>
              <a:t>consulta por criterios (ej: </a:t>
            </a:r>
            <a:r>
              <a:rPr lang="en-US" dirty="0" err="1" smtClean="0"/>
              <a:t>Ventas</a:t>
            </a:r>
            <a:r>
              <a:rPr lang="en-US" dirty="0" smtClean="0"/>
              <a:t> x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fecha</a:t>
            </a:r>
            <a:r>
              <a:rPr lang="en-US" dirty="0" smtClean="0"/>
              <a:t>, campus, etc.)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/>
              <a:t>Reporte de </a:t>
            </a:r>
            <a:r>
              <a:rPr lang="en-US" dirty="0" err="1" smtClean="0"/>
              <a:t>rentas</a:t>
            </a:r>
            <a:r>
              <a:rPr lang="en-US" dirty="0" smtClean="0"/>
              <a:t>: entre </a:t>
            </a:r>
            <a:r>
              <a:rPr lang="en-US" dirty="0" err="1" smtClean="0"/>
              <a:t>fechas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campus, </a:t>
            </a:r>
            <a:r>
              <a:rPr lang="en-US" dirty="0" err="1" smtClean="0"/>
              <a:t>proveedor</a:t>
            </a:r>
            <a:r>
              <a:rPr lang="en-US" dirty="0" smtClean="0"/>
              <a:t>, etc.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Desarrrollado</a:t>
            </a:r>
            <a:r>
              <a:rPr lang="en-US" dirty="0"/>
              <a:t> en el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propietario</a:t>
            </a:r>
            <a:r>
              <a:rPr lang="en-US" dirty="0"/>
              <a:t> (C#, Oracle Developer, Delphi, etc.)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preferencia</a:t>
            </a:r>
            <a:r>
              <a:rPr lang="en-US" dirty="0"/>
              <a:t> (</a:t>
            </a:r>
            <a:r>
              <a:rPr lang="en-US" dirty="0" err="1"/>
              <a:t>Winform</a:t>
            </a:r>
            <a:r>
              <a:rPr lang="en-US" dirty="0"/>
              <a:t>, WPF, etc.)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a </a:t>
            </a:r>
            <a:r>
              <a:rPr lang="en-US" dirty="0" err="1" smtClean="0"/>
              <a:t>Almacenar</a:t>
            </a:r>
            <a:r>
              <a:rPr lang="en-US" dirty="0" smtClean="0"/>
              <a:t>: </a:t>
            </a:r>
            <a:r>
              <a:rPr lang="es-DO" dirty="0" smtClean="0"/>
              <a:t>Tipos </a:t>
            </a:r>
            <a:r>
              <a:rPr lang="es-DO" dirty="0"/>
              <a:t>de </a:t>
            </a:r>
            <a:r>
              <a:rPr lang="es-DO" dirty="0" smtClean="0"/>
              <a:t>Usuarios</a:t>
            </a:r>
            <a:r>
              <a:rPr lang="es-DO" dirty="0"/>
              <a:t/>
            </a:r>
            <a:br>
              <a:rPr lang="es-D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Descripción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Marcas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Descripción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Descripción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Proveedores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ES" dirty="0"/>
              <a:t>Identificador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Nombre Comercial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RNC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Fecha Registro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Estado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Cafeterías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Descripción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Campus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Encargado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Usuarios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Cedula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Límite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Credito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Registro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Datos Mínimos a Almacenar: </a:t>
            </a:r>
            <a:r>
              <a:rPr lang="en-US" dirty="0" err="1" smtClean="0"/>
              <a:t>Empleados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Cedula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Tanda</a:t>
            </a:r>
            <a:r>
              <a:rPr lang="en-US" dirty="0" smtClean="0"/>
              <a:t> labor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Porciento</a:t>
            </a:r>
            <a:r>
              <a:rPr lang="en-US" dirty="0" smtClean="0"/>
              <a:t> </a:t>
            </a:r>
            <a:r>
              <a:rPr lang="en-US" dirty="0" err="1" smtClean="0"/>
              <a:t>Comision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Fecha</a:t>
            </a:r>
            <a:r>
              <a:rPr lang="en-US" dirty="0" smtClean="0"/>
              <a:t>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Estado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7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151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Proyecto Final Asignatura</vt:lpstr>
      <vt:lpstr>Requerimiento General</vt:lpstr>
      <vt:lpstr>Datos Mínimos a Almacenar: Tipos de Usuarios </vt:lpstr>
      <vt:lpstr>Datos Mínimos a Almacenar: Marcas</vt:lpstr>
      <vt:lpstr>Datos Mínimos a Almacenar: Campus</vt:lpstr>
      <vt:lpstr>Datos Mínimos a Almacenar: Proveedores</vt:lpstr>
      <vt:lpstr>Datos Mínimos a Almacenar: Cafeterías</vt:lpstr>
      <vt:lpstr>Datos Mínimos a Almacenar: Usuarios</vt:lpstr>
      <vt:lpstr>Datos Mínimos a Almacenar: Empleados</vt:lpstr>
      <vt:lpstr>Datos Mínimos a Almacenar: Articulos</vt:lpstr>
      <vt:lpstr>Datos Mínimos a Almacenar: Facturacion Articulos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Asignatura</dc:title>
  <dc:creator>CALAB-D19</dc:creator>
  <cp:lastModifiedBy>Juan Pablo</cp:lastModifiedBy>
  <cp:revision>41</cp:revision>
  <dcterms:created xsi:type="dcterms:W3CDTF">2014-02-01T01:35:55Z</dcterms:created>
  <dcterms:modified xsi:type="dcterms:W3CDTF">2016-05-19T00:47:14Z</dcterms:modified>
</cp:coreProperties>
</file>