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  <p:sldId id="265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B55D91-DF91-4F57-8100-6140FBE9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05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B659E0D-C227-4981-B8A2-622134ADC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673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D273BC-328E-4A8E-A84D-B65B0D5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E35DE5-7D1E-4AF2-A5E5-73AAE21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F461C4-0989-4442-BB46-9300C1D4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EC23F8FF-2F10-4103-9B8A-0BECD3553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08CE880-A504-47EE-81F3-AED83F4193EA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719B03-A23D-4302-84C7-5F35421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DAAD98-94D0-4F0F-9107-B5FA1BC8A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60B6DB-B721-4279-9DBF-9618F25B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F88ED6-331E-4262-AAFE-A3793325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FC80FB-179B-4D44-A080-B072A96C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C713B4-81FC-4301-A757-45C4BB916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261866B-67D6-4B3A-8166-26A08FB8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EF3524-932B-4695-A510-E4B536CF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1AE621-E75C-420D-8C95-8699ACC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5C49F3-4AD7-450C-8EA5-A87DA0CA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19FBA9-0742-4C50-BBFA-9671604B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13427F-597B-46A8-98CC-3D46E15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320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EB8C51-77BE-4292-B039-B73CF5A7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988A03-F6D7-42D0-B090-D4C20983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7981DF-408E-4EEF-A2A2-B1173928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CC6C9524-5D70-4CE7-9AE7-89B40E4DC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CB2F6D5-71B2-44D3-AE9C-DC2EFEFBBAC7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87AABB-9C53-4E22-A537-B929A559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443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FCC421-4291-457D-8FAE-436580FB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1415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86B883-8578-4E60-9D0D-2552E31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9E3608-F165-40B6-871B-97F5BC5F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2EA33B-6F53-4185-B656-7C3B394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C88CE82D-0DBF-4B1C-8F4D-2B6F8DBC5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2CCA9D8-4350-49B4-81A3-487CFDAD0C84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BAB204-7776-4DC3-A819-BCC9385C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C9B250-3051-4122-AF15-1A1C118A7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0320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C62205-8CFD-434C-95E9-0764F24A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0320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E2BF08-7254-406A-97E3-32389DEF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D0C5A-9B7C-4F3D-A9EF-E65ACE65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111F02-D13B-4C63-902E-EA26F80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683A7763-D6E8-4777-BCD5-617A439617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1808EBB-2BC3-4239-B555-EF9AA92F6CD9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66C73F-843B-4A76-A7B0-64FB25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24B0F2-7B79-4DF3-995E-C8C80478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585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028C90-1E4C-44EB-BF1F-1994E19A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29770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343182-3547-4F9D-80A1-25061CEF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585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449D358-9ACD-4E84-9FF1-A2BDB6785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9770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FD54EAC-EFC1-48F2-9B6D-6F65AB1F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301F01B-387A-43A5-A050-E7FD188D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FA9ED3-8748-4D02-85AF-CEC5E536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5DC01DE6-4B81-49FF-A1BC-F1B33D91A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BC66920-3C2B-45EE-B162-F902BF0AE62A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2685BC-8198-487D-B3A2-F9E4DE9A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C13D78-C4A1-4F83-92A0-5B500EB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32DAD8-F556-45FE-A61C-F39720FD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ED83A6D-B15E-41EF-B39A-6FBC44F1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DD22BB4C-595C-4C9C-B4B4-2710733FF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46EA774A-A55A-48D3-9785-1F29A720776C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B0A9B1B-38F9-4964-B36B-2E12216A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78D9DCA-6879-4CED-9E6F-995EE24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584B19-80FD-41CE-8C49-2055C89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68A5F6F-FDCA-4F95-A178-8394B8A850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A6FADE-3CF6-480E-A0D6-B3CDF488FCED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5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CF6BE2-2C9E-444D-913B-B1DA27BA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189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A93E09-4E7A-439C-8132-7F987A78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1212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5CFB46-10FF-480C-B4E5-D20D3BB8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209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30AA8A1-7C60-4CD6-8BFD-847154D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D1D874-AF62-4D6D-9E7E-64DC50C6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A6F843-83D0-4ABE-AB8B-EDA0CD48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FC40D7B5-115E-4200-B215-F41938FDC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2D80AC0-5490-43D2-A540-5F960F98BD41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CA2EBF-34D6-4A68-9B4C-9FEF1F13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189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578D99C-C7B1-4E12-A9AC-80033A26C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1212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06AAF4-5BC7-43A1-9EE3-8020C1AC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209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8F459D2-5717-495B-8C9A-6D24E43C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CF6EF4-4F8A-4198-AE75-1A7DCF2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58461F-3029-40C8-BE0A-E9FAA57E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1D6E9D6-AB4B-49A2-B85D-B74D65D47F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CD8FC48-CC43-4442-A1CC-BAB328DE45DF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5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2787F65-0E4C-4318-8C14-6F870398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0EAE4C-16C9-4156-BE9B-79C10298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44F2A5-71B4-4CC3-9A81-E18E0403F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7F7D-1EE4-434C-870D-3F195F950AD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EBDAE6-CD84-4C2B-AB9E-A704627AC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2011CC-5672-4315-81DC-B9476F952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2A45F-2988-4B7D-A37F-B844B4E08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MWS – Project </a:t>
            </a:r>
            <a:r>
              <a:rPr lang="en-US" dirty="0" smtClean="0"/>
              <a:t>2 </a:t>
            </a:r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5CF8C8-31C1-47DF-8C8E-9E9248D44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Brown</a:t>
            </a:r>
          </a:p>
        </p:txBody>
      </p:sp>
    </p:spTree>
    <p:extLst>
      <p:ext uri="{BB962C8B-B14F-4D97-AF65-F5344CB8AC3E}">
        <p14:creationId xmlns:p14="http://schemas.microsoft.com/office/powerpoint/2010/main" val="5038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451CB8-FE4F-4F50-AF80-3F2AC008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4D2156-3DB5-40CC-AF81-84B29E35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 in Human Factors Psychology</a:t>
            </a:r>
          </a:p>
          <a:p>
            <a:r>
              <a:rPr lang="en-US" dirty="0"/>
              <a:t>UI / UX specialist</a:t>
            </a:r>
          </a:p>
          <a:p>
            <a:r>
              <a:rPr lang="en-US" dirty="0"/>
              <a:t>Have been in the digital industry for over 20 years</a:t>
            </a:r>
          </a:p>
          <a:p>
            <a:r>
              <a:rPr lang="en-US" dirty="0"/>
              <a:t>Have worked in pretty much every industry market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Most importantly…did not know most of this ND content before Udacity. Being in digital is a lifelong learning experience!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www.linkedin.com</a:t>
            </a:r>
            <a:r>
              <a:rPr lang="en-US" sz="1800" dirty="0"/>
              <a:t>/in/</a:t>
            </a:r>
            <a:r>
              <a:rPr lang="en-US" sz="1800" dirty="0" err="1"/>
              <a:t>thefinitemonkey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9274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8D4353-7D8B-4D6B-AE11-EB941D8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B1E086-C3A2-469F-95E9-64B2D914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REST server</a:t>
            </a:r>
          </a:p>
          <a:p>
            <a:r>
              <a:rPr lang="en-US" dirty="0"/>
              <a:t>Get ready to use 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/>
              <a:t>Make the necessary updates to the Service Worker</a:t>
            </a:r>
          </a:p>
          <a:p>
            <a:r>
              <a:rPr lang="en-US" dirty="0"/>
              <a:t>Check Lighthouse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Always begin at the beginning, and remember that you don’t need to deliver more than is asked for (though it’s rewarding to do so)</a:t>
            </a:r>
          </a:p>
        </p:txBody>
      </p:sp>
    </p:spTree>
    <p:extLst>
      <p:ext uri="{BB962C8B-B14F-4D97-AF65-F5344CB8AC3E}">
        <p14:creationId xmlns:p14="http://schemas.microsoft.com/office/powerpoint/2010/main" val="4203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120B41-0D9D-4200-BBBE-875B9899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 word…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37D036-8DCB-4598-8787-E9E3DD05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the hardest of the three projects personally</a:t>
            </a:r>
          </a:p>
          <a:p>
            <a:r>
              <a:rPr lang="en-US" dirty="0"/>
              <a:t>Back end development</a:t>
            </a:r>
          </a:p>
          <a:p>
            <a:pPr lvl="1"/>
            <a:r>
              <a:rPr lang="en-US" dirty="0"/>
              <a:t>Procedural</a:t>
            </a:r>
          </a:p>
          <a:p>
            <a:pPr lvl="1"/>
            <a:r>
              <a:rPr lang="en-US" dirty="0"/>
              <a:t>Primarily results-driven (move data from point A to B)</a:t>
            </a:r>
          </a:p>
          <a:p>
            <a:pPr lvl="1"/>
            <a:r>
              <a:rPr lang="en-US" dirty="0"/>
              <a:t>Not a lot of subjective opinions in evaluation</a:t>
            </a:r>
          </a:p>
          <a:p>
            <a:r>
              <a:rPr lang="en-US" dirty="0"/>
              <a:t>Front end development</a:t>
            </a:r>
          </a:p>
          <a:p>
            <a:pPr lvl="1"/>
            <a:r>
              <a:rPr lang="en-US" dirty="0"/>
              <a:t>Creative</a:t>
            </a:r>
          </a:p>
          <a:p>
            <a:pPr lvl="1"/>
            <a:r>
              <a:rPr lang="en-US" dirty="0"/>
              <a:t>Emotional outcome-based results</a:t>
            </a:r>
          </a:p>
          <a:p>
            <a:pPr lvl="1"/>
            <a:r>
              <a:rPr lang="en-US" dirty="0"/>
              <a:t>Lots of subjective opinions</a:t>
            </a:r>
          </a:p>
        </p:txBody>
      </p:sp>
    </p:spTree>
    <p:extLst>
      <p:ext uri="{BB962C8B-B14F-4D97-AF65-F5344CB8AC3E}">
        <p14:creationId xmlns:p14="http://schemas.microsoft.com/office/powerpoint/2010/main" val="8819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120B41-0D9D-4200-BBBE-875B9899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developers</a:t>
            </a:r>
          </a:p>
        </p:txBody>
      </p:sp>
      <p:pic>
        <p:nvPicPr>
          <p:cNvPr id="1026" name="Picture 2" descr="https://images.fineartamerica.com/images-medium-large-5/astral-unicorn-steve-read.jpg">
            <a:extLst>
              <a:ext uri="{FF2B5EF4-FFF2-40B4-BE49-F238E27FC236}">
                <a16:creationId xmlns="" xmlns:a16="http://schemas.microsoft.com/office/drawing/2014/main" id="{99C906AF-268B-4613-8B72-626D1F62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57" y="1691800"/>
            <a:ext cx="5034686" cy="46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2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A411E-083C-466B-A4FD-7906C9B9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FE0294-F2D7-4EF2-A03F-879D75F3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project that runs separately</a:t>
            </a:r>
          </a:p>
          <a:p>
            <a:r>
              <a:rPr lang="en-US" dirty="0"/>
              <a:t>No modifications (a taste of the real world)</a:t>
            </a:r>
          </a:p>
          <a:p>
            <a:r>
              <a:rPr lang="en-US" dirty="0"/>
              <a:t>Minor code updates in web app and ready to go!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for </a:t>
            </a:r>
            <a:r>
              <a:rPr lang="en-US" dirty="0" err="1"/>
              <a:t>IndexedDB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of the course is why we can’t have nice things like React</a:t>
            </a:r>
          </a:p>
          <a:p>
            <a:r>
              <a:rPr lang="en-US" dirty="0"/>
              <a:t>Choose a build tool / framework</a:t>
            </a:r>
          </a:p>
          <a:p>
            <a:r>
              <a:rPr lang="en-US" dirty="0"/>
              <a:t>Yeoman in course, but can use any</a:t>
            </a:r>
          </a:p>
          <a:p>
            <a:pPr lvl="1"/>
            <a:r>
              <a:rPr lang="en-US" dirty="0"/>
              <a:t>Recommend Webpack</a:t>
            </a:r>
          </a:p>
          <a:p>
            <a:r>
              <a:rPr lang="en-US" dirty="0"/>
              <a:t>It’s all so we can write one line of code in the Service Worker</a:t>
            </a:r>
          </a:p>
          <a:p>
            <a:pPr lvl="1"/>
            <a:r>
              <a:rPr lang="en-US" dirty="0"/>
              <a:t>Yes, we can do other things with it too, but this is the one thing we </a:t>
            </a:r>
            <a:r>
              <a:rPr lang="en-US" i="1" dirty="0"/>
              <a:t>need</a:t>
            </a:r>
            <a:r>
              <a:rPr lang="en-US" dirty="0"/>
              <a:t> it for in the rubric</a:t>
            </a:r>
          </a:p>
          <a:p>
            <a:r>
              <a:rPr lang="en-US" dirty="0"/>
              <a:t>Don’t get caught up in things you don’t need (like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7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AJAX calls separate from standard requests</a:t>
            </a:r>
          </a:p>
          <a:p>
            <a:r>
              <a:rPr lang="en-US" dirty="0"/>
              <a:t>Utilize </a:t>
            </a:r>
            <a:r>
              <a:rPr lang="en-US" dirty="0" err="1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Lighthouse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Lighthouse feedback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PWA</a:t>
            </a:r>
          </a:p>
          <a:p>
            <a:pPr lvl="1"/>
            <a:r>
              <a:rPr lang="en-US" dirty="0"/>
              <a:t>Accessibility</a:t>
            </a:r>
          </a:p>
          <a:p>
            <a:r>
              <a:rPr lang="en-US" dirty="0"/>
              <a:t>Add necessary items like </a:t>
            </a:r>
            <a:r>
              <a:rPr lang="en-US" dirty="0" err="1"/>
              <a:t>manifest.json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0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013BDC-3E1A-4BE9-BDC3-7F6A358B7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835150"/>
            <a:ext cx="10515600" cy="285273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Q&amp;A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1710" y="4364722"/>
            <a:ext cx="37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 algn="ctr"/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thefinitemonkey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306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MWS – Project 2 Review</vt:lpstr>
      <vt:lpstr>Approach</vt:lpstr>
      <vt:lpstr>But first a word…</vt:lpstr>
      <vt:lpstr>Full-stack developers</vt:lpstr>
      <vt:lpstr>REST server</vt:lpstr>
      <vt:lpstr>Get ready for IndexedDB</vt:lpstr>
      <vt:lpstr>Update the Service Worker</vt:lpstr>
      <vt:lpstr>Check Lighthouse</vt:lpstr>
      <vt:lpstr>Q&amp;A</vt:lpstr>
      <vt:lpstr>Who Am 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Brown</dc:creator>
  <cp:lastModifiedBy>Microsoft Office User</cp:lastModifiedBy>
  <cp:revision>21</cp:revision>
  <dcterms:created xsi:type="dcterms:W3CDTF">2018-06-08T22:24:51Z</dcterms:created>
  <dcterms:modified xsi:type="dcterms:W3CDTF">2018-06-24T12:46:12Z</dcterms:modified>
</cp:coreProperties>
</file>