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56" r:id="rId2"/>
    <p:sldId id="257" r:id="rId3"/>
    <p:sldId id="258" r:id="rId4"/>
    <p:sldId id="259" r:id="rId5"/>
    <p:sldId id="260" r:id="rId6"/>
    <p:sldId id="261" r:id="rId7"/>
    <p:sldId id="262" r:id="rId8"/>
    <p:sldId id="278" r:id="rId9"/>
    <p:sldId id="271" r:id="rId10"/>
    <p:sldId id="279" r:id="rId11"/>
    <p:sldId id="264" r:id="rId12"/>
    <p:sldId id="277" r:id="rId13"/>
    <p:sldId id="263" r:id="rId14"/>
    <p:sldId id="268" r:id="rId15"/>
    <p:sldId id="269"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B09FB-D65A-44D4-84A5-703C05FEE855}" v="299" dt="2024-12-13T16:51:36.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59" d="100"/>
          <a:sy n="59" d="100"/>
        </p:scale>
        <p:origin x="94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baibinakhmad" userId="88b986be-d752-41f1-8410-c70bdc9a324b" providerId="ADAL" clId="{77BB09FB-D65A-44D4-84A5-703C05FEE855}"/>
    <pc:docChg chg="undo redo custSel addSld delSld modSld sldOrd">
      <pc:chgData name="ubaibinakhmad" userId="88b986be-d752-41f1-8410-c70bdc9a324b" providerId="ADAL" clId="{77BB09FB-D65A-44D4-84A5-703C05FEE855}" dt="2024-12-13T16:57:40.248" v="1140" actId="1076"/>
      <pc:docMkLst>
        <pc:docMk/>
      </pc:docMkLst>
      <pc:sldChg chg="modSp mod">
        <pc:chgData name="ubaibinakhmad" userId="88b986be-d752-41f1-8410-c70bdc9a324b" providerId="ADAL" clId="{77BB09FB-D65A-44D4-84A5-703C05FEE855}" dt="2024-12-13T14:10:46.539" v="447" actId="14734"/>
        <pc:sldMkLst>
          <pc:docMk/>
          <pc:sldMk cId="1967765927" sldId="259"/>
        </pc:sldMkLst>
        <pc:graphicFrameChg chg="mod modGraphic">
          <ac:chgData name="ubaibinakhmad" userId="88b986be-d752-41f1-8410-c70bdc9a324b" providerId="ADAL" clId="{77BB09FB-D65A-44D4-84A5-703C05FEE855}" dt="2024-12-13T14:10:46.539" v="447" actId="14734"/>
          <ac:graphicFrameMkLst>
            <pc:docMk/>
            <pc:sldMk cId="1967765927" sldId="259"/>
            <ac:graphicFrameMk id="6" creationId="{05E97C91-CB59-6F36-29CF-58D411B0705D}"/>
          </ac:graphicFrameMkLst>
        </pc:graphicFrameChg>
      </pc:sldChg>
      <pc:sldChg chg="modSp">
        <pc:chgData name="ubaibinakhmad" userId="88b986be-d752-41f1-8410-c70bdc9a324b" providerId="ADAL" clId="{77BB09FB-D65A-44D4-84A5-703C05FEE855}" dt="2024-12-13T14:08:08.209" v="441" actId="20577"/>
        <pc:sldMkLst>
          <pc:docMk/>
          <pc:sldMk cId="1499172245" sldId="260"/>
        </pc:sldMkLst>
        <pc:spChg chg="mod">
          <ac:chgData name="ubaibinakhmad" userId="88b986be-d752-41f1-8410-c70bdc9a324b" providerId="ADAL" clId="{77BB09FB-D65A-44D4-84A5-703C05FEE855}" dt="2024-12-13T14:08:08.209" v="441" actId="20577"/>
          <ac:spMkLst>
            <pc:docMk/>
            <pc:sldMk cId="1499172245" sldId="260"/>
            <ac:spMk id="3" creationId="{D3C2D48C-F6FA-8594-F58C-BF4EE1CCA2FF}"/>
          </ac:spMkLst>
        </pc:spChg>
      </pc:sldChg>
      <pc:sldChg chg="modSp">
        <pc:chgData name="ubaibinakhmad" userId="88b986be-d752-41f1-8410-c70bdc9a324b" providerId="ADAL" clId="{77BB09FB-D65A-44D4-84A5-703C05FEE855}" dt="2024-12-13T14:10:13.384" v="445" actId="20577"/>
        <pc:sldMkLst>
          <pc:docMk/>
          <pc:sldMk cId="2702597027" sldId="261"/>
        </pc:sldMkLst>
        <pc:spChg chg="mod">
          <ac:chgData name="ubaibinakhmad" userId="88b986be-d752-41f1-8410-c70bdc9a324b" providerId="ADAL" clId="{77BB09FB-D65A-44D4-84A5-703C05FEE855}" dt="2024-12-13T14:10:13.384" v="445" actId="20577"/>
          <ac:spMkLst>
            <pc:docMk/>
            <pc:sldMk cId="2702597027" sldId="261"/>
            <ac:spMk id="3" creationId="{15B4C1C0-7467-9EF9-B384-BD9EFEA636B8}"/>
          </ac:spMkLst>
        </pc:spChg>
      </pc:sldChg>
      <pc:sldChg chg="addSp delSp modSp mod">
        <pc:chgData name="ubaibinakhmad" userId="88b986be-d752-41f1-8410-c70bdc9a324b" providerId="ADAL" clId="{77BB09FB-D65A-44D4-84A5-703C05FEE855}" dt="2024-12-13T14:17:15.103" v="451" actId="22"/>
        <pc:sldMkLst>
          <pc:docMk/>
          <pc:sldMk cId="4136513950" sldId="262"/>
        </pc:sldMkLst>
        <pc:spChg chg="mod">
          <ac:chgData name="ubaibinakhmad" userId="88b986be-d752-41f1-8410-c70bdc9a324b" providerId="ADAL" clId="{77BB09FB-D65A-44D4-84A5-703C05FEE855}" dt="2024-12-13T11:43:42.317" v="19" actId="20577"/>
          <ac:spMkLst>
            <pc:docMk/>
            <pc:sldMk cId="4136513950" sldId="262"/>
            <ac:spMk id="2" creationId="{EB8B850C-B0E4-6C2F-7B41-E559FE49AF37}"/>
          </ac:spMkLst>
        </pc:spChg>
        <pc:spChg chg="add del">
          <ac:chgData name="ubaibinakhmad" userId="88b986be-d752-41f1-8410-c70bdc9a324b" providerId="ADAL" clId="{77BB09FB-D65A-44D4-84A5-703C05FEE855}" dt="2024-12-13T13:55:50.731" v="378" actId="22"/>
          <ac:spMkLst>
            <pc:docMk/>
            <pc:sldMk cId="4136513950" sldId="262"/>
            <ac:spMk id="3" creationId="{9983885A-970B-5C5D-14FE-57E2AD2B9596}"/>
          </ac:spMkLst>
        </pc:spChg>
        <pc:spChg chg="add del mod">
          <ac:chgData name="ubaibinakhmad" userId="88b986be-d752-41f1-8410-c70bdc9a324b" providerId="ADAL" clId="{77BB09FB-D65A-44D4-84A5-703C05FEE855}" dt="2024-12-13T14:17:15.103" v="451" actId="22"/>
          <ac:spMkLst>
            <pc:docMk/>
            <pc:sldMk cId="4136513950" sldId="262"/>
            <ac:spMk id="11" creationId="{D538C9C9-A315-F092-44D4-057379EBEC49}"/>
          </ac:spMkLst>
        </pc:spChg>
        <pc:picChg chg="add del mod ord">
          <ac:chgData name="ubaibinakhmad" userId="88b986be-d752-41f1-8410-c70bdc9a324b" providerId="ADAL" clId="{77BB09FB-D65A-44D4-84A5-703C05FEE855}" dt="2024-12-13T13:19:10.429" v="377" actId="22"/>
          <ac:picMkLst>
            <pc:docMk/>
            <pc:sldMk cId="4136513950" sldId="262"/>
            <ac:picMk id="7" creationId="{C5C076EF-F79B-2C2B-16E3-719B0D957052}"/>
          </ac:picMkLst>
        </pc:picChg>
        <pc:picChg chg="add del mod ord">
          <ac:chgData name="ubaibinakhmad" userId="88b986be-d752-41f1-8410-c70bdc9a324b" providerId="ADAL" clId="{77BB09FB-D65A-44D4-84A5-703C05FEE855}" dt="2024-12-13T14:13:32.530" v="448" actId="478"/>
          <ac:picMkLst>
            <pc:docMk/>
            <pc:sldMk cId="4136513950" sldId="262"/>
            <ac:picMk id="9" creationId="{9201BCF2-8109-B93E-E9AC-40F12198402C}"/>
          </ac:picMkLst>
        </pc:picChg>
        <pc:picChg chg="add mod ord">
          <ac:chgData name="ubaibinakhmad" userId="88b986be-d752-41f1-8410-c70bdc9a324b" providerId="ADAL" clId="{77BB09FB-D65A-44D4-84A5-703C05FEE855}" dt="2024-12-13T14:17:15.103" v="451" actId="22"/>
          <ac:picMkLst>
            <pc:docMk/>
            <pc:sldMk cId="4136513950" sldId="262"/>
            <ac:picMk id="13" creationId="{D88B24B4-735F-EE17-D796-CC901132E1B3}"/>
          </ac:picMkLst>
        </pc:picChg>
      </pc:sldChg>
      <pc:sldChg chg="addSp delSp modSp new mod">
        <pc:chgData name="ubaibinakhmad" userId="88b986be-d752-41f1-8410-c70bdc9a324b" providerId="ADAL" clId="{77BB09FB-D65A-44D4-84A5-703C05FEE855}" dt="2024-12-13T15:31:33.960" v="452" actId="22"/>
        <pc:sldMkLst>
          <pc:docMk/>
          <pc:sldMk cId="2486615081" sldId="264"/>
        </pc:sldMkLst>
        <pc:spChg chg="mod">
          <ac:chgData name="ubaibinakhmad" userId="88b986be-d752-41f1-8410-c70bdc9a324b" providerId="ADAL" clId="{77BB09FB-D65A-44D4-84A5-703C05FEE855}" dt="2024-12-13T11:43:50.601" v="40" actId="20577"/>
          <ac:spMkLst>
            <pc:docMk/>
            <pc:sldMk cId="2486615081" sldId="264"/>
            <ac:spMk id="2" creationId="{7E50517D-0789-7124-5ECD-ABDD12382749}"/>
          </ac:spMkLst>
        </pc:spChg>
        <pc:spChg chg="del">
          <ac:chgData name="ubaibinakhmad" userId="88b986be-d752-41f1-8410-c70bdc9a324b" providerId="ADAL" clId="{77BB09FB-D65A-44D4-84A5-703C05FEE855}" dt="2024-12-13T15:31:33.960" v="452" actId="22"/>
          <ac:spMkLst>
            <pc:docMk/>
            <pc:sldMk cId="2486615081" sldId="264"/>
            <ac:spMk id="3" creationId="{B67B2A43-6502-AC38-A9D8-40EF3903805A}"/>
          </ac:spMkLst>
        </pc:spChg>
        <pc:picChg chg="add mod ord">
          <ac:chgData name="ubaibinakhmad" userId="88b986be-d752-41f1-8410-c70bdc9a324b" providerId="ADAL" clId="{77BB09FB-D65A-44D4-84A5-703C05FEE855}" dt="2024-12-13T15:31:33.960" v="452" actId="22"/>
          <ac:picMkLst>
            <pc:docMk/>
            <pc:sldMk cId="2486615081" sldId="264"/>
            <ac:picMk id="7" creationId="{457997F2-817F-9FE8-9768-C6C11044BA60}"/>
          </ac:picMkLst>
        </pc:picChg>
      </pc:sldChg>
      <pc:sldChg chg="addSp delSp modSp new del mod">
        <pc:chgData name="ubaibinakhmad" userId="88b986be-d752-41f1-8410-c70bdc9a324b" providerId="ADAL" clId="{77BB09FB-D65A-44D4-84A5-703C05FEE855}" dt="2024-12-13T16:15:14.220" v="823" actId="2696"/>
        <pc:sldMkLst>
          <pc:docMk/>
          <pc:sldMk cId="2664794368" sldId="265"/>
        </pc:sldMkLst>
        <pc:spChg chg="mod">
          <ac:chgData name="ubaibinakhmad" userId="88b986be-d752-41f1-8410-c70bdc9a324b" providerId="ADAL" clId="{77BB09FB-D65A-44D4-84A5-703C05FEE855}" dt="2024-12-13T11:44:13.427" v="74" actId="20577"/>
          <ac:spMkLst>
            <pc:docMk/>
            <pc:sldMk cId="2664794368" sldId="265"/>
            <ac:spMk id="2" creationId="{6BAC9768-1DB7-92DA-D6E8-1573DC60E338}"/>
          </ac:spMkLst>
        </pc:spChg>
        <pc:spChg chg="del">
          <ac:chgData name="ubaibinakhmad" userId="88b986be-d752-41f1-8410-c70bdc9a324b" providerId="ADAL" clId="{77BB09FB-D65A-44D4-84A5-703C05FEE855}" dt="2024-12-13T15:41:57.599" v="618"/>
          <ac:spMkLst>
            <pc:docMk/>
            <pc:sldMk cId="2664794368" sldId="265"/>
            <ac:spMk id="3" creationId="{CC10150E-1F36-B061-4532-4B697AFE9B08}"/>
          </ac:spMkLst>
        </pc:spChg>
        <pc:spChg chg="add mod">
          <ac:chgData name="ubaibinakhmad" userId="88b986be-d752-41f1-8410-c70bdc9a324b" providerId="ADAL" clId="{77BB09FB-D65A-44D4-84A5-703C05FEE855}" dt="2024-12-13T15:50:26.377" v="670" actId="478"/>
          <ac:spMkLst>
            <pc:docMk/>
            <pc:sldMk cId="2664794368" sldId="265"/>
            <ac:spMk id="9" creationId="{EF59C170-3A00-6A71-59E6-AA165750C0BD}"/>
          </ac:spMkLst>
        </pc:spChg>
        <pc:picChg chg="add del mod modCrop">
          <ac:chgData name="ubaibinakhmad" userId="88b986be-d752-41f1-8410-c70bdc9a324b" providerId="ADAL" clId="{77BB09FB-D65A-44D4-84A5-703C05FEE855}" dt="2024-12-13T15:50:26.377" v="670" actId="478"/>
          <ac:picMkLst>
            <pc:docMk/>
            <pc:sldMk cId="2664794368" sldId="265"/>
            <ac:picMk id="7" creationId="{72615324-2C2A-8937-650F-3EEE72FCD85B}"/>
          </ac:picMkLst>
        </pc:picChg>
      </pc:sldChg>
      <pc:sldChg chg="modSp new del mod">
        <pc:chgData name="ubaibinakhmad" userId="88b986be-d752-41f1-8410-c70bdc9a324b" providerId="ADAL" clId="{77BB09FB-D65A-44D4-84A5-703C05FEE855}" dt="2024-12-13T16:15:14.220" v="823" actId="2696"/>
        <pc:sldMkLst>
          <pc:docMk/>
          <pc:sldMk cId="3759095067" sldId="266"/>
        </pc:sldMkLst>
        <pc:spChg chg="mod">
          <ac:chgData name="ubaibinakhmad" userId="88b986be-d752-41f1-8410-c70bdc9a324b" providerId="ADAL" clId="{77BB09FB-D65A-44D4-84A5-703C05FEE855}" dt="2024-12-13T11:44:32.167" v="105" actId="20577"/>
          <ac:spMkLst>
            <pc:docMk/>
            <pc:sldMk cId="3759095067" sldId="266"/>
            <ac:spMk id="2" creationId="{086042A7-F275-59D3-5109-38F3867D437A}"/>
          </ac:spMkLst>
        </pc:spChg>
      </pc:sldChg>
      <pc:sldChg chg="addSp delSp modSp new del mod">
        <pc:chgData name="ubaibinakhmad" userId="88b986be-d752-41f1-8410-c70bdc9a324b" providerId="ADAL" clId="{77BB09FB-D65A-44D4-84A5-703C05FEE855}" dt="2024-12-13T16:48:49.369" v="1062" actId="2696"/>
        <pc:sldMkLst>
          <pc:docMk/>
          <pc:sldMk cId="678104078" sldId="267"/>
        </pc:sldMkLst>
        <pc:spChg chg="mod">
          <ac:chgData name="ubaibinakhmad" userId="88b986be-d752-41f1-8410-c70bdc9a324b" providerId="ADAL" clId="{77BB09FB-D65A-44D4-84A5-703C05FEE855}" dt="2024-12-13T11:45:55.802" v="130" actId="20577"/>
          <ac:spMkLst>
            <pc:docMk/>
            <pc:sldMk cId="678104078" sldId="267"/>
            <ac:spMk id="2" creationId="{83165A25-8A6F-B929-13C6-B0264131BC85}"/>
          </ac:spMkLst>
        </pc:spChg>
        <pc:spChg chg="add del mod">
          <ac:chgData name="ubaibinakhmad" userId="88b986be-d752-41f1-8410-c70bdc9a324b" providerId="ADAL" clId="{77BB09FB-D65A-44D4-84A5-703C05FEE855}" dt="2024-12-13T16:36:59.065" v="831" actId="478"/>
          <ac:spMkLst>
            <pc:docMk/>
            <pc:sldMk cId="678104078" sldId="267"/>
            <ac:spMk id="3" creationId="{092F261D-6DCC-CFC3-9AE5-CB5DD8BC57EA}"/>
          </ac:spMkLst>
        </pc:spChg>
        <pc:spChg chg="del mod">
          <ac:chgData name="ubaibinakhmad" userId="88b986be-d752-41f1-8410-c70bdc9a324b" providerId="ADAL" clId="{77BB09FB-D65A-44D4-84A5-703C05FEE855}" dt="2024-12-13T16:36:57.220" v="830" actId="478"/>
          <ac:spMkLst>
            <pc:docMk/>
            <pc:sldMk cId="678104078" sldId="267"/>
            <ac:spMk id="4" creationId="{E7D91257-3737-4B5D-9B14-121F0BCD4757}"/>
          </ac:spMkLst>
        </pc:spChg>
        <pc:graphicFrameChg chg="add mod">
          <ac:chgData name="ubaibinakhmad" userId="88b986be-d752-41f1-8410-c70bdc9a324b" providerId="ADAL" clId="{77BB09FB-D65A-44D4-84A5-703C05FEE855}" dt="2024-12-13T16:36:50.428" v="829"/>
          <ac:graphicFrameMkLst>
            <pc:docMk/>
            <pc:sldMk cId="678104078" sldId="267"/>
            <ac:graphicFrameMk id="7" creationId="{2759AD71-0E64-4D12-5C4A-827AE8BB167D}"/>
          </ac:graphicFrameMkLst>
        </pc:graphicFrameChg>
        <pc:graphicFrameChg chg="add del mod modGraphic">
          <ac:chgData name="ubaibinakhmad" userId="88b986be-d752-41f1-8410-c70bdc9a324b" providerId="ADAL" clId="{77BB09FB-D65A-44D4-84A5-703C05FEE855}" dt="2024-12-13T16:38:44.357" v="852" actId="21"/>
          <ac:graphicFrameMkLst>
            <pc:docMk/>
            <pc:sldMk cId="678104078" sldId="267"/>
            <ac:graphicFrameMk id="8" creationId="{980ACF0F-93B9-E5AF-D0CC-E475241AE07C}"/>
          </ac:graphicFrameMkLst>
        </pc:graphicFrameChg>
      </pc:sldChg>
      <pc:sldChg chg="addSp delSp modSp new mod">
        <pc:chgData name="ubaibinakhmad" userId="88b986be-d752-41f1-8410-c70bdc9a324b" providerId="ADAL" clId="{77BB09FB-D65A-44D4-84A5-703C05FEE855}" dt="2024-12-13T16:48:38.208" v="1061" actId="20577"/>
        <pc:sldMkLst>
          <pc:docMk/>
          <pc:sldMk cId="2385522648" sldId="268"/>
        </pc:sldMkLst>
        <pc:spChg chg="mod">
          <ac:chgData name="ubaibinakhmad" userId="88b986be-d752-41f1-8410-c70bdc9a324b" providerId="ADAL" clId="{77BB09FB-D65A-44D4-84A5-703C05FEE855}" dt="2024-12-13T11:46:05.348" v="153" actId="20577"/>
          <ac:spMkLst>
            <pc:docMk/>
            <pc:sldMk cId="2385522648" sldId="268"/>
            <ac:spMk id="2" creationId="{3620D27E-2A2D-112E-1E84-D01F997A0880}"/>
          </ac:spMkLst>
        </pc:spChg>
        <pc:spChg chg="del">
          <ac:chgData name="ubaibinakhmad" userId="88b986be-d752-41f1-8410-c70bdc9a324b" providerId="ADAL" clId="{77BB09FB-D65A-44D4-84A5-703C05FEE855}" dt="2024-12-13T16:38:48.611" v="853" actId="478"/>
          <ac:spMkLst>
            <pc:docMk/>
            <pc:sldMk cId="2385522648" sldId="268"/>
            <ac:spMk id="3" creationId="{89194B4E-5488-D129-5748-3CBED9249B9D}"/>
          </ac:spMkLst>
        </pc:spChg>
        <pc:spChg chg="add del">
          <ac:chgData name="ubaibinakhmad" userId="88b986be-d752-41f1-8410-c70bdc9a324b" providerId="ADAL" clId="{77BB09FB-D65A-44D4-84A5-703C05FEE855}" dt="2024-12-13T16:40:59.518" v="875" actId="478"/>
          <ac:spMkLst>
            <pc:docMk/>
            <pc:sldMk cId="2385522648" sldId="268"/>
            <ac:spMk id="4" creationId="{6EDBD785-26B2-9BF6-6758-EAF9686A0625}"/>
          </ac:spMkLst>
        </pc:spChg>
        <pc:graphicFrameChg chg="add mod modGraphic">
          <ac:chgData name="ubaibinakhmad" userId="88b986be-d752-41f1-8410-c70bdc9a324b" providerId="ADAL" clId="{77BB09FB-D65A-44D4-84A5-703C05FEE855}" dt="2024-12-13T16:48:38.208" v="1061" actId="20577"/>
          <ac:graphicFrameMkLst>
            <pc:docMk/>
            <pc:sldMk cId="2385522648" sldId="268"/>
            <ac:graphicFrameMk id="8" creationId="{980ACF0F-93B9-E5AF-D0CC-E475241AE07C}"/>
          </ac:graphicFrameMkLst>
        </pc:graphicFrameChg>
      </pc:sldChg>
      <pc:sldChg chg="addSp delSp modSp new mod">
        <pc:chgData name="ubaibinakhmad" userId="88b986be-d752-41f1-8410-c70bdc9a324b" providerId="ADAL" clId="{77BB09FB-D65A-44D4-84A5-703C05FEE855}" dt="2024-12-13T16:52:48.189" v="1125" actId="20577"/>
        <pc:sldMkLst>
          <pc:docMk/>
          <pc:sldMk cId="2730042277" sldId="269"/>
        </pc:sldMkLst>
        <pc:spChg chg="mod">
          <ac:chgData name="ubaibinakhmad" userId="88b986be-d752-41f1-8410-c70bdc9a324b" providerId="ADAL" clId="{77BB09FB-D65A-44D4-84A5-703C05FEE855}" dt="2024-12-13T11:48:02.457" v="206" actId="20577"/>
          <ac:spMkLst>
            <pc:docMk/>
            <pc:sldMk cId="2730042277" sldId="269"/>
            <ac:spMk id="2" creationId="{BAED7EB0-3442-C315-7995-3C0319C5E5E6}"/>
          </ac:spMkLst>
        </pc:spChg>
        <pc:spChg chg="mod">
          <ac:chgData name="ubaibinakhmad" userId="88b986be-d752-41f1-8410-c70bdc9a324b" providerId="ADAL" clId="{77BB09FB-D65A-44D4-84A5-703C05FEE855}" dt="2024-12-13T16:49:40.692" v="1087" actId="5793"/>
          <ac:spMkLst>
            <pc:docMk/>
            <pc:sldMk cId="2730042277" sldId="269"/>
            <ac:spMk id="3" creationId="{5B3EEE2D-3EF0-9F9D-56C4-91E7C4C3E0D8}"/>
          </ac:spMkLst>
        </pc:spChg>
        <pc:spChg chg="del">
          <ac:chgData name="ubaibinakhmad" userId="88b986be-d752-41f1-8410-c70bdc9a324b" providerId="ADAL" clId="{77BB09FB-D65A-44D4-84A5-703C05FEE855}" dt="2024-12-13T16:50:19.134" v="1092"/>
          <ac:spMkLst>
            <pc:docMk/>
            <pc:sldMk cId="2730042277" sldId="269"/>
            <ac:spMk id="4" creationId="{27434082-51B8-6DDF-E4EF-E5E4EEDEF51D}"/>
          </ac:spMkLst>
        </pc:spChg>
        <pc:spChg chg="add mod">
          <ac:chgData name="ubaibinakhmad" userId="88b986be-d752-41f1-8410-c70bdc9a324b" providerId="ADAL" clId="{77BB09FB-D65A-44D4-84A5-703C05FEE855}" dt="2024-12-13T16:52:48.189" v="1125" actId="20577"/>
          <ac:spMkLst>
            <pc:docMk/>
            <pc:sldMk cId="2730042277" sldId="269"/>
            <ac:spMk id="9" creationId="{5628F8B4-EFC7-9AA2-F8C1-9570D9208515}"/>
          </ac:spMkLst>
        </pc:spChg>
        <pc:picChg chg="add del mod">
          <ac:chgData name="ubaibinakhmad" userId="88b986be-d752-41f1-8410-c70bdc9a324b" providerId="ADAL" clId="{77BB09FB-D65A-44D4-84A5-703C05FEE855}" dt="2024-12-13T16:51:58.029" v="1118" actId="478"/>
          <ac:picMkLst>
            <pc:docMk/>
            <pc:sldMk cId="2730042277" sldId="269"/>
            <ac:picMk id="8" creationId="{D5EAEE5B-7173-06CC-EAEA-6487FED90CBB}"/>
          </ac:picMkLst>
        </pc:picChg>
        <pc:picChg chg="add mod">
          <ac:chgData name="ubaibinakhmad" userId="88b986be-d752-41f1-8410-c70bdc9a324b" providerId="ADAL" clId="{77BB09FB-D65A-44D4-84A5-703C05FEE855}" dt="2024-12-13T16:52:00.051" v="1119" actId="1076"/>
          <ac:picMkLst>
            <pc:docMk/>
            <pc:sldMk cId="2730042277" sldId="269"/>
            <ac:picMk id="11" creationId="{3F35FB25-60CD-53EB-2362-BE4D42392845}"/>
          </ac:picMkLst>
        </pc:picChg>
        <pc:picChg chg="add mod">
          <ac:chgData name="ubaibinakhmad" userId="88b986be-d752-41f1-8410-c70bdc9a324b" providerId="ADAL" clId="{77BB09FB-D65A-44D4-84A5-703C05FEE855}" dt="2024-12-13T16:52:12.895" v="1121" actId="1076"/>
          <ac:picMkLst>
            <pc:docMk/>
            <pc:sldMk cId="2730042277" sldId="269"/>
            <ac:picMk id="13" creationId="{D544D449-64E9-E27F-B84E-A7C576904D6D}"/>
          </ac:picMkLst>
        </pc:picChg>
      </pc:sldChg>
      <pc:sldChg chg="modSp new del mod">
        <pc:chgData name="ubaibinakhmad" userId="88b986be-d752-41f1-8410-c70bdc9a324b" providerId="ADAL" clId="{77BB09FB-D65A-44D4-84A5-703C05FEE855}" dt="2024-12-13T16:53:03.801" v="1126" actId="2696"/>
        <pc:sldMkLst>
          <pc:docMk/>
          <pc:sldMk cId="3803855461" sldId="270"/>
        </pc:sldMkLst>
        <pc:spChg chg="mod">
          <ac:chgData name="ubaibinakhmad" userId="88b986be-d752-41f1-8410-c70bdc9a324b" providerId="ADAL" clId="{77BB09FB-D65A-44D4-84A5-703C05FEE855}" dt="2024-12-13T11:48:15.422" v="223" actId="20577"/>
          <ac:spMkLst>
            <pc:docMk/>
            <pc:sldMk cId="3803855461" sldId="270"/>
            <ac:spMk id="2" creationId="{9A20CBA5-FC5B-A450-7211-2EC9B20B6131}"/>
          </ac:spMkLst>
        </pc:spChg>
      </pc:sldChg>
      <pc:sldChg chg="addSp delSp modSp new mod">
        <pc:chgData name="ubaibinakhmad" userId="88b986be-d752-41f1-8410-c70bdc9a324b" providerId="ADAL" clId="{77BB09FB-D65A-44D4-84A5-703C05FEE855}" dt="2024-12-13T16:09:17.487" v="744" actId="1076"/>
        <pc:sldMkLst>
          <pc:docMk/>
          <pc:sldMk cId="57565604" sldId="271"/>
        </pc:sldMkLst>
        <pc:spChg chg="mod">
          <ac:chgData name="ubaibinakhmad" userId="88b986be-d752-41f1-8410-c70bdc9a324b" providerId="ADAL" clId="{77BB09FB-D65A-44D4-84A5-703C05FEE855}" dt="2024-12-13T11:48:41.803" v="256" actId="20577"/>
          <ac:spMkLst>
            <pc:docMk/>
            <pc:sldMk cId="57565604" sldId="271"/>
            <ac:spMk id="2" creationId="{7C925BF1-8253-9B19-773A-D88070CDB7B6}"/>
          </ac:spMkLst>
        </pc:spChg>
        <pc:spChg chg="mod">
          <ac:chgData name="ubaibinakhmad" userId="88b986be-d752-41f1-8410-c70bdc9a324b" providerId="ADAL" clId="{77BB09FB-D65A-44D4-84A5-703C05FEE855}" dt="2024-12-13T16:09:15.075" v="743" actId="5793"/>
          <ac:spMkLst>
            <pc:docMk/>
            <pc:sldMk cId="57565604" sldId="271"/>
            <ac:spMk id="3" creationId="{BC6F672A-E998-9200-E5FA-B84943A7E8DB}"/>
          </ac:spMkLst>
        </pc:spChg>
        <pc:picChg chg="add del mod">
          <ac:chgData name="ubaibinakhmad" userId="88b986be-d752-41f1-8410-c70bdc9a324b" providerId="ADAL" clId="{77BB09FB-D65A-44D4-84A5-703C05FEE855}" dt="2024-12-13T16:08:35.319" v="734" actId="478"/>
          <ac:picMkLst>
            <pc:docMk/>
            <pc:sldMk cId="57565604" sldId="271"/>
            <ac:picMk id="7" creationId="{D7F969A2-9298-B71A-6D12-BA425D482ED1}"/>
          </ac:picMkLst>
        </pc:picChg>
        <pc:picChg chg="add mod">
          <ac:chgData name="ubaibinakhmad" userId="88b986be-d752-41f1-8410-c70bdc9a324b" providerId="ADAL" clId="{77BB09FB-D65A-44D4-84A5-703C05FEE855}" dt="2024-12-13T16:09:17.487" v="744" actId="1076"/>
          <ac:picMkLst>
            <pc:docMk/>
            <pc:sldMk cId="57565604" sldId="271"/>
            <ac:picMk id="9" creationId="{5BFB2874-EA2F-CD1B-31A3-06A1F212D3B2}"/>
          </ac:picMkLst>
        </pc:picChg>
      </pc:sldChg>
      <pc:sldChg chg="addSp delSp modSp new mod">
        <pc:chgData name="ubaibinakhmad" userId="88b986be-d752-41f1-8410-c70bdc9a324b" providerId="ADAL" clId="{77BB09FB-D65A-44D4-84A5-703C05FEE855}" dt="2024-12-13T16:57:40.248" v="1140" actId="1076"/>
        <pc:sldMkLst>
          <pc:docMk/>
          <pc:sldMk cId="1142649275" sldId="272"/>
        </pc:sldMkLst>
        <pc:spChg chg="mod">
          <ac:chgData name="ubaibinakhmad" userId="88b986be-d752-41f1-8410-c70bdc9a324b" providerId="ADAL" clId="{77BB09FB-D65A-44D4-84A5-703C05FEE855}" dt="2024-12-13T11:48:56.665" v="268" actId="20577"/>
          <ac:spMkLst>
            <pc:docMk/>
            <pc:sldMk cId="1142649275" sldId="272"/>
            <ac:spMk id="2" creationId="{7A992F7E-BA34-BC08-4A1A-BC2D1BBA7A8D}"/>
          </ac:spMkLst>
        </pc:spChg>
        <pc:spChg chg="del">
          <ac:chgData name="ubaibinakhmad" userId="88b986be-d752-41f1-8410-c70bdc9a324b" providerId="ADAL" clId="{77BB09FB-D65A-44D4-84A5-703C05FEE855}" dt="2024-12-13T16:57:15.506" v="1128" actId="22"/>
          <ac:spMkLst>
            <pc:docMk/>
            <pc:sldMk cId="1142649275" sldId="272"/>
            <ac:spMk id="3" creationId="{8229BBFC-5C3E-0159-BD0F-675497A4A843}"/>
          </ac:spMkLst>
        </pc:spChg>
        <pc:spChg chg="del">
          <ac:chgData name="ubaibinakhmad" userId="88b986be-d752-41f1-8410-c70bdc9a324b" providerId="ADAL" clId="{77BB09FB-D65A-44D4-84A5-703C05FEE855}" dt="2024-12-13T16:57:19.560" v="1129" actId="478"/>
          <ac:spMkLst>
            <pc:docMk/>
            <pc:sldMk cId="1142649275" sldId="272"/>
            <ac:spMk id="4" creationId="{D563C5B2-BDC0-3E74-251C-2BE8E7FEE7B9}"/>
          </ac:spMkLst>
        </pc:spChg>
        <pc:picChg chg="add mod ord modCrop">
          <ac:chgData name="ubaibinakhmad" userId="88b986be-d752-41f1-8410-c70bdc9a324b" providerId="ADAL" clId="{77BB09FB-D65A-44D4-84A5-703C05FEE855}" dt="2024-12-13T16:57:40.248" v="1140" actId="1076"/>
          <ac:picMkLst>
            <pc:docMk/>
            <pc:sldMk cId="1142649275" sldId="272"/>
            <ac:picMk id="8" creationId="{E05E2C36-A658-C46C-62CA-74AA907B9C8C}"/>
          </ac:picMkLst>
        </pc:picChg>
      </pc:sldChg>
      <pc:sldChg chg="modSp new del mod">
        <pc:chgData name="ubaibinakhmad" userId="88b986be-d752-41f1-8410-c70bdc9a324b" providerId="ADAL" clId="{77BB09FB-D65A-44D4-84A5-703C05FEE855}" dt="2024-12-13T16:53:11.992" v="1127" actId="2696"/>
        <pc:sldMkLst>
          <pc:docMk/>
          <pc:sldMk cId="3500781214" sldId="273"/>
        </pc:sldMkLst>
        <pc:spChg chg="mod">
          <ac:chgData name="ubaibinakhmad" userId="88b986be-d752-41f1-8410-c70bdc9a324b" providerId="ADAL" clId="{77BB09FB-D65A-44D4-84A5-703C05FEE855}" dt="2024-12-13T11:49:17.294" v="305" actId="20577"/>
          <ac:spMkLst>
            <pc:docMk/>
            <pc:sldMk cId="3500781214" sldId="273"/>
            <ac:spMk id="2" creationId="{693DE9EF-B28B-C73E-520D-1AA765149D76}"/>
          </ac:spMkLst>
        </pc:spChg>
      </pc:sldChg>
      <pc:sldChg chg="modSp new del mod">
        <pc:chgData name="ubaibinakhmad" userId="88b986be-d752-41f1-8410-c70bdc9a324b" providerId="ADAL" clId="{77BB09FB-D65A-44D4-84A5-703C05FEE855}" dt="2024-12-13T16:53:11.992" v="1127" actId="2696"/>
        <pc:sldMkLst>
          <pc:docMk/>
          <pc:sldMk cId="801065627" sldId="274"/>
        </pc:sldMkLst>
        <pc:spChg chg="mod">
          <ac:chgData name="ubaibinakhmad" userId="88b986be-d752-41f1-8410-c70bdc9a324b" providerId="ADAL" clId="{77BB09FB-D65A-44D4-84A5-703C05FEE855}" dt="2024-12-13T11:49:31.589" v="332" actId="20577"/>
          <ac:spMkLst>
            <pc:docMk/>
            <pc:sldMk cId="801065627" sldId="274"/>
            <ac:spMk id="2" creationId="{B593BD19-B6B4-1F58-774D-5628F794E23D}"/>
          </ac:spMkLst>
        </pc:spChg>
      </pc:sldChg>
      <pc:sldChg chg="modSp new del mod">
        <pc:chgData name="ubaibinakhmad" userId="88b986be-d752-41f1-8410-c70bdc9a324b" providerId="ADAL" clId="{77BB09FB-D65A-44D4-84A5-703C05FEE855}" dt="2024-12-13T16:53:11.992" v="1127" actId="2696"/>
        <pc:sldMkLst>
          <pc:docMk/>
          <pc:sldMk cId="2637059168" sldId="275"/>
        </pc:sldMkLst>
        <pc:spChg chg="mod">
          <ac:chgData name="ubaibinakhmad" userId="88b986be-d752-41f1-8410-c70bdc9a324b" providerId="ADAL" clId="{77BB09FB-D65A-44D4-84A5-703C05FEE855}" dt="2024-12-13T11:49:41.429" v="346" actId="20577"/>
          <ac:spMkLst>
            <pc:docMk/>
            <pc:sldMk cId="2637059168" sldId="275"/>
            <ac:spMk id="2" creationId="{411B738C-BAE9-9ACE-A911-D50688B4B04E}"/>
          </ac:spMkLst>
        </pc:spChg>
      </pc:sldChg>
      <pc:sldChg chg="delSp modSp new mod">
        <pc:chgData name="ubaibinakhmad" userId="88b986be-d752-41f1-8410-c70bdc9a324b" providerId="ADAL" clId="{77BB09FB-D65A-44D4-84A5-703C05FEE855}" dt="2024-12-13T13:17:48.066" v="375" actId="12"/>
        <pc:sldMkLst>
          <pc:docMk/>
          <pc:sldMk cId="3721538224" sldId="276"/>
        </pc:sldMkLst>
        <pc:spChg chg="mod">
          <ac:chgData name="ubaibinakhmad" userId="88b986be-d752-41f1-8410-c70bdc9a324b" providerId="ADAL" clId="{77BB09FB-D65A-44D4-84A5-703C05FEE855}" dt="2024-12-13T11:49:57.865" v="371" actId="20577"/>
          <ac:spMkLst>
            <pc:docMk/>
            <pc:sldMk cId="3721538224" sldId="276"/>
            <ac:spMk id="2" creationId="{36262583-3CEA-9BDA-AE2C-553860BD5E65}"/>
          </ac:spMkLst>
        </pc:spChg>
        <pc:spChg chg="mod">
          <ac:chgData name="ubaibinakhmad" userId="88b986be-d752-41f1-8410-c70bdc9a324b" providerId="ADAL" clId="{77BB09FB-D65A-44D4-84A5-703C05FEE855}" dt="2024-12-13T13:17:48.066" v="375" actId="12"/>
          <ac:spMkLst>
            <pc:docMk/>
            <pc:sldMk cId="3721538224" sldId="276"/>
            <ac:spMk id="3" creationId="{D4A39154-6596-A785-4ED0-30845C0EB794}"/>
          </ac:spMkLst>
        </pc:spChg>
        <pc:spChg chg="del">
          <ac:chgData name="ubaibinakhmad" userId="88b986be-d752-41f1-8410-c70bdc9a324b" providerId="ADAL" clId="{77BB09FB-D65A-44D4-84A5-703C05FEE855}" dt="2024-12-13T12:47:34.378" v="372" actId="478"/>
          <ac:spMkLst>
            <pc:docMk/>
            <pc:sldMk cId="3721538224" sldId="276"/>
            <ac:spMk id="4" creationId="{B1B73C1C-E5ED-FA36-A7F0-3CDC78DE45E3}"/>
          </ac:spMkLst>
        </pc:spChg>
      </pc:sldChg>
      <pc:sldChg chg="addSp delSp modSp add mod ord">
        <pc:chgData name="ubaibinakhmad" userId="88b986be-d752-41f1-8410-c70bdc9a324b" providerId="ADAL" clId="{77BB09FB-D65A-44D4-84A5-703C05FEE855}" dt="2024-12-13T16:15:08.425" v="822" actId="1076"/>
        <pc:sldMkLst>
          <pc:docMk/>
          <pc:sldMk cId="82394062" sldId="277"/>
        </pc:sldMkLst>
        <pc:spChg chg="mod">
          <ac:chgData name="ubaibinakhmad" userId="88b986be-d752-41f1-8410-c70bdc9a324b" providerId="ADAL" clId="{77BB09FB-D65A-44D4-84A5-703C05FEE855}" dt="2024-12-13T15:43:51.769" v="656" actId="20577"/>
          <ac:spMkLst>
            <pc:docMk/>
            <pc:sldMk cId="82394062" sldId="277"/>
            <ac:spMk id="2" creationId="{38A19E6B-ED5B-1494-85D2-F529A1CA581A}"/>
          </ac:spMkLst>
        </pc:spChg>
        <pc:spChg chg="add del mod">
          <ac:chgData name="ubaibinakhmad" userId="88b986be-d752-41f1-8410-c70bdc9a324b" providerId="ADAL" clId="{77BB09FB-D65A-44D4-84A5-703C05FEE855}" dt="2024-12-13T15:45:06.773" v="658" actId="22"/>
          <ac:spMkLst>
            <pc:docMk/>
            <pc:sldMk cId="82394062" sldId="277"/>
            <ac:spMk id="6" creationId="{064DAFEC-3993-53F9-ECC2-89158D31EEB7}"/>
          </ac:spMkLst>
        </pc:spChg>
        <pc:spChg chg="add del mod">
          <ac:chgData name="ubaibinakhmad" userId="88b986be-d752-41f1-8410-c70bdc9a324b" providerId="ADAL" clId="{77BB09FB-D65A-44D4-84A5-703C05FEE855}" dt="2024-12-13T15:46:38.291" v="661" actId="478"/>
          <ac:spMkLst>
            <pc:docMk/>
            <pc:sldMk cId="82394062" sldId="277"/>
            <ac:spMk id="11" creationId="{EF67DBA5-E4E5-4F33-3D99-E37FC307966B}"/>
          </ac:spMkLst>
        </pc:spChg>
        <pc:picChg chg="del">
          <ac:chgData name="ubaibinakhmad" userId="88b986be-d752-41f1-8410-c70bdc9a324b" providerId="ADAL" clId="{77BB09FB-D65A-44D4-84A5-703C05FEE855}" dt="2024-12-13T15:43:55.960" v="657" actId="478"/>
          <ac:picMkLst>
            <pc:docMk/>
            <pc:sldMk cId="82394062" sldId="277"/>
            <ac:picMk id="7" creationId="{BA1BDC13-7E0E-55B6-3802-A7A8821F1387}"/>
          </ac:picMkLst>
        </pc:picChg>
        <pc:picChg chg="add del mod ord">
          <ac:chgData name="ubaibinakhmad" userId="88b986be-d752-41f1-8410-c70bdc9a324b" providerId="ADAL" clId="{77BB09FB-D65A-44D4-84A5-703C05FEE855}" dt="2024-12-13T15:46:32.426" v="659" actId="478"/>
          <ac:picMkLst>
            <pc:docMk/>
            <pc:sldMk cId="82394062" sldId="277"/>
            <ac:picMk id="9" creationId="{1ABE75F4-104B-2F9C-850A-C0A2A1CE2FFF}"/>
          </ac:picMkLst>
        </pc:picChg>
        <pc:picChg chg="add del mod">
          <ac:chgData name="ubaibinakhmad" userId="88b986be-d752-41f1-8410-c70bdc9a324b" providerId="ADAL" clId="{77BB09FB-D65A-44D4-84A5-703C05FEE855}" dt="2024-12-13T15:46:53.789" v="664" actId="478"/>
          <ac:picMkLst>
            <pc:docMk/>
            <pc:sldMk cId="82394062" sldId="277"/>
            <ac:picMk id="13" creationId="{EBA8B203-91D5-3767-2A9B-13D29FB3B8E5}"/>
          </ac:picMkLst>
        </pc:picChg>
        <pc:picChg chg="add del mod">
          <ac:chgData name="ubaibinakhmad" userId="88b986be-d752-41f1-8410-c70bdc9a324b" providerId="ADAL" clId="{77BB09FB-D65A-44D4-84A5-703C05FEE855}" dt="2024-12-13T15:55:36.879" v="674" actId="478"/>
          <ac:picMkLst>
            <pc:docMk/>
            <pc:sldMk cId="82394062" sldId="277"/>
            <ac:picMk id="15" creationId="{CFDCAED4-0D95-D67F-B0AC-D6BA107995D0}"/>
          </ac:picMkLst>
        </pc:picChg>
        <pc:picChg chg="add del mod">
          <ac:chgData name="ubaibinakhmad" userId="88b986be-d752-41f1-8410-c70bdc9a324b" providerId="ADAL" clId="{77BB09FB-D65A-44D4-84A5-703C05FEE855}" dt="2024-12-13T15:55:42.018" v="677" actId="478"/>
          <ac:picMkLst>
            <pc:docMk/>
            <pc:sldMk cId="82394062" sldId="277"/>
            <ac:picMk id="17" creationId="{13F7E0AE-E6C9-7D68-8840-E754F1031B5F}"/>
          </ac:picMkLst>
        </pc:picChg>
        <pc:picChg chg="add del mod">
          <ac:chgData name="ubaibinakhmad" userId="88b986be-d752-41f1-8410-c70bdc9a324b" providerId="ADAL" clId="{77BB09FB-D65A-44D4-84A5-703C05FEE855}" dt="2024-12-13T16:13:34.578" v="818" actId="478"/>
          <ac:picMkLst>
            <pc:docMk/>
            <pc:sldMk cId="82394062" sldId="277"/>
            <ac:picMk id="19" creationId="{89542ECD-F27C-DC40-3E4F-4CC01646A6B7}"/>
          </ac:picMkLst>
        </pc:picChg>
        <pc:picChg chg="add del mod">
          <ac:chgData name="ubaibinakhmad" userId="88b986be-d752-41f1-8410-c70bdc9a324b" providerId="ADAL" clId="{77BB09FB-D65A-44D4-84A5-703C05FEE855}" dt="2024-12-13T16:13:34.019" v="817" actId="478"/>
          <ac:picMkLst>
            <pc:docMk/>
            <pc:sldMk cId="82394062" sldId="277"/>
            <ac:picMk id="21" creationId="{7AAC6338-19B9-0D30-4A61-E39165C9169A}"/>
          </ac:picMkLst>
        </pc:picChg>
        <pc:picChg chg="add mod">
          <ac:chgData name="ubaibinakhmad" userId="88b986be-d752-41f1-8410-c70bdc9a324b" providerId="ADAL" clId="{77BB09FB-D65A-44D4-84A5-703C05FEE855}" dt="2024-12-13T16:14:39.789" v="820" actId="1076"/>
          <ac:picMkLst>
            <pc:docMk/>
            <pc:sldMk cId="82394062" sldId="277"/>
            <ac:picMk id="23" creationId="{AC2509EB-90F4-74C2-0813-31BA1BD35A8C}"/>
          </ac:picMkLst>
        </pc:picChg>
        <pc:picChg chg="add mod">
          <ac:chgData name="ubaibinakhmad" userId="88b986be-d752-41f1-8410-c70bdc9a324b" providerId="ADAL" clId="{77BB09FB-D65A-44D4-84A5-703C05FEE855}" dt="2024-12-13T16:15:08.425" v="822" actId="1076"/>
          <ac:picMkLst>
            <pc:docMk/>
            <pc:sldMk cId="82394062" sldId="277"/>
            <ac:picMk id="25" creationId="{037F70AF-101C-656E-7EFF-F578B2C06EB9}"/>
          </ac:picMkLst>
        </pc:picChg>
      </pc:sldChg>
      <pc:sldChg chg="new del">
        <pc:chgData name="ubaibinakhmad" userId="88b986be-d752-41f1-8410-c70bdc9a324b" providerId="ADAL" clId="{77BB09FB-D65A-44D4-84A5-703C05FEE855}" dt="2024-12-13T14:16:46.154" v="450" actId="2696"/>
        <pc:sldMkLst>
          <pc:docMk/>
          <pc:sldMk cId="2532492817" sldId="277"/>
        </pc:sldMkLst>
      </pc:sldChg>
      <pc:sldChg chg="add">
        <pc:chgData name="ubaibinakhmad" userId="88b986be-d752-41f1-8410-c70bdc9a324b" providerId="ADAL" clId="{77BB09FB-D65A-44D4-84A5-703C05FEE855}" dt="2024-12-13T15:55:31.520" v="671" actId="2890"/>
        <pc:sldMkLst>
          <pc:docMk/>
          <pc:sldMk cId="2111216319" sldId="278"/>
        </pc:sldMkLst>
      </pc:sldChg>
      <pc:sldChg chg="addSp delSp modSp add mod">
        <pc:chgData name="ubaibinakhmad" userId="88b986be-d752-41f1-8410-c70bdc9a324b" providerId="ADAL" clId="{77BB09FB-D65A-44D4-84A5-703C05FEE855}" dt="2024-12-13T16:13:22.915" v="815" actId="1076"/>
        <pc:sldMkLst>
          <pc:docMk/>
          <pc:sldMk cId="2436655720" sldId="279"/>
        </pc:sldMkLst>
        <pc:spChg chg="del mod">
          <ac:chgData name="ubaibinakhmad" userId="88b986be-d752-41f1-8410-c70bdc9a324b" providerId="ADAL" clId="{77BB09FB-D65A-44D4-84A5-703C05FEE855}" dt="2024-12-13T16:09:52.583" v="746" actId="22"/>
          <ac:spMkLst>
            <pc:docMk/>
            <pc:sldMk cId="2436655720" sldId="279"/>
            <ac:spMk id="3" creationId="{0A3A5F34-8B0D-DF04-F52C-793F356B19DF}"/>
          </ac:spMkLst>
        </pc:spChg>
        <pc:spChg chg="add mod">
          <ac:chgData name="ubaibinakhmad" userId="88b986be-d752-41f1-8410-c70bdc9a324b" providerId="ADAL" clId="{77BB09FB-D65A-44D4-84A5-703C05FEE855}" dt="2024-12-13T16:11:03.638" v="752" actId="1076"/>
          <ac:spMkLst>
            <pc:docMk/>
            <pc:sldMk cId="2436655720" sldId="279"/>
            <ac:spMk id="11" creationId="{530ED002-101C-07DF-4E97-4E9D4B3EC950}"/>
          </ac:spMkLst>
        </pc:spChg>
        <pc:spChg chg="add mod">
          <ac:chgData name="ubaibinakhmad" userId="88b986be-d752-41f1-8410-c70bdc9a324b" providerId="ADAL" clId="{77BB09FB-D65A-44D4-84A5-703C05FEE855}" dt="2024-12-13T16:13:22.915" v="815" actId="1076"/>
          <ac:spMkLst>
            <pc:docMk/>
            <pc:sldMk cId="2436655720" sldId="279"/>
            <ac:spMk id="20" creationId="{97F8A57D-1903-7368-B056-5752097E128C}"/>
          </ac:spMkLst>
        </pc:spChg>
        <pc:picChg chg="add mod ord">
          <ac:chgData name="ubaibinakhmad" userId="88b986be-d752-41f1-8410-c70bdc9a324b" providerId="ADAL" clId="{77BB09FB-D65A-44D4-84A5-703C05FEE855}" dt="2024-12-13T16:09:54.841" v="747" actId="1076"/>
          <ac:picMkLst>
            <pc:docMk/>
            <pc:sldMk cId="2436655720" sldId="279"/>
            <ac:picMk id="7" creationId="{91795F8A-36DB-C479-C010-0728048B2964}"/>
          </ac:picMkLst>
        </pc:picChg>
        <pc:picChg chg="add mod">
          <ac:chgData name="ubaibinakhmad" userId="88b986be-d752-41f1-8410-c70bdc9a324b" providerId="ADAL" clId="{77BB09FB-D65A-44D4-84A5-703C05FEE855}" dt="2024-12-13T16:10:30.881" v="749" actId="1076"/>
          <ac:picMkLst>
            <pc:docMk/>
            <pc:sldMk cId="2436655720" sldId="279"/>
            <ac:picMk id="9" creationId="{0AADB382-A37A-3E97-BA4A-4BF11FCB9085}"/>
          </ac:picMkLst>
        </pc:picChg>
        <pc:picChg chg="add mod">
          <ac:chgData name="ubaibinakhmad" userId="88b986be-d752-41f1-8410-c70bdc9a324b" providerId="ADAL" clId="{77BB09FB-D65A-44D4-84A5-703C05FEE855}" dt="2024-12-13T16:11:16.005" v="754" actId="1076"/>
          <ac:picMkLst>
            <pc:docMk/>
            <pc:sldMk cId="2436655720" sldId="279"/>
            <ac:picMk id="13" creationId="{2AC23EA2-4C08-70F2-3424-73F7206F1A17}"/>
          </ac:picMkLst>
        </pc:picChg>
        <pc:picChg chg="add mod">
          <ac:chgData name="ubaibinakhmad" userId="88b986be-d752-41f1-8410-c70bdc9a324b" providerId="ADAL" clId="{77BB09FB-D65A-44D4-84A5-703C05FEE855}" dt="2024-12-13T16:11:34.534" v="757" actId="14100"/>
          <ac:picMkLst>
            <pc:docMk/>
            <pc:sldMk cId="2436655720" sldId="279"/>
            <ac:picMk id="15" creationId="{8FEB28AD-9339-84CF-EC75-95866E7ED8E8}"/>
          </ac:picMkLst>
        </pc:picChg>
        <pc:picChg chg="add mod">
          <ac:chgData name="ubaibinakhmad" userId="88b986be-d752-41f1-8410-c70bdc9a324b" providerId="ADAL" clId="{77BB09FB-D65A-44D4-84A5-703C05FEE855}" dt="2024-12-13T16:12:10.335" v="759" actId="1076"/>
          <ac:picMkLst>
            <pc:docMk/>
            <pc:sldMk cId="2436655720" sldId="279"/>
            <ac:picMk id="17" creationId="{7D57207D-3B12-ACE3-906C-F8BA633923D7}"/>
          </ac:picMkLst>
        </pc:picChg>
        <pc:picChg chg="add mod">
          <ac:chgData name="ubaibinakhmad" userId="88b986be-d752-41f1-8410-c70bdc9a324b" providerId="ADAL" clId="{77BB09FB-D65A-44D4-84A5-703C05FEE855}" dt="2024-12-13T16:12:22.634" v="761" actId="1076"/>
          <ac:picMkLst>
            <pc:docMk/>
            <pc:sldMk cId="2436655720" sldId="279"/>
            <ac:picMk id="19" creationId="{6994A366-8667-400C-870A-28C8C5BD8D67}"/>
          </ac:picMkLst>
        </pc:picChg>
      </pc:sldChg>
      <pc:sldChg chg="addSp delSp modSp add del mod ord">
        <pc:chgData name="ubaibinakhmad" userId="88b986be-d752-41f1-8410-c70bdc9a324b" providerId="ADAL" clId="{77BB09FB-D65A-44D4-84A5-703C05FEE855}" dt="2024-12-13T16:13:26.476" v="816" actId="2696"/>
        <pc:sldMkLst>
          <pc:docMk/>
          <pc:sldMk cId="3500217414" sldId="280"/>
        </pc:sldMkLst>
        <pc:spChg chg="del mod">
          <ac:chgData name="ubaibinakhmad" userId="88b986be-d752-41f1-8410-c70bdc9a324b" providerId="ADAL" clId="{77BB09FB-D65A-44D4-84A5-703C05FEE855}" dt="2024-12-13T16:13:16.779" v="812" actId="21"/>
          <ac:spMkLst>
            <pc:docMk/>
            <pc:sldMk cId="3500217414" sldId="280"/>
            <ac:spMk id="3" creationId="{97F8A57D-1903-7368-B056-5752097E128C}"/>
          </ac:spMkLst>
        </pc:spChg>
        <pc:spChg chg="add mod">
          <ac:chgData name="ubaibinakhmad" userId="88b986be-d752-41f1-8410-c70bdc9a324b" providerId="ADAL" clId="{77BB09FB-D65A-44D4-84A5-703C05FEE855}" dt="2024-12-13T16:13:16.779" v="812" actId="21"/>
          <ac:spMkLst>
            <pc:docMk/>
            <pc:sldMk cId="3500217414" sldId="280"/>
            <ac:spMk id="7" creationId="{6CEB9277-A0A4-2C7E-E4B0-C0E2C78E8474}"/>
          </ac:spMkLst>
        </pc:spChg>
        <pc:picChg chg="del">
          <ac:chgData name="ubaibinakhmad" userId="88b986be-d752-41f1-8410-c70bdc9a324b" providerId="ADAL" clId="{77BB09FB-D65A-44D4-84A5-703C05FEE855}" dt="2024-12-13T16:12:59.976" v="799" actId="21"/>
          <ac:picMkLst>
            <pc:docMk/>
            <pc:sldMk cId="3500217414" sldId="280"/>
            <ac:picMk id="9" creationId="{112E429D-DA14-89B2-AEBC-CF6A5C3545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0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1F9F3-5356-4E19-B869-D7341E0AFA39}" type="datetimeFigureOut">
              <a:rPr lang="en-001" smtClean="0"/>
              <a:t>13 Dec 2024</a:t>
            </a:fld>
            <a:endParaRPr lang="en-001"/>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01"/>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01"/>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15207-B103-4841-9D9B-3E9F939C9C0D}" type="slidenum">
              <a:rPr lang="en-001" smtClean="0"/>
              <a:t>‹#›</a:t>
            </a:fld>
            <a:endParaRPr lang="en-001"/>
          </a:p>
        </p:txBody>
      </p:sp>
    </p:spTree>
    <p:extLst>
      <p:ext uri="{BB962C8B-B14F-4D97-AF65-F5344CB8AC3E}">
        <p14:creationId xmlns:p14="http://schemas.microsoft.com/office/powerpoint/2010/main" val="1308966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36114-D6F3-4F97-94BF-B3E921042A77}" type="datetime8">
              <a:rPr lang="en-001" smtClean="0"/>
              <a:t>13 Dec 2024 11:36 pm</a:t>
            </a:fld>
            <a:endParaRPr lang="en-001"/>
          </a:p>
        </p:txBody>
      </p:sp>
      <p:sp>
        <p:nvSpPr>
          <p:cNvPr id="5" name="Footer Placeholder 4"/>
          <p:cNvSpPr>
            <a:spLocks noGrp="1"/>
          </p:cNvSpPr>
          <p:nvPr>
            <p:ph type="ftr" sz="quarter" idx="11"/>
          </p:nvPr>
        </p:nvSpPr>
        <p:spPr/>
        <p:txBody>
          <a:bodyPr/>
          <a:lstStyle/>
          <a:p>
            <a:r>
              <a:rPr lang="en-US"/>
              <a:t>Power Electronics - Converter - Ubai</a:t>
            </a:r>
            <a:endParaRPr lang="en-001"/>
          </a:p>
        </p:txBody>
      </p:sp>
      <p:sp>
        <p:nvSpPr>
          <p:cNvPr id="6" name="Slide Number Placeholder 5"/>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156009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9B3E0-367A-4736-AA0E-5D0F8EB4F3EE}" type="datetime8">
              <a:rPr lang="en-001" smtClean="0"/>
              <a:t>13 Dec 2024 11:36 pm</a:t>
            </a:fld>
            <a:endParaRPr lang="en-001"/>
          </a:p>
        </p:txBody>
      </p:sp>
      <p:sp>
        <p:nvSpPr>
          <p:cNvPr id="5" name="Footer Placeholder 4"/>
          <p:cNvSpPr>
            <a:spLocks noGrp="1"/>
          </p:cNvSpPr>
          <p:nvPr>
            <p:ph type="ftr" sz="quarter" idx="11"/>
          </p:nvPr>
        </p:nvSpPr>
        <p:spPr/>
        <p:txBody>
          <a:bodyPr/>
          <a:lstStyle/>
          <a:p>
            <a:r>
              <a:rPr lang="en-US"/>
              <a:t>Power Electronics - Converter - Ubai</a:t>
            </a:r>
            <a:endParaRPr lang="en-001"/>
          </a:p>
        </p:txBody>
      </p:sp>
      <p:sp>
        <p:nvSpPr>
          <p:cNvPr id="6" name="Slide Number Placeholder 5"/>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125137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D2C8E-B846-4DB7-A5DA-51C83E6CF109}" type="datetime8">
              <a:rPr lang="en-001" smtClean="0"/>
              <a:t>13 Dec 2024 11:36 pm</a:t>
            </a:fld>
            <a:endParaRPr lang="en-001"/>
          </a:p>
        </p:txBody>
      </p:sp>
      <p:sp>
        <p:nvSpPr>
          <p:cNvPr id="5" name="Footer Placeholder 4"/>
          <p:cNvSpPr>
            <a:spLocks noGrp="1"/>
          </p:cNvSpPr>
          <p:nvPr>
            <p:ph type="ftr" sz="quarter" idx="11"/>
          </p:nvPr>
        </p:nvSpPr>
        <p:spPr/>
        <p:txBody>
          <a:bodyPr/>
          <a:lstStyle/>
          <a:p>
            <a:r>
              <a:rPr lang="en-US"/>
              <a:t>Power Electronics - Converter - Ubai</a:t>
            </a:r>
            <a:endParaRPr lang="en-001"/>
          </a:p>
        </p:txBody>
      </p:sp>
      <p:sp>
        <p:nvSpPr>
          <p:cNvPr id="6" name="Slide Number Placeholder 5"/>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104088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589FA-859C-4548-AC2E-ACC246BF14C5}" type="datetime8">
              <a:rPr lang="en-001" smtClean="0"/>
              <a:t>13 Dec 2024 11:36 pm</a:t>
            </a:fld>
            <a:endParaRPr lang="en-001"/>
          </a:p>
        </p:txBody>
      </p:sp>
      <p:sp>
        <p:nvSpPr>
          <p:cNvPr id="5" name="Footer Placeholder 4"/>
          <p:cNvSpPr>
            <a:spLocks noGrp="1"/>
          </p:cNvSpPr>
          <p:nvPr>
            <p:ph type="ftr" sz="quarter" idx="11"/>
          </p:nvPr>
        </p:nvSpPr>
        <p:spPr/>
        <p:txBody>
          <a:bodyPr/>
          <a:lstStyle/>
          <a:p>
            <a:r>
              <a:rPr lang="en-US"/>
              <a:t>Power Electronics - Converter - Ubai</a:t>
            </a:r>
            <a:endParaRPr lang="en-001"/>
          </a:p>
        </p:txBody>
      </p:sp>
      <p:sp>
        <p:nvSpPr>
          <p:cNvPr id="6" name="Slide Number Placeholder 5"/>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14857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D8090-5F31-4C74-925A-53CE73C5512F}" type="datetime8">
              <a:rPr lang="en-001" smtClean="0"/>
              <a:t>13 Dec 2024 11:36 pm</a:t>
            </a:fld>
            <a:endParaRPr lang="en-001"/>
          </a:p>
        </p:txBody>
      </p:sp>
      <p:sp>
        <p:nvSpPr>
          <p:cNvPr id="5" name="Footer Placeholder 4"/>
          <p:cNvSpPr>
            <a:spLocks noGrp="1"/>
          </p:cNvSpPr>
          <p:nvPr>
            <p:ph type="ftr" sz="quarter" idx="11"/>
          </p:nvPr>
        </p:nvSpPr>
        <p:spPr/>
        <p:txBody>
          <a:bodyPr/>
          <a:lstStyle/>
          <a:p>
            <a:r>
              <a:rPr lang="en-US"/>
              <a:t>Power Electronics - Converter - Ubai</a:t>
            </a:r>
            <a:endParaRPr lang="en-001"/>
          </a:p>
        </p:txBody>
      </p:sp>
      <p:sp>
        <p:nvSpPr>
          <p:cNvPr id="6" name="Slide Number Placeholder 5"/>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64759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645272-36BC-48E2-85E6-1EB685760904}" type="datetime8">
              <a:rPr lang="en-001" smtClean="0"/>
              <a:t>13 Dec 2024 11:36 pm</a:t>
            </a:fld>
            <a:endParaRPr lang="en-001"/>
          </a:p>
        </p:txBody>
      </p:sp>
      <p:sp>
        <p:nvSpPr>
          <p:cNvPr id="6" name="Footer Placeholder 5"/>
          <p:cNvSpPr>
            <a:spLocks noGrp="1"/>
          </p:cNvSpPr>
          <p:nvPr>
            <p:ph type="ftr" sz="quarter" idx="11"/>
          </p:nvPr>
        </p:nvSpPr>
        <p:spPr/>
        <p:txBody>
          <a:bodyPr/>
          <a:lstStyle/>
          <a:p>
            <a:r>
              <a:rPr lang="en-US"/>
              <a:t>Power Electronics - Converter - Ubai</a:t>
            </a:r>
            <a:endParaRPr lang="en-001"/>
          </a:p>
        </p:txBody>
      </p:sp>
      <p:sp>
        <p:nvSpPr>
          <p:cNvPr id="7" name="Slide Number Placeholder 6"/>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415883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CCFCE-3BEA-47F0-9A04-9F3CFAC9B063}" type="datetime8">
              <a:rPr lang="en-001" smtClean="0"/>
              <a:t>13 Dec 2024 11:36 pm</a:t>
            </a:fld>
            <a:endParaRPr lang="en-001"/>
          </a:p>
        </p:txBody>
      </p:sp>
      <p:sp>
        <p:nvSpPr>
          <p:cNvPr id="8" name="Footer Placeholder 7"/>
          <p:cNvSpPr>
            <a:spLocks noGrp="1"/>
          </p:cNvSpPr>
          <p:nvPr>
            <p:ph type="ftr" sz="quarter" idx="11"/>
          </p:nvPr>
        </p:nvSpPr>
        <p:spPr/>
        <p:txBody>
          <a:bodyPr/>
          <a:lstStyle/>
          <a:p>
            <a:r>
              <a:rPr lang="en-US"/>
              <a:t>Power Electronics - Converter - Ubai</a:t>
            </a:r>
            <a:endParaRPr lang="en-001"/>
          </a:p>
        </p:txBody>
      </p:sp>
      <p:sp>
        <p:nvSpPr>
          <p:cNvPr id="9" name="Slide Number Placeholder 8"/>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353415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64660A-0736-4028-BA71-667F43D55A7D}" type="datetime8">
              <a:rPr lang="en-001" smtClean="0"/>
              <a:t>13 Dec 2024 11:36 pm</a:t>
            </a:fld>
            <a:endParaRPr lang="en-001"/>
          </a:p>
        </p:txBody>
      </p:sp>
      <p:sp>
        <p:nvSpPr>
          <p:cNvPr id="4" name="Footer Placeholder 3"/>
          <p:cNvSpPr>
            <a:spLocks noGrp="1"/>
          </p:cNvSpPr>
          <p:nvPr>
            <p:ph type="ftr" sz="quarter" idx="11"/>
          </p:nvPr>
        </p:nvSpPr>
        <p:spPr/>
        <p:txBody>
          <a:bodyPr/>
          <a:lstStyle/>
          <a:p>
            <a:r>
              <a:rPr lang="en-US"/>
              <a:t>Power Electronics - Converter - Ubai</a:t>
            </a:r>
            <a:endParaRPr lang="en-001"/>
          </a:p>
        </p:txBody>
      </p:sp>
      <p:sp>
        <p:nvSpPr>
          <p:cNvPr id="5" name="Slide Number Placeholder 4"/>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307568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CA73-AC89-4EE8-90EF-12CE04FD7CEB}" type="datetime8">
              <a:rPr lang="en-001" smtClean="0"/>
              <a:t>13 Dec 2024 11:36 pm</a:t>
            </a:fld>
            <a:endParaRPr lang="en-001"/>
          </a:p>
        </p:txBody>
      </p:sp>
      <p:sp>
        <p:nvSpPr>
          <p:cNvPr id="3" name="Footer Placeholder 2"/>
          <p:cNvSpPr>
            <a:spLocks noGrp="1"/>
          </p:cNvSpPr>
          <p:nvPr>
            <p:ph type="ftr" sz="quarter" idx="11"/>
          </p:nvPr>
        </p:nvSpPr>
        <p:spPr/>
        <p:txBody>
          <a:bodyPr/>
          <a:lstStyle/>
          <a:p>
            <a:r>
              <a:rPr lang="en-US"/>
              <a:t>Power Electronics - Converter - Ubai</a:t>
            </a:r>
            <a:endParaRPr lang="en-001"/>
          </a:p>
        </p:txBody>
      </p:sp>
      <p:sp>
        <p:nvSpPr>
          <p:cNvPr id="4" name="Slide Number Placeholder 3"/>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18056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C9AF6-4260-4FE1-8C13-9DDE943D6F89}" type="datetime8">
              <a:rPr lang="en-001" smtClean="0"/>
              <a:t>13 Dec 2024 11:36 pm</a:t>
            </a:fld>
            <a:endParaRPr lang="en-001"/>
          </a:p>
        </p:txBody>
      </p:sp>
      <p:sp>
        <p:nvSpPr>
          <p:cNvPr id="6" name="Footer Placeholder 5"/>
          <p:cNvSpPr>
            <a:spLocks noGrp="1"/>
          </p:cNvSpPr>
          <p:nvPr>
            <p:ph type="ftr" sz="quarter" idx="11"/>
          </p:nvPr>
        </p:nvSpPr>
        <p:spPr/>
        <p:txBody>
          <a:bodyPr/>
          <a:lstStyle/>
          <a:p>
            <a:r>
              <a:rPr lang="en-US"/>
              <a:t>Power Electronics - Converter - Ubai</a:t>
            </a:r>
            <a:endParaRPr lang="en-001"/>
          </a:p>
        </p:txBody>
      </p:sp>
      <p:sp>
        <p:nvSpPr>
          <p:cNvPr id="7" name="Slide Number Placeholder 6"/>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409461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A07948-DD9F-40C2-B51C-922775F903E9}" type="datetime8">
              <a:rPr lang="en-001" smtClean="0"/>
              <a:t>13 Dec 2024 11:36 pm</a:t>
            </a:fld>
            <a:endParaRPr lang="en-001"/>
          </a:p>
        </p:txBody>
      </p:sp>
      <p:sp>
        <p:nvSpPr>
          <p:cNvPr id="6" name="Footer Placeholder 5"/>
          <p:cNvSpPr>
            <a:spLocks noGrp="1"/>
          </p:cNvSpPr>
          <p:nvPr>
            <p:ph type="ftr" sz="quarter" idx="11"/>
          </p:nvPr>
        </p:nvSpPr>
        <p:spPr/>
        <p:txBody>
          <a:bodyPr/>
          <a:lstStyle/>
          <a:p>
            <a:r>
              <a:rPr lang="en-US"/>
              <a:t>Power Electronics - Converter - Ubai</a:t>
            </a:r>
            <a:endParaRPr lang="en-001"/>
          </a:p>
        </p:txBody>
      </p:sp>
      <p:sp>
        <p:nvSpPr>
          <p:cNvPr id="7" name="Slide Number Placeholder 6"/>
          <p:cNvSpPr>
            <a:spLocks noGrp="1"/>
          </p:cNvSpPr>
          <p:nvPr>
            <p:ph type="sldNum" sz="quarter" idx="12"/>
          </p:nvPr>
        </p:nvSpPr>
        <p:spPr/>
        <p:txBody>
          <a:bodyPr/>
          <a:lstStyle/>
          <a:p>
            <a:fld id="{1C57DF74-A430-491E-9729-F8C8F074B7E8}" type="slidenum">
              <a:rPr lang="en-001" smtClean="0"/>
              <a:t>‹#›</a:t>
            </a:fld>
            <a:endParaRPr lang="en-001"/>
          </a:p>
        </p:txBody>
      </p:sp>
    </p:spTree>
    <p:extLst>
      <p:ext uri="{BB962C8B-B14F-4D97-AF65-F5344CB8AC3E}">
        <p14:creationId xmlns:p14="http://schemas.microsoft.com/office/powerpoint/2010/main" val="30977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F8CB0C-C79F-458C-8494-7C5D79AEC460}" type="datetime8">
              <a:rPr lang="en-001" smtClean="0"/>
              <a:t>13 Dec 2024 11:36 pm</a:t>
            </a:fld>
            <a:endParaRPr lang="en-00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Power Electronics - Converter - Ubai</a:t>
            </a:r>
            <a:endParaRPr lang="en-00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57DF74-A430-491E-9729-F8C8F074B7E8}" type="slidenum">
              <a:rPr lang="en-001" smtClean="0"/>
              <a:t>‹#›</a:t>
            </a:fld>
            <a:endParaRPr lang="en-001"/>
          </a:p>
        </p:txBody>
      </p:sp>
    </p:spTree>
    <p:extLst>
      <p:ext uri="{BB962C8B-B14F-4D97-AF65-F5344CB8AC3E}">
        <p14:creationId xmlns:p14="http://schemas.microsoft.com/office/powerpoint/2010/main" val="5674914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ubaia/powerelectronics-convert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5CE4-83F0-5F66-B4E0-02D9322D174B}"/>
              </a:ext>
            </a:extLst>
          </p:cNvPr>
          <p:cNvSpPr>
            <a:spLocks noGrp="1"/>
          </p:cNvSpPr>
          <p:nvPr>
            <p:ph type="ctrTitle"/>
          </p:nvPr>
        </p:nvSpPr>
        <p:spPr/>
        <p:txBody>
          <a:bodyPr/>
          <a:lstStyle/>
          <a:p>
            <a:r>
              <a:rPr lang="en-US" dirty="0"/>
              <a:t>Power Converters</a:t>
            </a:r>
            <a:endParaRPr lang="en-001" dirty="0"/>
          </a:p>
        </p:txBody>
      </p:sp>
      <p:sp>
        <p:nvSpPr>
          <p:cNvPr id="3" name="Subtitle 2">
            <a:extLst>
              <a:ext uri="{FF2B5EF4-FFF2-40B4-BE49-F238E27FC236}">
                <a16:creationId xmlns:a16="http://schemas.microsoft.com/office/drawing/2014/main" id="{5AFF39F9-AF0E-B786-2353-B0455D510DE1}"/>
              </a:ext>
            </a:extLst>
          </p:cNvPr>
          <p:cNvSpPr>
            <a:spLocks noGrp="1"/>
          </p:cNvSpPr>
          <p:nvPr>
            <p:ph type="subTitle" idx="1"/>
          </p:nvPr>
        </p:nvSpPr>
        <p:spPr/>
        <p:txBody>
          <a:bodyPr/>
          <a:lstStyle/>
          <a:p>
            <a:r>
              <a:rPr lang="en-US" dirty="0"/>
              <a:t>Ubai</a:t>
            </a:r>
          </a:p>
          <a:p>
            <a:r>
              <a:rPr lang="en-US" dirty="0"/>
              <a:t>20/463263/TK/51255</a:t>
            </a:r>
            <a:endParaRPr lang="en-001" dirty="0"/>
          </a:p>
        </p:txBody>
      </p:sp>
      <p:sp>
        <p:nvSpPr>
          <p:cNvPr id="4" name="TextBox 3">
            <a:extLst>
              <a:ext uri="{FF2B5EF4-FFF2-40B4-BE49-F238E27FC236}">
                <a16:creationId xmlns:a16="http://schemas.microsoft.com/office/drawing/2014/main" id="{8EC44239-748A-68C5-D343-8B945158B148}"/>
              </a:ext>
            </a:extLst>
          </p:cNvPr>
          <p:cNvSpPr txBox="1"/>
          <p:nvPr/>
        </p:nvSpPr>
        <p:spPr>
          <a:xfrm>
            <a:off x="1653473" y="5053198"/>
            <a:ext cx="8885055" cy="1200329"/>
          </a:xfrm>
          <a:prstGeom prst="rect">
            <a:avLst/>
          </a:prstGeom>
          <a:noFill/>
        </p:spPr>
        <p:txBody>
          <a:bodyPr wrap="square" rtlCol="0">
            <a:spAutoFit/>
          </a:bodyPr>
          <a:lstStyle/>
          <a:p>
            <a:pPr algn="ctr"/>
            <a:r>
              <a:rPr lang="en-US" dirty="0"/>
              <a:t>Power Electronics (TKE215204) </a:t>
            </a:r>
          </a:p>
          <a:p>
            <a:pPr algn="ctr"/>
            <a:r>
              <a:rPr lang="en-US" dirty="0"/>
              <a:t>Final Exam Odd Semester 2024</a:t>
            </a:r>
          </a:p>
          <a:p>
            <a:pPr algn="ctr"/>
            <a:r>
              <a:rPr lang="en-US" dirty="0"/>
              <a:t>Instructor: </a:t>
            </a:r>
            <a:r>
              <a:rPr lang="nn-NO" dirty="0"/>
              <a:t>Dr.-Ing. Ir. Yohan Fajar Sidik, S.T., M.Eng.</a:t>
            </a:r>
          </a:p>
          <a:p>
            <a:pPr algn="ctr"/>
            <a:endParaRPr lang="en-001" dirty="0"/>
          </a:p>
        </p:txBody>
      </p:sp>
    </p:spTree>
    <p:extLst>
      <p:ext uri="{BB962C8B-B14F-4D97-AF65-F5344CB8AC3E}">
        <p14:creationId xmlns:p14="http://schemas.microsoft.com/office/powerpoint/2010/main" val="54929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EC9F2-A2B0-767A-974A-7C241CB3C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E27EF-803D-5238-7D60-F722142BC80B}"/>
              </a:ext>
            </a:extLst>
          </p:cNvPr>
          <p:cNvSpPr>
            <a:spLocks noGrp="1"/>
          </p:cNvSpPr>
          <p:nvPr>
            <p:ph type="title"/>
          </p:nvPr>
        </p:nvSpPr>
        <p:spPr/>
        <p:txBody>
          <a:bodyPr/>
          <a:lstStyle/>
          <a:p>
            <a:r>
              <a:rPr lang="en-US" dirty="0"/>
              <a:t>Control System</a:t>
            </a:r>
            <a:endParaRPr lang="en-001" dirty="0"/>
          </a:p>
        </p:txBody>
      </p:sp>
      <p:pic>
        <p:nvPicPr>
          <p:cNvPr id="7" name="Content Placeholder 6">
            <a:extLst>
              <a:ext uri="{FF2B5EF4-FFF2-40B4-BE49-F238E27FC236}">
                <a16:creationId xmlns:a16="http://schemas.microsoft.com/office/drawing/2014/main" id="{91795F8A-36DB-C479-C010-0728048B2964}"/>
              </a:ext>
            </a:extLst>
          </p:cNvPr>
          <p:cNvPicPr>
            <a:picLocks noGrp="1" noChangeAspect="1"/>
          </p:cNvPicPr>
          <p:nvPr>
            <p:ph idx="1"/>
          </p:nvPr>
        </p:nvPicPr>
        <p:blipFill>
          <a:blip r:embed="rId2"/>
          <a:stretch>
            <a:fillRect/>
          </a:stretch>
        </p:blipFill>
        <p:spPr>
          <a:xfrm>
            <a:off x="838200" y="1510504"/>
            <a:ext cx="2324117" cy="714380"/>
          </a:xfrm>
        </p:spPr>
      </p:pic>
      <p:sp>
        <p:nvSpPr>
          <p:cNvPr id="4" name="Footer Placeholder 3">
            <a:extLst>
              <a:ext uri="{FF2B5EF4-FFF2-40B4-BE49-F238E27FC236}">
                <a16:creationId xmlns:a16="http://schemas.microsoft.com/office/drawing/2014/main" id="{D92A3EBB-6437-F03F-457A-B9B2A14373D6}"/>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B6E10E81-3DB0-FBE6-DAEE-28C4A8BCB84E}"/>
              </a:ext>
            </a:extLst>
          </p:cNvPr>
          <p:cNvSpPr>
            <a:spLocks noGrp="1"/>
          </p:cNvSpPr>
          <p:nvPr>
            <p:ph type="sldNum" sz="quarter" idx="12"/>
          </p:nvPr>
        </p:nvSpPr>
        <p:spPr/>
        <p:txBody>
          <a:bodyPr/>
          <a:lstStyle/>
          <a:p>
            <a:fld id="{1C57DF74-A430-491E-9729-F8C8F074B7E8}" type="slidenum">
              <a:rPr lang="en-001" smtClean="0"/>
              <a:t>10</a:t>
            </a:fld>
            <a:endParaRPr lang="en-001"/>
          </a:p>
        </p:txBody>
      </p:sp>
      <p:pic>
        <p:nvPicPr>
          <p:cNvPr id="9" name="Picture 8">
            <a:extLst>
              <a:ext uri="{FF2B5EF4-FFF2-40B4-BE49-F238E27FC236}">
                <a16:creationId xmlns:a16="http://schemas.microsoft.com/office/drawing/2014/main" id="{0AADB382-A37A-3E97-BA4A-4BF11FCB9085}"/>
              </a:ext>
            </a:extLst>
          </p:cNvPr>
          <p:cNvPicPr>
            <a:picLocks noChangeAspect="1"/>
          </p:cNvPicPr>
          <p:nvPr/>
        </p:nvPicPr>
        <p:blipFill>
          <a:blip r:embed="rId3"/>
          <a:stretch>
            <a:fillRect/>
          </a:stretch>
        </p:blipFill>
        <p:spPr>
          <a:xfrm>
            <a:off x="3578210" y="1615280"/>
            <a:ext cx="4019579" cy="609604"/>
          </a:xfrm>
          <a:prstGeom prst="rect">
            <a:avLst/>
          </a:prstGeom>
        </p:spPr>
      </p:pic>
      <p:sp>
        <p:nvSpPr>
          <p:cNvPr id="11" name="TextBox 10">
            <a:extLst>
              <a:ext uri="{FF2B5EF4-FFF2-40B4-BE49-F238E27FC236}">
                <a16:creationId xmlns:a16="http://schemas.microsoft.com/office/drawing/2014/main" id="{530ED002-101C-07DF-4E97-4E9D4B3EC950}"/>
              </a:ext>
            </a:extLst>
          </p:cNvPr>
          <p:cNvSpPr txBox="1"/>
          <p:nvPr/>
        </p:nvSpPr>
        <p:spPr>
          <a:xfrm>
            <a:off x="990600" y="2318435"/>
            <a:ext cx="6096000" cy="369332"/>
          </a:xfrm>
          <a:prstGeom prst="rect">
            <a:avLst/>
          </a:prstGeom>
          <a:noFill/>
        </p:spPr>
        <p:txBody>
          <a:bodyPr wrap="square">
            <a:spAutoFit/>
          </a:bodyPr>
          <a:lstStyle/>
          <a:p>
            <a:r>
              <a:rPr lang="en-US" dirty="0" err="1"/>
              <a:t>ωn</a:t>
            </a:r>
            <a:r>
              <a:rPr lang="en-US" dirty="0"/>
              <a:t>=200 for a balance between speed and stability.</a:t>
            </a:r>
            <a:endParaRPr lang="en-001" dirty="0"/>
          </a:p>
        </p:txBody>
      </p:sp>
      <p:pic>
        <p:nvPicPr>
          <p:cNvPr id="13" name="Picture 12">
            <a:extLst>
              <a:ext uri="{FF2B5EF4-FFF2-40B4-BE49-F238E27FC236}">
                <a16:creationId xmlns:a16="http://schemas.microsoft.com/office/drawing/2014/main" id="{2AC23EA2-4C08-70F2-3424-73F7206F1A17}"/>
              </a:ext>
            </a:extLst>
          </p:cNvPr>
          <p:cNvPicPr>
            <a:picLocks noChangeAspect="1"/>
          </p:cNvPicPr>
          <p:nvPr/>
        </p:nvPicPr>
        <p:blipFill>
          <a:blip r:embed="rId4"/>
          <a:stretch>
            <a:fillRect/>
          </a:stretch>
        </p:blipFill>
        <p:spPr>
          <a:xfrm>
            <a:off x="990600" y="2901174"/>
            <a:ext cx="2933721" cy="523879"/>
          </a:xfrm>
          <a:prstGeom prst="rect">
            <a:avLst/>
          </a:prstGeom>
        </p:spPr>
      </p:pic>
      <p:pic>
        <p:nvPicPr>
          <p:cNvPr id="15" name="Picture 14">
            <a:extLst>
              <a:ext uri="{FF2B5EF4-FFF2-40B4-BE49-F238E27FC236}">
                <a16:creationId xmlns:a16="http://schemas.microsoft.com/office/drawing/2014/main" id="{8FEB28AD-9339-84CF-EC75-95866E7ED8E8}"/>
              </a:ext>
            </a:extLst>
          </p:cNvPr>
          <p:cNvPicPr>
            <a:picLocks noChangeAspect="1"/>
          </p:cNvPicPr>
          <p:nvPr/>
        </p:nvPicPr>
        <p:blipFill>
          <a:blip r:embed="rId5"/>
          <a:stretch>
            <a:fillRect/>
          </a:stretch>
        </p:blipFill>
        <p:spPr>
          <a:xfrm>
            <a:off x="4266992" y="2901174"/>
            <a:ext cx="2329099" cy="1269060"/>
          </a:xfrm>
          <a:prstGeom prst="rect">
            <a:avLst/>
          </a:prstGeom>
        </p:spPr>
      </p:pic>
      <p:pic>
        <p:nvPicPr>
          <p:cNvPr id="17" name="Picture 16">
            <a:extLst>
              <a:ext uri="{FF2B5EF4-FFF2-40B4-BE49-F238E27FC236}">
                <a16:creationId xmlns:a16="http://schemas.microsoft.com/office/drawing/2014/main" id="{7D57207D-3B12-ACE3-906C-F8BA633923D7}"/>
              </a:ext>
            </a:extLst>
          </p:cNvPr>
          <p:cNvPicPr>
            <a:picLocks noChangeAspect="1"/>
          </p:cNvPicPr>
          <p:nvPr/>
        </p:nvPicPr>
        <p:blipFill>
          <a:blip r:embed="rId6"/>
          <a:stretch>
            <a:fillRect/>
          </a:stretch>
        </p:blipFill>
        <p:spPr>
          <a:xfrm>
            <a:off x="1131639" y="4383641"/>
            <a:ext cx="3553321" cy="1400370"/>
          </a:xfrm>
          <a:prstGeom prst="rect">
            <a:avLst/>
          </a:prstGeom>
        </p:spPr>
      </p:pic>
      <p:pic>
        <p:nvPicPr>
          <p:cNvPr id="19" name="Picture 18">
            <a:extLst>
              <a:ext uri="{FF2B5EF4-FFF2-40B4-BE49-F238E27FC236}">
                <a16:creationId xmlns:a16="http://schemas.microsoft.com/office/drawing/2014/main" id="{6994A366-8667-400C-870A-28C8C5BD8D67}"/>
              </a:ext>
            </a:extLst>
          </p:cNvPr>
          <p:cNvPicPr>
            <a:picLocks noChangeAspect="1"/>
          </p:cNvPicPr>
          <p:nvPr/>
        </p:nvPicPr>
        <p:blipFill>
          <a:blip r:embed="rId7"/>
          <a:stretch>
            <a:fillRect/>
          </a:stretch>
        </p:blipFill>
        <p:spPr>
          <a:xfrm>
            <a:off x="5014724" y="4411000"/>
            <a:ext cx="2695951" cy="1276528"/>
          </a:xfrm>
          <a:prstGeom prst="rect">
            <a:avLst/>
          </a:prstGeom>
        </p:spPr>
      </p:pic>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97F8A57D-1903-7368-B056-5752097E128C}"/>
                  </a:ext>
                </a:extLst>
              </p:cNvPr>
              <p:cNvSpPr txBox="1">
                <a:spLocks/>
              </p:cNvSpPr>
              <p:nvPr/>
            </p:nvSpPr>
            <p:spPr>
              <a:xfrm>
                <a:off x="8153400" y="4078938"/>
                <a:ext cx="3413340" cy="2009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Proportional Gain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𝐾</m:t>
                          </m:r>
                        </m:e>
                        <m:sub>
                          <m:r>
                            <a:rPr lang="en-US" i="1" smtClean="0">
                              <a:latin typeface="Cambria Math" panose="02040503050406030204" pitchFamily="18" charset="0"/>
                              <a:ea typeface="Cambria Math" panose="02040503050406030204" pitchFamily="18" charset="0"/>
                            </a:rPr>
                            <m:t>𝑝</m:t>
                          </m:r>
                        </m:sub>
                      </m:sSub>
                      <m:r>
                        <a:rPr lang="en-US" i="1" smtClean="0">
                          <a:latin typeface="Cambria Math" panose="02040503050406030204" pitchFamily="18" charset="0"/>
                          <a:ea typeface="Cambria Math" panose="02040503050406030204" pitchFamily="18" charset="0"/>
                        </a:rPr>
                        <m:t>=0.84</m:t>
                      </m:r>
                    </m:oMath>
                  </m:oMathPara>
                </a14:m>
                <a:endParaRPr lang="en-US" dirty="0"/>
              </a:p>
              <a:p>
                <a:r>
                  <a:rPr lang="en-US" dirty="0"/>
                  <a:t>Integral Gain  </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𝑖</m:t>
                          </m:r>
                        </m:sub>
                      </m:sSub>
                      <m:r>
                        <a:rPr lang="en-US" i="1" smtClean="0">
                          <a:latin typeface="Cambria Math" panose="02040503050406030204" pitchFamily="18" charset="0"/>
                        </a:rPr>
                        <m:t>=402</m:t>
                      </m:r>
                    </m:oMath>
                  </m:oMathPara>
                </a14:m>
                <a:endParaRPr lang="en-US" dirty="0"/>
              </a:p>
              <a:p>
                <a:endParaRPr lang="en-US" dirty="0"/>
              </a:p>
              <a:p>
                <a:endParaRPr lang="en-001" dirty="0"/>
              </a:p>
            </p:txBody>
          </p:sp>
        </mc:Choice>
        <mc:Fallback xmlns="">
          <p:sp>
            <p:nvSpPr>
              <p:cNvPr id="20" name="Content Placeholder 2">
                <a:extLst>
                  <a:ext uri="{FF2B5EF4-FFF2-40B4-BE49-F238E27FC236}">
                    <a16:creationId xmlns:a16="http://schemas.microsoft.com/office/drawing/2014/main" id="{97F8A57D-1903-7368-B056-5752097E128C}"/>
                  </a:ext>
                </a:extLst>
              </p:cNvPr>
              <p:cNvSpPr txBox="1">
                <a:spLocks noRot="1" noChangeAspect="1" noMove="1" noResize="1" noEditPoints="1" noAdjustHandles="1" noChangeArrowheads="1" noChangeShapeType="1" noTextEdit="1"/>
              </p:cNvSpPr>
              <p:nvPr/>
            </p:nvSpPr>
            <p:spPr>
              <a:xfrm>
                <a:off x="8153400" y="4078938"/>
                <a:ext cx="3413340" cy="2009775"/>
              </a:xfrm>
              <a:prstGeom prst="rect">
                <a:avLst/>
              </a:prstGeom>
              <a:blipFill>
                <a:blip r:embed="rId8"/>
                <a:stretch>
                  <a:fillRect l="-3220" t="-5152"/>
                </a:stretch>
              </a:blipFill>
            </p:spPr>
            <p:txBody>
              <a:bodyPr/>
              <a:lstStyle/>
              <a:p>
                <a:r>
                  <a:rPr lang="en-001">
                    <a:noFill/>
                  </a:rPr>
                  <a:t> </a:t>
                </a:r>
              </a:p>
            </p:txBody>
          </p:sp>
        </mc:Fallback>
      </mc:AlternateContent>
    </p:spTree>
    <p:extLst>
      <p:ext uri="{BB962C8B-B14F-4D97-AF65-F5344CB8AC3E}">
        <p14:creationId xmlns:p14="http://schemas.microsoft.com/office/powerpoint/2010/main" val="243665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517D-0789-7124-5ECD-ABDD12382749}"/>
              </a:ext>
            </a:extLst>
          </p:cNvPr>
          <p:cNvSpPr>
            <a:spLocks noGrp="1"/>
          </p:cNvSpPr>
          <p:nvPr>
            <p:ph type="title"/>
          </p:nvPr>
        </p:nvSpPr>
        <p:spPr/>
        <p:txBody>
          <a:bodyPr/>
          <a:lstStyle/>
          <a:p>
            <a:r>
              <a:rPr lang="en-US" dirty="0"/>
              <a:t>Closed Loop Schematic</a:t>
            </a:r>
            <a:endParaRPr lang="en-001" dirty="0"/>
          </a:p>
        </p:txBody>
      </p:sp>
      <p:pic>
        <p:nvPicPr>
          <p:cNvPr id="7" name="Content Placeholder 6">
            <a:extLst>
              <a:ext uri="{FF2B5EF4-FFF2-40B4-BE49-F238E27FC236}">
                <a16:creationId xmlns:a16="http://schemas.microsoft.com/office/drawing/2014/main" id="{457997F2-817F-9FE8-9768-C6C11044BA60}"/>
              </a:ext>
            </a:extLst>
          </p:cNvPr>
          <p:cNvPicPr>
            <a:picLocks noGrp="1" noChangeAspect="1"/>
          </p:cNvPicPr>
          <p:nvPr>
            <p:ph idx="1"/>
          </p:nvPr>
        </p:nvPicPr>
        <p:blipFill>
          <a:blip r:embed="rId2"/>
          <a:stretch>
            <a:fillRect/>
          </a:stretch>
        </p:blipFill>
        <p:spPr>
          <a:xfrm>
            <a:off x="1235046" y="1825625"/>
            <a:ext cx="9721908" cy="4351338"/>
          </a:xfrm>
        </p:spPr>
      </p:pic>
      <p:sp>
        <p:nvSpPr>
          <p:cNvPr id="4" name="Footer Placeholder 3">
            <a:extLst>
              <a:ext uri="{FF2B5EF4-FFF2-40B4-BE49-F238E27FC236}">
                <a16:creationId xmlns:a16="http://schemas.microsoft.com/office/drawing/2014/main" id="{B02E87C0-0701-408A-AAD6-90AFE7885D6C}"/>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8A04FFB7-2155-632B-3982-D8F46C9512A7}"/>
              </a:ext>
            </a:extLst>
          </p:cNvPr>
          <p:cNvSpPr>
            <a:spLocks noGrp="1"/>
          </p:cNvSpPr>
          <p:nvPr>
            <p:ph type="sldNum" sz="quarter" idx="12"/>
          </p:nvPr>
        </p:nvSpPr>
        <p:spPr/>
        <p:txBody>
          <a:bodyPr/>
          <a:lstStyle/>
          <a:p>
            <a:fld id="{1C57DF74-A430-491E-9729-F8C8F074B7E8}" type="slidenum">
              <a:rPr lang="en-001" smtClean="0"/>
              <a:t>11</a:t>
            </a:fld>
            <a:endParaRPr lang="en-001"/>
          </a:p>
        </p:txBody>
      </p:sp>
    </p:spTree>
    <p:extLst>
      <p:ext uri="{BB962C8B-B14F-4D97-AF65-F5344CB8AC3E}">
        <p14:creationId xmlns:p14="http://schemas.microsoft.com/office/powerpoint/2010/main" val="24866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2D4B9-7849-4C39-CF1C-A0A6DDB94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19E6B-ED5B-1494-85D2-F529A1CA581A}"/>
              </a:ext>
            </a:extLst>
          </p:cNvPr>
          <p:cNvSpPr>
            <a:spLocks noGrp="1"/>
          </p:cNvSpPr>
          <p:nvPr>
            <p:ph type="title"/>
          </p:nvPr>
        </p:nvSpPr>
        <p:spPr/>
        <p:txBody>
          <a:bodyPr/>
          <a:lstStyle/>
          <a:p>
            <a:r>
              <a:rPr lang="en-US" dirty="0"/>
              <a:t>Current Ripple and Voltage Ripple</a:t>
            </a:r>
            <a:endParaRPr lang="en-001" dirty="0"/>
          </a:p>
        </p:txBody>
      </p:sp>
      <p:sp>
        <p:nvSpPr>
          <p:cNvPr id="4" name="Footer Placeholder 3">
            <a:extLst>
              <a:ext uri="{FF2B5EF4-FFF2-40B4-BE49-F238E27FC236}">
                <a16:creationId xmlns:a16="http://schemas.microsoft.com/office/drawing/2014/main" id="{17B63464-17E4-736F-325C-517CBFAAF8A2}"/>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21573F7E-84F6-B146-3B38-0A5011A631DC}"/>
              </a:ext>
            </a:extLst>
          </p:cNvPr>
          <p:cNvSpPr>
            <a:spLocks noGrp="1"/>
          </p:cNvSpPr>
          <p:nvPr>
            <p:ph type="sldNum" sz="quarter" idx="12"/>
          </p:nvPr>
        </p:nvSpPr>
        <p:spPr/>
        <p:txBody>
          <a:bodyPr/>
          <a:lstStyle/>
          <a:p>
            <a:fld id="{1C57DF74-A430-491E-9729-F8C8F074B7E8}" type="slidenum">
              <a:rPr lang="en-001" smtClean="0"/>
              <a:t>12</a:t>
            </a:fld>
            <a:endParaRPr lang="en-001"/>
          </a:p>
        </p:txBody>
      </p:sp>
      <p:pic>
        <p:nvPicPr>
          <p:cNvPr id="23" name="Picture 22">
            <a:extLst>
              <a:ext uri="{FF2B5EF4-FFF2-40B4-BE49-F238E27FC236}">
                <a16:creationId xmlns:a16="http://schemas.microsoft.com/office/drawing/2014/main" id="{AC2509EB-90F4-74C2-0813-31BA1BD35A8C}"/>
              </a:ext>
            </a:extLst>
          </p:cNvPr>
          <p:cNvPicPr>
            <a:picLocks noChangeAspect="1"/>
          </p:cNvPicPr>
          <p:nvPr/>
        </p:nvPicPr>
        <p:blipFill>
          <a:blip r:embed="rId2"/>
          <a:stretch>
            <a:fillRect/>
          </a:stretch>
        </p:blipFill>
        <p:spPr>
          <a:xfrm>
            <a:off x="0" y="1451921"/>
            <a:ext cx="12192000" cy="2571598"/>
          </a:xfrm>
          <a:prstGeom prst="rect">
            <a:avLst/>
          </a:prstGeom>
        </p:spPr>
      </p:pic>
      <p:pic>
        <p:nvPicPr>
          <p:cNvPr id="25" name="Picture 24">
            <a:extLst>
              <a:ext uri="{FF2B5EF4-FFF2-40B4-BE49-F238E27FC236}">
                <a16:creationId xmlns:a16="http://schemas.microsoft.com/office/drawing/2014/main" id="{037F70AF-101C-656E-7EFF-F578B2C06EB9}"/>
              </a:ext>
            </a:extLst>
          </p:cNvPr>
          <p:cNvPicPr>
            <a:picLocks noChangeAspect="1"/>
          </p:cNvPicPr>
          <p:nvPr/>
        </p:nvPicPr>
        <p:blipFill>
          <a:blip r:embed="rId3"/>
          <a:stretch>
            <a:fillRect/>
          </a:stretch>
        </p:blipFill>
        <p:spPr>
          <a:xfrm>
            <a:off x="0" y="4023519"/>
            <a:ext cx="12192000" cy="2632199"/>
          </a:xfrm>
          <a:prstGeom prst="rect">
            <a:avLst/>
          </a:prstGeom>
        </p:spPr>
      </p:pic>
    </p:spTree>
    <p:extLst>
      <p:ext uri="{BB962C8B-B14F-4D97-AF65-F5344CB8AC3E}">
        <p14:creationId xmlns:p14="http://schemas.microsoft.com/office/powerpoint/2010/main" val="8239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89947-1B09-E86E-4107-EF14C5765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0E21E-391B-6D60-2534-15DB797CBE51}"/>
              </a:ext>
            </a:extLst>
          </p:cNvPr>
          <p:cNvSpPr>
            <a:spLocks noGrp="1"/>
          </p:cNvSpPr>
          <p:nvPr>
            <p:ph type="title"/>
          </p:nvPr>
        </p:nvSpPr>
        <p:spPr/>
        <p:txBody>
          <a:bodyPr/>
          <a:lstStyle/>
          <a:p>
            <a:r>
              <a:rPr lang="en-US" dirty="0"/>
              <a:t>Task 2: grid-connected PV Inverter</a:t>
            </a:r>
            <a:endParaRPr lang="en-001" dirty="0"/>
          </a:p>
        </p:txBody>
      </p:sp>
      <p:sp>
        <p:nvSpPr>
          <p:cNvPr id="3" name="Content Placeholder 2">
            <a:extLst>
              <a:ext uri="{FF2B5EF4-FFF2-40B4-BE49-F238E27FC236}">
                <a16:creationId xmlns:a16="http://schemas.microsoft.com/office/drawing/2014/main" id="{279D3EFB-74EF-7447-2CBB-4688566B65D0}"/>
              </a:ext>
            </a:extLst>
          </p:cNvPr>
          <p:cNvSpPr>
            <a:spLocks noGrp="1"/>
          </p:cNvSpPr>
          <p:nvPr>
            <p:ph sz="half" idx="1"/>
          </p:nvPr>
        </p:nvSpPr>
        <p:spPr>
          <a:xfrm>
            <a:off x="838200" y="1349829"/>
            <a:ext cx="5845629" cy="5143046"/>
          </a:xfrm>
        </p:spPr>
        <p:txBody>
          <a:bodyPr>
            <a:normAutofit fontScale="55000" lnSpcReduction="20000"/>
          </a:bodyPr>
          <a:lstStyle/>
          <a:p>
            <a:pPr marL="0" indent="0">
              <a:lnSpc>
                <a:spcPct val="120000"/>
              </a:lnSpc>
              <a:buNone/>
            </a:pPr>
            <a:r>
              <a:rPr lang="en-US" sz="2400" dirty="0"/>
              <a:t>You have a task to design a PV grid connected inverter system as shown in Figure 1. The task involves determining inverter specifications, PV module configuration, and designing a control system that can controls the active and reactive power injected to the grid. The detail instructions for your task as follows: Determine by yourself the specifications of the buck converter. The minimal specifications are the input voltage, the desired output voltage, the switching frequency, the output power, the current ripple, and the voltage ripple.</a:t>
            </a:r>
          </a:p>
          <a:p>
            <a:pPr marL="514350" indent="-514350">
              <a:lnSpc>
                <a:spcPct val="120000"/>
              </a:lnSpc>
              <a:buFont typeface="+mj-lt"/>
              <a:buAutoNum type="arabicPeriod"/>
            </a:pPr>
            <a:r>
              <a:rPr lang="en-US" sz="2400" dirty="0"/>
              <a:t>Determine the PV module configuration and its rating such as voltage and current.</a:t>
            </a:r>
          </a:p>
          <a:p>
            <a:pPr marL="514350" indent="-514350">
              <a:lnSpc>
                <a:spcPct val="120000"/>
              </a:lnSpc>
              <a:buFont typeface="+mj-lt"/>
              <a:buAutoNum type="arabicPeriod"/>
            </a:pPr>
            <a:r>
              <a:rPr lang="en-US" sz="2400" dirty="0"/>
              <a:t>Determine the specifications of the inverter. </a:t>
            </a:r>
            <a:r>
              <a:rPr lang="en-US" sz="2500" dirty="0"/>
              <a:t>The</a:t>
            </a:r>
            <a:r>
              <a:rPr lang="en-US" sz="2400" dirty="0"/>
              <a:t> minimal specifications are dc link voltage, </a:t>
            </a:r>
            <a:r>
              <a:rPr lang="en-US" sz="2400" dirty="0" err="1"/>
              <a:t>acvoltage</a:t>
            </a:r>
            <a:r>
              <a:rPr lang="en-US" sz="2400" dirty="0"/>
              <a:t>, power capacity, semiconductor devices, and modulation technique. Give the reasons to support your specifications.</a:t>
            </a:r>
          </a:p>
          <a:p>
            <a:pPr marL="514350" indent="-514350">
              <a:lnSpc>
                <a:spcPct val="120000"/>
              </a:lnSpc>
              <a:buFont typeface="+mj-lt"/>
              <a:buAutoNum type="arabicPeriod"/>
            </a:pPr>
            <a:r>
              <a:rPr lang="en-US" sz="2400" dirty="0"/>
              <a:t>Determine the inductor value L connecting the inverter and the grid. Support your answer by providing a graph of a vector analysis of the system.</a:t>
            </a:r>
          </a:p>
          <a:p>
            <a:pPr marL="514350" indent="-514350">
              <a:lnSpc>
                <a:spcPct val="120000"/>
              </a:lnSpc>
              <a:buFont typeface="+mj-lt"/>
              <a:buAutoNum type="arabicPeriod"/>
            </a:pPr>
            <a:r>
              <a:rPr lang="en-US" sz="2400" dirty="0"/>
              <a:t>Design a control system that can controls the active and reactive power injected to the grid. Draw your control system design using control block diagrams. Provide as well the method to compute controller gain parameters such as </a:t>
            </a:r>
            <a:r>
              <a:rPr lang="en-US" sz="2400" dirty="0" err="1"/>
              <a:t>Kp</a:t>
            </a:r>
            <a:r>
              <a:rPr lang="en-US" sz="2400" dirty="0"/>
              <a:t> and Ki.</a:t>
            </a:r>
          </a:p>
        </p:txBody>
      </p:sp>
      <p:pic>
        <p:nvPicPr>
          <p:cNvPr id="8" name="Content Placeholder 7">
            <a:extLst>
              <a:ext uri="{FF2B5EF4-FFF2-40B4-BE49-F238E27FC236}">
                <a16:creationId xmlns:a16="http://schemas.microsoft.com/office/drawing/2014/main" id="{FFC0237F-3FFD-EE50-8D60-F3662DC96D00}"/>
              </a:ext>
            </a:extLst>
          </p:cNvPr>
          <p:cNvPicPr>
            <a:picLocks noGrp="1" noChangeAspect="1"/>
          </p:cNvPicPr>
          <p:nvPr>
            <p:ph sz="half" idx="2"/>
          </p:nvPr>
        </p:nvPicPr>
        <p:blipFill>
          <a:blip r:embed="rId2"/>
          <a:stretch>
            <a:fillRect/>
          </a:stretch>
        </p:blipFill>
        <p:spPr>
          <a:xfrm>
            <a:off x="6683829" y="1570345"/>
            <a:ext cx="5181600" cy="1988068"/>
          </a:xfrm>
        </p:spPr>
      </p:pic>
      <p:sp>
        <p:nvSpPr>
          <p:cNvPr id="4" name="Footer Placeholder 3">
            <a:extLst>
              <a:ext uri="{FF2B5EF4-FFF2-40B4-BE49-F238E27FC236}">
                <a16:creationId xmlns:a16="http://schemas.microsoft.com/office/drawing/2014/main" id="{3DC98517-90D8-C24E-489E-20B7AE1E0270}"/>
              </a:ext>
            </a:extLst>
          </p:cNvPr>
          <p:cNvSpPr>
            <a:spLocks noGrp="1"/>
          </p:cNvSpPr>
          <p:nvPr>
            <p:ph type="ftr" sz="quarter" idx="11"/>
          </p:nvPr>
        </p:nvSpPr>
        <p:spPr/>
        <p:txBody>
          <a:bodyPr/>
          <a:lstStyle/>
          <a:p>
            <a:r>
              <a:rPr lang="en-US"/>
              <a:t>Power Electronics - Converter - Ubai</a:t>
            </a:r>
            <a:endParaRPr lang="en-001"/>
          </a:p>
        </p:txBody>
      </p:sp>
      <p:sp>
        <p:nvSpPr>
          <p:cNvPr id="6" name="Slide Number Placeholder 5">
            <a:extLst>
              <a:ext uri="{FF2B5EF4-FFF2-40B4-BE49-F238E27FC236}">
                <a16:creationId xmlns:a16="http://schemas.microsoft.com/office/drawing/2014/main" id="{15A365EE-54E3-52C8-7007-289AEBC3B416}"/>
              </a:ext>
            </a:extLst>
          </p:cNvPr>
          <p:cNvSpPr>
            <a:spLocks noGrp="1"/>
          </p:cNvSpPr>
          <p:nvPr>
            <p:ph type="sldNum" sz="quarter" idx="12"/>
          </p:nvPr>
        </p:nvSpPr>
        <p:spPr/>
        <p:txBody>
          <a:bodyPr/>
          <a:lstStyle/>
          <a:p>
            <a:fld id="{1C57DF74-A430-491E-9729-F8C8F074B7E8}" type="slidenum">
              <a:rPr lang="en-001" smtClean="0"/>
              <a:t>13</a:t>
            </a:fld>
            <a:endParaRPr lang="en-001"/>
          </a:p>
        </p:txBody>
      </p:sp>
      <p:sp>
        <p:nvSpPr>
          <p:cNvPr id="11" name="TextBox 10">
            <a:extLst>
              <a:ext uri="{FF2B5EF4-FFF2-40B4-BE49-F238E27FC236}">
                <a16:creationId xmlns:a16="http://schemas.microsoft.com/office/drawing/2014/main" id="{224CCB90-6204-4843-6CF0-7AAFCE8D8172}"/>
              </a:ext>
            </a:extLst>
          </p:cNvPr>
          <p:cNvSpPr txBox="1"/>
          <p:nvPr/>
        </p:nvSpPr>
        <p:spPr>
          <a:xfrm>
            <a:off x="6651172" y="3558413"/>
            <a:ext cx="4905829" cy="2933111"/>
          </a:xfrm>
          <a:prstGeom prst="rect">
            <a:avLst/>
          </a:prstGeom>
          <a:noFill/>
        </p:spPr>
        <p:txBody>
          <a:bodyPr wrap="square" rtlCol="0">
            <a:spAutoFit/>
          </a:bodyPr>
          <a:lstStyle/>
          <a:p>
            <a:pPr marL="342900" indent="-342900">
              <a:lnSpc>
                <a:spcPct val="120000"/>
              </a:lnSpc>
              <a:buFont typeface="+mj-lt"/>
              <a:buAutoNum type="arabicPeriod" startAt="5"/>
            </a:pPr>
            <a:r>
              <a:rPr lang="en-US" sz="1300" dirty="0"/>
              <a:t>Plot currents in </a:t>
            </a:r>
            <a:r>
              <a:rPr lang="en-US" sz="1300" dirty="0" err="1"/>
              <a:t>dq</a:t>
            </a:r>
            <a:r>
              <a:rPr lang="en-US" sz="1300" dirty="0"/>
              <a:t>-domain and show that the currents can be controlled. You need to compare the reference currents and the measured currents.</a:t>
            </a:r>
          </a:p>
          <a:p>
            <a:pPr marL="514350" indent="-514350">
              <a:lnSpc>
                <a:spcPct val="120000"/>
              </a:lnSpc>
              <a:buFont typeface="+mj-lt"/>
              <a:buAutoNum type="arabicPeriod" startAt="5"/>
            </a:pPr>
            <a:r>
              <a:rPr lang="en-US" sz="1300" dirty="0"/>
              <a:t>Plot the phase and the line voltage of the inverter in time and frequency domain. For frequency domain analysis, you need to perform Fast Fourier Transform (FFT) to the signal in the time domain.</a:t>
            </a:r>
          </a:p>
          <a:p>
            <a:pPr marL="514350" indent="-514350">
              <a:lnSpc>
                <a:spcPct val="120000"/>
              </a:lnSpc>
              <a:buFont typeface="+mj-lt"/>
              <a:buAutoNum type="arabicPeriod" startAt="5"/>
            </a:pPr>
            <a:r>
              <a:rPr lang="en-US" sz="1300" dirty="0"/>
              <a:t>Provide the case when your system experiences the overmodulated. What is the effect of the overmodulation of the controller? support your answer by your simulation result..</a:t>
            </a:r>
            <a:endParaRPr lang="en-001" sz="1300" dirty="0"/>
          </a:p>
          <a:p>
            <a:endParaRPr lang="en-001" sz="1300" dirty="0"/>
          </a:p>
        </p:txBody>
      </p:sp>
    </p:spTree>
    <p:extLst>
      <p:ext uri="{BB962C8B-B14F-4D97-AF65-F5344CB8AC3E}">
        <p14:creationId xmlns:p14="http://schemas.microsoft.com/office/powerpoint/2010/main" val="200141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D27E-2A2D-112E-1E84-D01F997A0880}"/>
              </a:ext>
            </a:extLst>
          </p:cNvPr>
          <p:cNvSpPr>
            <a:spLocks noGrp="1"/>
          </p:cNvSpPr>
          <p:nvPr>
            <p:ph type="title"/>
          </p:nvPr>
        </p:nvSpPr>
        <p:spPr/>
        <p:txBody>
          <a:bodyPr/>
          <a:lstStyle/>
          <a:p>
            <a:r>
              <a:rPr lang="en-US" dirty="0"/>
              <a:t>Inverter Specification</a:t>
            </a:r>
            <a:endParaRPr lang="en-001" dirty="0"/>
          </a:p>
        </p:txBody>
      </p:sp>
      <p:sp>
        <p:nvSpPr>
          <p:cNvPr id="5" name="Footer Placeholder 4">
            <a:extLst>
              <a:ext uri="{FF2B5EF4-FFF2-40B4-BE49-F238E27FC236}">
                <a16:creationId xmlns:a16="http://schemas.microsoft.com/office/drawing/2014/main" id="{79AE1B9D-DE8E-6BA5-E5F7-E938DB045308}"/>
              </a:ext>
            </a:extLst>
          </p:cNvPr>
          <p:cNvSpPr>
            <a:spLocks noGrp="1"/>
          </p:cNvSpPr>
          <p:nvPr>
            <p:ph type="ftr" sz="quarter" idx="11"/>
          </p:nvPr>
        </p:nvSpPr>
        <p:spPr/>
        <p:txBody>
          <a:bodyPr/>
          <a:lstStyle/>
          <a:p>
            <a:r>
              <a:rPr lang="en-US"/>
              <a:t>Power Electronics - Converter - Ubai</a:t>
            </a:r>
            <a:endParaRPr lang="en-001"/>
          </a:p>
        </p:txBody>
      </p:sp>
      <p:sp>
        <p:nvSpPr>
          <p:cNvPr id="6" name="Slide Number Placeholder 5">
            <a:extLst>
              <a:ext uri="{FF2B5EF4-FFF2-40B4-BE49-F238E27FC236}">
                <a16:creationId xmlns:a16="http://schemas.microsoft.com/office/drawing/2014/main" id="{A0BF719E-DF80-E6CA-BD97-1C2716D4B7DC}"/>
              </a:ext>
            </a:extLst>
          </p:cNvPr>
          <p:cNvSpPr>
            <a:spLocks noGrp="1"/>
          </p:cNvSpPr>
          <p:nvPr>
            <p:ph type="sldNum" sz="quarter" idx="12"/>
          </p:nvPr>
        </p:nvSpPr>
        <p:spPr/>
        <p:txBody>
          <a:bodyPr/>
          <a:lstStyle/>
          <a:p>
            <a:fld id="{1C57DF74-A430-491E-9729-F8C8F074B7E8}" type="slidenum">
              <a:rPr lang="en-001" smtClean="0"/>
              <a:t>14</a:t>
            </a:fld>
            <a:endParaRPr lang="en-001"/>
          </a:p>
        </p:txBody>
      </p:sp>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980ACF0F-93B9-E5AF-D0CC-E475241AE07C}"/>
                  </a:ext>
                </a:extLst>
              </p:cNvPr>
              <p:cNvGraphicFramePr>
                <a:graphicFrameLocks noGrp="1"/>
              </p:cNvGraphicFramePr>
              <p:nvPr>
                <p:extLst>
                  <p:ext uri="{D42A27DB-BD31-4B8C-83A1-F6EECF244321}">
                    <p14:modId xmlns:p14="http://schemas.microsoft.com/office/powerpoint/2010/main" val="1047910881"/>
                  </p:ext>
                </p:extLst>
              </p:nvPr>
            </p:nvGraphicFramePr>
            <p:xfrm>
              <a:off x="603531" y="1327095"/>
              <a:ext cx="10515600" cy="5029254"/>
            </p:xfrm>
            <a:graphic>
              <a:graphicData uri="http://schemas.openxmlformats.org/drawingml/2006/table">
                <a:tbl>
                  <a:tblPr firstRow="1" bandRow="1">
                    <a:tableStyleId>{5C22544A-7EE6-4342-B048-85BDC9FD1C3A}</a:tableStyleId>
                  </a:tblPr>
                  <a:tblGrid>
                    <a:gridCol w="2282371">
                      <a:extLst>
                        <a:ext uri="{9D8B030D-6E8A-4147-A177-3AD203B41FA5}">
                          <a16:colId xmlns:a16="http://schemas.microsoft.com/office/drawing/2014/main" val="2177767705"/>
                        </a:ext>
                      </a:extLst>
                    </a:gridCol>
                    <a:gridCol w="1117600">
                      <a:extLst>
                        <a:ext uri="{9D8B030D-6E8A-4147-A177-3AD203B41FA5}">
                          <a16:colId xmlns:a16="http://schemas.microsoft.com/office/drawing/2014/main" val="2214614111"/>
                        </a:ext>
                      </a:extLst>
                    </a:gridCol>
                    <a:gridCol w="1589315">
                      <a:extLst>
                        <a:ext uri="{9D8B030D-6E8A-4147-A177-3AD203B41FA5}">
                          <a16:colId xmlns:a16="http://schemas.microsoft.com/office/drawing/2014/main" val="2693746984"/>
                        </a:ext>
                      </a:extLst>
                    </a:gridCol>
                    <a:gridCol w="5526314">
                      <a:extLst>
                        <a:ext uri="{9D8B030D-6E8A-4147-A177-3AD203B41FA5}">
                          <a16:colId xmlns:a16="http://schemas.microsoft.com/office/drawing/2014/main" val="291744928"/>
                        </a:ext>
                      </a:extLst>
                    </a:gridCol>
                  </a:tblGrid>
                  <a:tr h="532926">
                    <a:tc>
                      <a:txBody>
                        <a:bodyPr/>
                        <a:lstStyle/>
                        <a:p>
                          <a:r>
                            <a:rPr lang="en-US" sz="1600" dirty="0"/>
                            <a:t>Parameter</a:t>
                          </a:r>
                          <a:endParaRPr lang="en-001" sz="1600" dirty="0"/>
                        </a:p>
                      </a:txBody>
                      <a:tcPr anchor="ctr"/>
                    </a:tc>
                    <a:tc>
                      <a:txBody>
                        <a:bodyPr/>
                        <a:lstStyle/>
                        <a:p>
                          <a:r>
                            <a:rPr lang="en-US" sz="1600" dirty="0"/>
                            <a:t>Symbol</a:t>
                          </a:r>
                          <a:endParaRPr lang="en-001" sz="1600" dirty="0"/>
                        </a:p>
                      </a:txBody>
                      <a:tcPr anchor="ctr"/>
                    </a:tc>
                    <a:tc>
                      <a:txBody>
                        <a:bodyPr/>
                        <a:lstStyle/>
                        <a:p>
                          <a:r>
                            <a:rPr lang="en-US" sz="1600" dirty="0"/>
                            <a:t>Value</a:t>
                          </a:r>
                          <a:endParaRPr lang="en-001" sz="1600" dirty="0"/>
                        </a:p>
                      </a:txBody>
                      <a:tcPr anchor="ctr"/>
                    </a:tc>
                    <a:tc>
                      <a:txBody>
                        <a:bodyPr/>
                        <a:lstStyle/>
                        <a:p>
                          <a:r>
                            <a:rPr lang="en-US" sz="1600" dirty="0"/>
                            <a:t>Note</a:t>
                          </a:r>
                          <a:endParaRPr lang="en-001" sz="1600" dirty="0"/>
                        </a:p>
                      </a:txBody>
                      <a:tcPr anchor="ctr"/>
                    </a:tc>
                    <a:extLst>
                      <a:ext uri="{0D108BD9-81ED-4DB2-BD59-A6C34878D82A}">
                        <a16:rowId xmlns:a16="http://schemas.microsoft.com/office/drawing/2014/main" val="2264753490"/>
                      </a:ext>
                    </a:extLst>
                  </a:tr>
                  <a:tr h="591156">
                    <a:tc>
                      <a:txBody>
                        <a:bodyPr/>
                        <a:lstStyle/>
                        <a:p>
                          <a:r>
                            <a:rPr lang="en-US" sz="1600" dirty="0"/>
                            <a:t>DC Link Voltage</a:t>
                          </a: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𝑖𝑛</m:t>
                                    </m:r>
                                  </m:sub>
                                </m:sSub>
                              </m:oMath>
                            </m:oMathPara>
                          </a14:m>
                          <a:endParaRPr lang="en-US" sz="1800" b="0" dirty="0"/>
                        </a:p>
                      </a:txBody>
                      <a:tcPr anchor="ctr"/>
                    </a:tc>
                    <a:tc>
                      <a:txBody>
                        <a:bodyPr/>
                        <a:lstStyle/>
                        <a:p>
                          <a:pPr algn="ctr"/>
                          <a:r>
                            <a:rPr lang="en-US" sz="1600" dirty="0"/>
                            <a:t>400V</a:t>
                          </a:r>
                        </a:p>
                      </a:txBody>
                      <a:tcPr anchor="ctr"/>
                    </a:tc>
                    <a:tc>
                      <a:txBody>
                        <a:bodyPr/>
                        <a:lstStyle/>
                        <a:p>
                          <a:r>
                            <a:rPr lang="en-US" sz="1600" dirty="0"/>
                            <a:t>Compatible with PV array, standard component availability</a:t>
                          </a:r>
                          <a:endParaRPr lang="en-001" sz="1600" dirty="0"/>
                        </a:p>
                      </a:txBody>
                      <a:tcPr anchor="ctr"/>
                    </a:tc>
                    <a:extLst>
                      <a:ext uri="{0D108BD9-81ED-4DB2-BD59-A6C34878D82A}">
                        <a16:rowId xmlns:a16="http://schemas.microsoft.com/office/drawing/2014/main" val="885341177"/>
                      </a:ext>
                    </a:extLst>
                  </a:tr>
                  <a:tr h="591156">
                    <a:tc>
                      <a:txBody>
                        <a:bodyPr/>
                        <a:lstStyle/>
                        <a:p>
                          <a:r>
                            <a:rPr lang="en-US" sz="1600" dirty="0"/>
                            <a:t>AC Voltage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𝑜𝑢𝑡</m:t>
                                    </m:r>
                                  </m:sub>
                                </m:sSub>
                              </m:oMath>
                            </m:oMathPara>
                          </a14:m>
                          <a:endParaRPr lang="en-US" sz="1800" b="0" dirty="0"/>
                        </a:p>
                      </a:txBody>
                      <a:tcPr anchor="ctr"/>
                    </a:tc>
                    <a:tc>
                      <a:txBody>
                        <a:bodyPr/>
                        <a:lstStyle/>
                        <a:p>
                          <a:pPr algn="ctr"/>
                          <a:r>
                            <a:rPr lang="en-US" sz="1600" dirty="0"/>
                            <a:t>380 V AC (3-phase)</a:t>
                          </a:r>
                          <a:endParaRPr lang="en-001" sz="1600" dirty="0"/>
                        </a:p>
                      </a:txBody>
                      <a:tcPr anchor="ctr"/>
                    </a:tc>
                    <a:tc>
                      <a:txBody>
                        <a:bodyPr/>
                        <a:lstStyle/>
                        <a:p>
                          <a:r>
                            <a:rPr lang="en-US" sz="1600" dirty="0"/>
                            <a:t>Aligns with Indonesian grid standards for three-phase systems</a:t>
                          </a:r>
                          <a:endParaRPr lang="en-001" sz="1600" dirty="0"/>
                        </a:p>
                      </a:txBody>
                      <a:tcPr anchor="ctr"/>
                    </a:tc>
                    <a:extLst>
                      <a:ext uri="{0D108BD9-81ED-4DB2-BD59-A6C34878D82A}">
                        <a16:rowId xmlns:a16="http://schemas.microsoft.com/office/drawing/2014/main" val="2332179287"/>
                      </a:ext>
                    </a:extLst>
                  </a:tr>
                  <a:tr h="591156">
                    <a:tc>
                      <a:txBody>
                        <a:bodyPr/>
                        <a:lstStyle/>
                        <a:p>
                          <a:r>
                            <a:rPr lang="en-US" sz="1600" dirty="0"/>
                            <a:t>Power Capacity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𝑃</m:t>
                                    </m:r>
                                  </m:e>
                                  <m:sub>
                                    <m:r>
                                      <a:rPr lang="en-US" sz="1800" b="0" i="1" dirty="0" smtClean="0">
                                        <a:latin typeface="Cambria Math" panose="02040503050406030204" pitchFamily="18" charset="0"/>
                                      </a:rPr>
                                      <m:t>𝑎𝑐</m:t>
                                    </m:r>
                                  </m:sub>
                                </m:sSub>
                              </m:oMath>
                            </m:oMathPara>
                          </a14:m>
                          <a:endParaRPr lang="en-US" sz="1800" b="0" dirty="0"/>
                        </a:p>
                      </a:txBody>
                      <a:tcPr anchor="ctr"/>
                    </a:tc>
                    <a:tc>
                      <a:txBody>
                        <a:bodyPr/>
                        <a:lstStyle/>
                        <a:p>
                          <a:pPr algn="ctr"/>
                          <a:r>
                            <a:rPr lang="en-US" sz="1600" dirty="0"/>
                            <a:t>5 kW AC</a:t>
                          </a:r>
                          <a:endParaRPr lang="en-001" sz="1600" dirty="0"/>
                        </a:p>
                      </a:txBody>
                      <a:tcPr anchor="ctr"/>
                    </a:tc>
                    <a:tc>
                      <a:txBody>
                        <a:bodyPr/>
                        <a:lstStyle/>
                        <a:p>
                          <a:r>
                            <a:rPr lang="en-US" sz="1600" dirty="0"/>
                            <a:t>Matches system requirement with operational headroom</a:t>
                          </a:r>
                          <a:endParaRPr lang="en-001" sz="1600" dirty="0"/>
                        </a:p>
                      </a:txBody>
                      <a:tcPr anchor="ctr"/>
                    </a:tc>
                    <a:extLst>
                      <a:ext uri="{0D108BD9-81ED-4DB2-BD59-A6C34878D82A}">
                        <a16:rowId xmlns:a16="http://schemas.microsoft.com/office/drawing/2014/main" val="3382319546"/>
                      </a:ext>
                    </a:extLst>
                  </a:tr>
                  <a:tr h="532926">
                    <a:tc>
                      <a:txBody>
                        <a:bodyPr/>
                        <a:lstStyle/>
                        <a:p>
                          <a:r>
                            <a:rPr lang="en-US" sz="1600" dirty="0"/>
                            <a:t>Switching Frequency</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𝑠𝑤</m:t>
                                    </m:r>
                                  </m:sub>
                                </m:sSub>
                              </m:oMath>
                            </m:oMathPara>
                          </a14:m>
                          <a:endParaRPr lang="en-US" sz="1800" b="0" dirty="0"/>
                        </a:p>
                      </a:txBody>
                      <a:tcPr anchor="ctr"/>
                    </a:tc>
                    <a:tc>
                      <a:txBody>
                        <a:bodyPr/>
                        <a:lstStyle/>
                        <a:p>
                          <a:pPr algn="ctr"/>
                          <a:r>
                            <a:rPr lang="en-US" sz="1600" dirty="0"/>
                            <a:t>10kHz</a:t>
                          </a:r>
                          <a:endParaRPr lang="en-001" sz="1600" dirty="0"/>
                        </a:p>
                      </a:txBody>
                      <a:tcPr anchor="ctr"/>
                    </a:tc>
                    <a:tc>
                      <a:txBody>
                        <a:bodyPr/>
                        <a:lstStyle/>
                        <a:p>
                          <a:r>
                            <a:rPr lang="en-US" sz="1600" dirty="0"/>
                            <a:t>suitable for SVPWM</a:t>
                          </a:r>
                          <a:endParaRPr lang="en-001" sz="1600" dirty="0"/>
                        </a:p>
                      </a:txBody>
                      <a:tcPr anchor="ctr"/>
                    </a:tc>
                    <a:extLst>
                      <a:ext uri="{0D108BD9-81ED-4DB2-BD59-A6C34878D82A}">
                        <a16:rowId xmlns:a16="http://schemas.microsoft.com/office/drawing/2014/main" val="1120923501"/>
                      </a:ext>
                    </a:extLst>
                  </a:tr>
                  <a:tr h="532926">
                    <a:tc>
                      <a:txBody>
                        <a:bodyPr/>
                        <a:lstStyle/>
                        <a:p>
                          <a:r>
                            <a:rPr lang="en-US" sz="1600" dirty="0"/>
                            <a:t>Max AC Current</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𝐼</m:t>
                                    </m:r>
                                  </m:e>
                                  <m:sub>
                                    <m:r>
                                      <a:rPr lang="en-US" sz="1800" b="0" i="1" dirty="0" smtClean="0">
                                        <a:latin typeface="Cambria Math" panose="02040503050406030204" pitchFamily="18" charset="0"/>
                                      </a:rPr>
                                      <m:t>𝑎𝑐</m:t>
                                    </m:r>
                                  </m:sub>
                                </m:sSub>
                              </m:oMath>
                            </m:oMathPara>
                          </a14:m>
                          <a:endParaRPr lang="en-US" sz="1800" b="0" dirty="0"/>
                        </a:p>
                      </a:txBody>
                      <a:tcPr anchor="ctr"/>
                    </a:tc>
                    <a:tc>
                      <a:txBody>
                        <a:bodyPr/>
                        <a:lstStyle/>
                        <a:p>
                          <a:pPr algn="ctr"/>
                          <a:r>
                            <a:rPr lang="en-US" sz="1600" dirty="0"/>
                            <a:t>15A</a:t>
                          </a:r>
                          <a:endParaRPr lang="en-001" sz="1600" dirty="0"/>
                        </a:p>
                      </a:txBody>
                      <a:tcPr anchor="ctr"/>
                    </a:tc>
                    <a:tc>
                      <a:txBody>
                        <a:bodyPr/>
                        <a:lstStyle/>
                        <a:p>
                          <a:r>
                            <a:rPr lang="en-US" sz="1600" dirty="0"/>
                            <a:t>considering inverter rating and safety margin</a:t>
                          </a:r>
                          <a:endParaRPr lang="en-001" sz="1600" dirty="0"/>
                        </a:p>
                      </a:txBody>
                      <a:tcPr anchor="ctr"/>
                    </a:tc>
                    <a:extLst>
                      <a:ext uri="{0D108BD9-81ED-4DB2-BD59-A6C34878D82A}">
                        <a16:rowId xmlns:a16="http://schemas.microsoft.com/office/drawing/2014/main" val="3763578296"/>
                      </a:ext>
                    </a:extLst>
                  </a:tr>
                  <a:tr h="591156">
                    <a:tc>
                      <a:txBody>
                        <a:bodyPr/>
                        <a:lstStyle/>
                        <a:p>
                          <a:r>
                            <a:rPr lang="en-US" sz="1600" dirty="0"/>
                            <a:t>Current Ripple</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𝐼</m:t>
                                    </m:r>
                                  </m:e>
                                  <m:sub>
                                    <m:r>
                                      <a:rPr lang="en-US" sz="1800" b="0" i="1" smtClean="0">
                                        <a:latin typeface="Cambria Math" panose="02040503050406030204" pitchFamily="18" charset="0"/>
                                        <a:ea typeface="Cambria Math" panose="02040503050406030204" pitchFamily="18" charset="0"/>
                                      </a:rPr>
                                      <m:t>𝐿</m:t>
                                    </m:r>
                                  </m:sub>
                                </m:sSub>
                              </m:oMath>
                            </m:oMathPara>
                          </a14:m>
                          <a:endParaRPr lang="en-US" sz="1800" b="0" dirty="0"/>
                        </a:p>
                      </a:txBody>
                      <a:tcPr anchor="ctr"/>
                    </a:tc>
                    <a:tc>
                      <a:txBody>
                        <a:bodyPr/>
                        <a:lstStyle/>
                        <a:p>
                          <a:pPr algn="ctr"/>
                          <a:r>
                            <a:rPr lang="en-US" sz="1600" dirty="0"/>
                            <a:t>1.5A</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𝑎𝑐</m:t>
                                  </m:r>
                                </m:sub>
                              </m:sSub>
                              <m:r>
                                <a:rPr lang="en-US" sz="1600" b="0" i="0" smtClean="0">
                                  <a:latin typeface="Cambria Math" panose="02040503050406030204" pitchFamily="18" charset="0"/>
                                </a:rPr>
                                <m:t>. </m:t>
                              </m:r>
                            </m:oMath>
                          </a14:m>
                          <a:r>
                            <a:rPr lang="en-US" sz="1600" dirty="0"/>
                            <a:t>Lower current ripple can lead to higher overall converter efficiency</a:t>
                          </a:r>
                          <a:endParaRPr lang="en-001" sz="1600" dirty="0"/>
                        </a:p>
                      </a:txBody>
                      <a:tcPr anchor="ctr"/>
                    </a:tc>
                    <a:extLst>
                      <a:ext uri="{0D108BD9-81ED-4DB2-BD59-A6C34878D82A}">
                        <a16:rowId xmlns:a16="http://schemas.microsoft.com/office/drawing/2014/main" val="4045030047"/>
                      </a:ext>
                    </a:extLst>
                  </a:tr>
                  <a:tr h="532926">
                    <a:tc>
                      <a:txBody>
                        <a:bodyPr/>
                        <a:lstStyle/>
                        <a:p>
                          <a:r>
                            <a:rPr lang="en-US" sz="1600" dirty="0"/>
                            <a:t>Modulation</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p>
                      </a:txBody>
                      <a:tcPr anchor="ctr"/>
                    </a:tc>
                    <a:tc>
                      <a:txBody>
                        <a:bodyPr/>
                        <a:lstStyle/>
                        <a:p>
                          <a:pPr algn="ct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SVPWM</a:t>
                          </a:r>
                          <a:endParaRPr lang="en-001" sz="1600" dirty="0"/>
                        </a:p>
                      </a:txBody>
                      <a:tcPr anchor="ctr"/>
                    </a:tc>
                    <a:extLst>
                      <a:ext uri="{0D108BD9-81ED-4DB2-BD59-A6C34878D82A}">
                        <a16:rowId xmlns:a16="http://schemas.microsoft.com/office/drawing/2014/main" val="676759695"/>
                      </a:ext>
                    </a:extLst>
                  </a:tr>
                  <a:tr h="532926">
                    <a:tc>
                      <a:txBody>
                        <a:bodyPr/>
                        <a:lstStyle/>
                        <a:p>
                          <a:r>
                            <a:rPr lang="en-US" sz="1600" dirty="0"/>
                            <a:t>Grid Frequency</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𝑓</m:t>
                                    </m:r>
                                  </m:e>
                                  <m:sub>
                                    <m:r>
                                      <a:rPr lang="en-US" sz="1800" b="0" i="1" dirty="0" smtClean="0">
                                        <a:latin typeface="Cambria Math" panose="02040503050406030204" pitchFamily="18" charset="0"/>
                                      </a:rPr>
                                      <m:t>𝑎𝑐</m:t>
                                    </m:r>
                                  </m:sub>
                                </m:sSub>
                              </m:oMath>
                            </m:oMathPara>
                          </a14:m>
                          <a:endParaRPr lang="en-US" sz="1800" b="0" dirty="0"/>
                        </a:p>
                      </a:txBody>
                      <a:tcPr anchor="ctr"/>
                    </a:tc>
                    <a:tc>
                      <a:txBody>
                        <a:bodyPr/>
                        <a:lstStyle/>
                        <a:p>
                          <a:pPr algn="ctr"/>
                          <a:r>
                            <a:rPr lang="en-US" sz="1600" dirty="0"/>
                            <a:t>50Hz</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001" sz="1600" dirty="0"/>
                        </a:p>
                      </a:txBody>
                      <a:tcPr anchor="ctr"/>
                    </a:tc>
                    <a:extLst>
                      <a:ext uri="{0D108BD9-81ED-4DB2-BD59-A6C34878D82A}">
                        <a16:rowId xmlns:a16="http://schemas.microsoft.com/office/drawing/2014/main" val="110726437"/>
                      </a:ext>
                    </a:extLst>
                  </a:tr>
                </a:tbl>
              </a:graphicData>
            </a:graphic>
          </p:graphicFrame>
        </mc:Choice>
        <mc:Fallback>
          <p:graphicFrame>
            <p:nvGraphicFramePr>
              <p:cNvPr id="8" name="Table 7">
                <a:extLst>
                  <a:ext uri="{FF2B5EF4-FFF2-40B4-BE49-F238E27FC236}">
                    <a16:creationId xmlns:a16="http://schemas.microsoft.com/office/drawing/2014/main" id="{980ACF0F-93B9-E5AF-D0CC-E475241AE07C}"/>
                  </a:ext>
                </a:extLst>
              </p:cNvPr>
              <p:cNvGraphicFramePr>
                <a:graphicFrameLocks noGrp="1"/>
              </p:cNvGraphicFramePr>
              <p:nvPr>
                <p:extLst>
                  <p:ext uri="{D42A27DB-BD31-4B8C-83A1-F6EECF244321}">
                    <p14:modId xmlns:p14="http://schemas.microsoft.com/office/powerpoint/2010/main" val="1047910881"/>
                  </p:ext>
                </p:extLst>
              </p:nvPr>
            </p:nvGraphicFramePr>
            <p:xfrm>
              <a:off x="603531" y="1327095"/>
              <a:ext cx="10515600" cy="5029254"/>
            </p:xfrm>
            <a:graphic>
              <a:graphicData uri="http://schemas.openxmlformats.org/drawingml/2006/table">
                <a:tbl>
                  <a:tblPr firstRow="1" bandRow="1">
                    <a:tableStyleId>{5C22544A-7EE6-4342-B048-85BDC9FD1C3A}</a:tableStyleId>
                  </a:tblPr>
                  <a:tblGrid>
                    <a:gridCol w="2282371">
                      <a:extLst>
                        <a:ext uri="{9D8B030D-6E8A-4147-A177-3AD203B41FA5}">
                          <a16:colId xmlns:a16="http://schemas.microsoft.com/office/drawing/2014/main" val="2177767705"/>
                        </a:ext>
                      </a:extLst>
                    </a:gridCol>
                    <a:gridCol w="1117600">
                      <a:extLst>
                        <a:ext uri="{9D8B030D-6E8A-4147-A177-3AD203B41FA5}">
                          <a16:colId xmlns:a16="http://schemas.microsoft.com/office/drawing/2014/main" val="2214614111"/>
                        </a:ext>
                      </a:extLst>
                    </a:gridCol>
                    <a:gridCol w="1589315">
                      <a:extLst>
                        <a:ext uri="{9D8B030D-6E8A-4147-A177-3AD203B41FA5}">
                          <a16:colId xmlns:a16="http://schemas.microsoft.com/office/drawing/2014/main" val="2693746984"/>
                        </a:ext>
                      </a:extLst>
                    </a:gridCol>
                    <a:gridCol w="5526314">
                      <a:extLst>
                        <a:ext uri="{9D8B030D-6E8A-4147-A177-3AD203B41FA5}">
                          <a16:colId xmlns:a16="http://schemas.microsoft.com/office/drawing/2014/main" val="291744928"/>
                        </a:ext>
                      </a:extLst>
                    </a:gridCol>
                  </a:tblGrid>
                  <a:tr h="532926">
                    <a:tc>
                      <a:txBody>
                        <a:bodyPr/>
                        <a:lstStyle/>
                        <a:p>
                          <a:r>
                            <a:rPr lang="en-US" sz="1600" dirty="0"/>
                            <a:t>Parameter</a:t>
                          </a:r>
                          <a:endParaRPr lang="en-001" sz="1600" dirty="0"/>
                        </a:p>
                      </a:txBody>
                      <a:tcPr anchor="ctr"/>
                    </a:tc>
                    <a:tc>
                      <a:txBody>
                        <a:bodyPr/>
                        <a:lstStyle/>
                        <a:p>
                          <a:r>
                            <a:rPr lang="en-US" sz="1600" dirty="0"/>
                            <a:t>Symbol</a:t>
                          </a:r>
                          <a:endParaRPr lang="en-001" sz="1600" dirty="0"/>
                        </a:p>
                      </a:txBody>
                      <a:tcPr anchor="ctr"/>
                    </a:tc>
                    <a:tc>
                      <a:txBody>
                        <a:bodyPr/>
                        <a:lstStyle/>
                        <a:p>
                          <a:r>
                            <a:rPr lang="en-US" sz="1600" dirty="0"/>
                            <a:t>Value</a:t>
                          </a:r>
                          <a:endParaRPr lang="en-001" sz="1600" dirty="0"/>
                        </a:p>
                      </a:txBody>
                      <a:tcPr anchor="ctr"/>
                    </a:tc>
                    <a:tc>
                      <a:txBody>
                        <a:bodyPr/>
                        <a:lstStyle/>
                        <a:p>
                          <a:r>
                            <a:rPr lang="en-US" sz="1600" dirty="0"/>
                            <a:t>Note</a:t>
                          </a:r>
                          <a:endParaRPr lang="en-001" sz="1600" dirty="0"/>
                        </a:p>
                      </a:txBody>
                      <a:tcPr anchor="ctr"/>
                    </a:tc>
                    <a:extLst>
                      <a:ext uri="{0D108BD9-81ED-4DB2-BD59-A6C34878D82A}">
                        <a16:rowId xmlns:a16="http://schemas.microsoft.com/office/drawing/2014/main" val="2264753490"/>
                      </a:ext>
                    </a:extLst>
                  </a:tr>
                  <a:tr h="591156">
                    <a:tc>
                      <a:txBody>
                        <a:bodyPr/>
                        <a:lstStyle/>
                        <a:p>
                          <a:r>
                            <a:rPr lang="en-US" sz="1600" dirty="0"/>
                            <a:t>DC Link Voltage</a:t>
                          </a:r>
                        </a:p>
                      </a:txBody>
                      <a:tcPr anchor="ctr"/>
                    </a:tc>
                    <a:tc>
                      <a:txBody>
                        <a:bodyPr/>
                        <a:lstStyle/>
                        <a:p>
                          <a:endParaRPr lang="en-001"/>
                        </a:p>
                      </a:txBody>
                      <a:tcPr anchor="ctr">
                        <a:blipFill>
                          <a:blip r:embed="rId2"/>
                          <a:stretch>
                            <a:fillRect l="-206011" t="-91753" r="-640437" b="-662887"/>
                          </a:stretch>
                        </a:blipFill>
                      </a:tcPr>
                    </a:tc>
                    <a:tc>
                      <a:txBody>
                        <a:bodyPr/>
                        <a:lstStyle/>
                        <a:p>
                          <a:pPr algn="ctr"/>
                          <a:r>
                            <a:rPr lang="en-US" sz="1600" dirty="0"/>
                            <a:t>400V</a:t>
                          </a:r>
                        </a:p>
                      </a:txBody>
                      <a:tcPr anchor="ctr"/>
                    </a:tc>
                    <a:tc>
                      <a:txBody>
                        <a:bodyPr/>
                        <a:lstStyle/>
                        <a:p>
                          <a:r>
                            <a:rPr lang="en-US" sz="1600" dirty="0"/>
                            <a:t>Compatible with PV array, standard component availability</a:t>
                          </a:r>
                          <a:endParaRPr lang="en-001" sz="1600" dirty="0"/>
                        </a:p>
                      </a:txBody>
                      <a:tcPr anchor="ctr"/>
                    </a:tc>
                    <a:extLst>
                      <a:ext uri="{0D108BD9-81ED-4DB2-BD59-A6C34878D82A}">
                        <a16:rowId xmlns:a16="http://schemas.microsoft.com/office/drawing/2014/main" val="885341177"/>
                      </a:ext>
                    </a:extLst>
                  </a:tr>
                  <a:tr h="591156">
                    <a:tc>
                      <a:txBody>
                        <a:bodyPr/>
                        <a:lstStyle/>
                        <a:p>
                          <a:r>
                            <a:rPr lang="en-US" sz="1600" dirty="0"/>
                            <a:t>AC Voltage</a:t>
                          </a:r>
                        </a:p>
                      </a:txBody>
                      <a:tcPr anchor="ctr"/>
                    </a:tc>
                    <a:tc>
                      <a:txBody>
                        <a:bodyPr/>
                        <a:lstStyle/>
                        <a:p>
                          <a:endParaRPr lang="en-001"/>
                        </a:p>
                      </a:txBody>
                      <a:tcPr anchor="ctr">
                        <a:blipFill>
                          <a:blip r:embed="rId2"/>
                          <a:stretch>
                            <a:fillRect l="-206011" t="-191753" r="-640437" b="-562887"/>
                          </a:stretch>
                        </a:blipFill>
                      </a:tcPr>
                    </a:tc>
                    <a:tc>
                      <a:txBody>
                        <a:bodyPr/>
                        <a:lstStyle/>
                        <a:p>
                          <a:pPr algn="ctr"/>
                          <a:r>
                            <a:rPr lang="en-US" sz="1600" dirty="0"/>
                            <a:t>380 V AC (3-phase)</a:t>
                          </a:r>
                          <a:endParaRPr lang="en-001" sz="1600" dirty="0"/>
                        </a:p>
                      </a:txBody>
                      <a:tcPr anchor="ctr"/>
                    </a:tc>
                    <a:tc>
                      <a:txBody>
                        <a:bodyPr/>
                        <a:lstStyle/>
                        <a:p>
                          <a:r>
                            <a:rPr lang="en-US" sz="1600" dirty="0"/>
                            <a:t>Aligns with Indonesian grid standards for three-phase systems</a:t>
                          </a:r>
                          <a:endParaRPr lang="en-001" sz="1600" dirty="0"/>
                        </a:p>
                      </a:txBody>
                      <a:tcPr anchor="ctr"/>
                    </a:tc>
                    <a:extLst>
                      <a:ext uri="{0D108BD9-81ED-4DB2-BD59-A6C34878D82A}">
                        <a16:rowId xmlns:a16="http://schemas.microsoft.com/office/drawing/2014/main" val="2332179287"/>
                      </a:ext>
                    </a:extLst>
                  </a:tr>
                  <a:tr h="591156">
                    <a:tc>
                      <a:txBody>
                        <a:bodyPr/>
                        <a:lstStyle/>
                        <a:p>
                          <a:r>
                            <a:rPr lang="en-US" sz="1600" dirty="0"/>
                            <a:t>Power Capacity</a:t>
                          </a:r>
                        </a:p>
                      </a:txBody>
                      <a:tcPr anchor="ctr"/>
                    </a:tc>
                    <a:tc>
                      <a:txBody>
                        <a:bodyPr/>
                        <a:lstStyle/>
                        <a:p>
                          <a:endParaRPr lang="en-001"/>
                        </a:p>
                      </a:txBody>
                      <a:tcPr anchor="ctr">
                        <a:blipFill>
                          <a:blip r:embed="rId2"/>
                          <a:stretch>
                            <a:fillRect l="-206011" t="-291753" r="-640437" b="-462887"/>
                          </a:stretch>
                        </a:blipFill>
                      </a:tcPr>
                    </a:tc>
                    <a:tc>
                      <a:txBody>
                        <a:bodyPr/>
                        <a:lstStyle/>
                        <a:p>
                          <a:pPr algn="ctr"/>
                          <a:r>
                            <a:rPr lang="en-US" sz="1600" dirty="0"/>
                            <a:t>5 kW AC</a:t>
                          </a:r>
                          <a:endParaRPr lang="en-001" sz="1600" dirty="0"/>
                        </a:p>
                      </a:txBody>
                      <a:tcPr anchor="ctr"/>
                    </a:tc>
                    <a:tc>
                      <a:txBody>
                        <a:bodyPr/>
                        <a:lstStyle/>
                        <a:p>
                          <a:r>
                            <a:rPr lang="en-US" sz="1600" dirty="0"/>
                            <a:t>Matches system requirement with operational headroom</a:t>
                          </a:r>
                          <a:endParaRPr lang="en-001" sz="1600" dirty="0"/>
                        </a:p>
                      </a:txBody>
                      <a:tcPr anchor="ctr"/>
                    </a:tc>
                    <a:extLst>
                      <a:ext uri="{0D108BD9-81ED-4DB2-BD59-A6C34878D82A}">
                        <a16:rowId xmlns:a16="http://schemas.microsoft.com/office/drawing/2014/main" val="3382319546"/>
                      </a:ext>
                    </a:extLst>
                  </a:tr>
                  <a:tr h="532926">
                    <a:tc>
                      <a:txBody>
                        <a:bodyPr/>
                        <a:lstStyle/>
                        <a:p>
                          <a:r>
                            <a:rPr lang="en-US" sz="1600" dirty="0"/>
                            <a:t>Switching Frequency</a:t>
                          </a:r>
                          <a:endParaRPr lang="en-001" sz="1600" dirty="0"/>
                        </a:p>
                      </a:txBody>
                      <a:tcPr anchor="ctr"/>
                    </a:tc>
                    <a:tc>
                      <a:txBody>
                        <a:bodyPr/>
                        <a:lstStyle/>
                        <a:p>
                          <a:endParaRPr lang="en-001"/>
                        </a:p>
                      </a:txBody>
                      <a:tcPr anchor="ctr">
                        <a:blipFill>
                          <a:blip r:embed="rId2"/>
                          <a:stretch>
                            <a:fillRect l="-206011" t="-436782" r="-640437" b="-416092"/>
                          </a:stretch>
                        </a:blipFill>
                      </a:tcPr>
                    </a:tc>
                    <a:tc>
                      <a:txBody>
                        <a:bodyPr/>
                        <a:lstStyle/>
                        <a:p>
                          <a:pPr algn="ctr"/>
                          <a:r>
                            <a:rPr lang="en-US" sz="1600" dirty="0"/>
                            <a:t>10kHz</a:t>
                          </a:r>
                          <a:endParaRPr lang="en-001" sz="1600" dirty="0"/>
                        </a:p>
                      </a:txBody>
                      <a:tcPr anchor="ctr"/>
                    </a:tc>
                    <a:tc>
                      <a:txBody>
                        <a:bodyPr/>
                        <a:lstStyle/>
                        <a:p>
                          <a:r>
                            <a:rPr lang="en-US" sz="1600" dirty="0"/>
                            <a:t>suitable for SVPWM</a:t>
                          </a:r>
                          <a:endParaRPr lang="en-001" sz="1600" dirty="0"/>
                        </a:p>
                      </a:txBody>
                      <a:tcPr anchor="ctr"/>
                    </a:tc>
                    <a:extLst>
                      <a:ext uri="{0D108BD9-81ED-4DB2-BD59-A6C34878D82A}">
                        <a16:rowId xmlns:a16="http://schemas.microsoft.com/office/drawing/2014/main" val="1120923501"/>
                      </a:ext>
                    </a:extLst>
                  </a:tr>
                  <a:tr h="532926">
                    <a:tc>
                      <a:txBody>
                        <a:bodyPr/>
                        <a:lstStyle/>
                        <a:p>
                          <a:r>
                            <a:rPr lang="en-US" sz="1600" dirty="0"/>
                            <a:t>Max AC Current</a:t>
                          </a:r>
                          <a:endParaRPr lang="en-001" sz="1600" dirty="0"/>
                        </a:p>
                      </a:txBody>
                      <a:tcPr anchor="ctr"/>
                    </a:tc>
                    <a:tc>
                      <a:txBody>
                        <a:bodyPr/>
                        <a:lstStyle/>
                        <a:p>
                          <a:endParaRPr lang="en-001"/>
                        </a:p>
                      </a:txBody>
                      <a:tcPr anchor="ctr">
                        <a:blipFill>
                          <a:blip r:embed="rId2"/>
                          <a:stretch>
                            <a:fillRect l="-206011" t="-530682" r="-640437" b="-311364"/>
                          </a:stretch>
                        </a:blipFill>
                      </a:tcPr>
                    </a:tc>
                    <a:tc>
                      <a:txBody>
                        <a:bodyPr/>
                        <a:lstStyle/>
                        <a:p>
                          <a:pPr algn="ctr"/>
                          <a:r>
                            <a:rPr lang="en-US" sz="1600" dirty="0"/>
                            <a:t>15A</a:t>
                          </a:r>
                          <a:endParaRPr lang="en-001" sz="1600" dirty="0"/>
                        </a:p>
                      </a:txBody>
                      <a:tcPr anchor="ctr"/>
                    </a:tc>
                    <a:tc>
                      <a:txBody>
                        <a:bodyPr/>
                        <a:lstStyle/>
                        <a:p>
                          <a:r>
                            <a:rPr lang="en-US" sz="1600" dirty="0"/>
                            <a:t>considering inverter rating and safety margin</a:t>
                          </a:r>
                          <a:endParaRPr lang="en-001" sz="1600" dirty="0"/>
                        </a:p>
                      </a:txBody>
                      <a:tcPr anchor="ctr"/>
                    </a:tc>
                    <a:extLst>
                      <a:ext uri="{0D108BD9-81ED-4DB2-BD59-A6C34878D82A}">
                        <a16:rowId xmlns:a16="http://schemas.microsoft.com/office/drawing/2014/main" val="3763578296"/>
                      </a:ext>
                    </a:extLst>
                  </a:tr>
                  <a:tr h="591156">
                    <a:tc>
                      <a:txBody>
                        <a:bodyPr/>
                        <a:lstStyle/>
                        <a:p>
                          <a:r>
                            <a:rPr lang="en-US" sz="1600" dirty="0"/>
                            <a:t>Current Ripple</a:t>
                          </a:r>
                          <a:endParaRPr lang="en-001" sz="1600" dirty="0"/>
                        </a:p>
                      </a:txBody>
                      <a:tcPr anchor="ctr"/>
                    </a:tc>
                    <a:tc>
                      <a:txBody>
                        <a:bodyPr/>
                        <a:lstStyle/>
                        <a:p>
                          <a:endParaRPr lang="en-001"/>
                        </a:p>
                      </a:txBody>
                      <a:tcPr anchor="ctr">
                        <a:blipFill>
                          <a:blip r:embed="rId2"/>
                          <a:stretch>
                            <a:fillRect l="-206011" t="-572165" r="-640437" b="-182474"/>
                          </a:stretch>
                        </a:blipFill>
                      </a:tcPr>
                    </a:tc>
                    <a:tc>
                      <a:txBody>
                        <a:bodyPr/>
                        <a:lstStyle/>
                        <a:p>
                          <a:pPr algn="ctr"/>
                          <a:r>
                            <a:rPr lang="en-US" sz="1600" dirty="0"/>
                            <a:t>1.5A</a:t>
                          </a:r>
                          <a:endParaRPr lang="en-001" sz="1600" dirty="0"/>
                        </a:p>
                      </a:txBody>
                      <a:tcPr anchor="ctr"/>
                    </a:tc>
                    <a:tc>
                      <a:txBody>
                        <a:bodyPr/>
                        <a:lstStyle/>
                        <a:p>
                          <a:endParaRPr lang="en-001"/>
                        </a:p>
                      </a:txBody>
                      <a:tcPr anchor="ctr">
                        <a:blipFill>
                          <a:blip r:embed="rId2"/>
                          <a:stretch>
                            <a:fillRect l="-90518" t="-572165" r="-441" b="-182474"/>
                          </a:stretch>
                        </a:blipFill>
                      </a:tcPr>
                    </a:tc>
                    <a:extLst>
                      <a:ext uri="{0D108BD9-81ED-4DB2-BD59-A6C34878D82A}">
                        <a16:rowId xmlns:a16="http://schemas.microsoft.com/office/drawing/2014/main" val="4045030047"/>
                      </a:ext>
                    </a:extLst>
                  </a:tr>
                  <a:tr h="532926">
                    <a:tc>
                      <a:txBody>
                        <a:bodyPr/>
                        <a:lstStyle/>
                        <a:p>
                          <a:r>
                            <a:rPr lang="en-US" sz="1600" dirty="0"/>
                            <a:t>Modulation</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p>
                      </a:txBody>
                      <a:tcPr anchor="ctr"/>
                    </a:tc>
                    <a:tc>
                      <a:txBody>
                        <a:bodyPr/>
                        <a:lstStyle/>
                        <a:p>
                          <a:pPr algn="ct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SVPWM</a:t>
                          </a:r>
                          <a:endParaRPr lang="en-001" sz="1600" dirty="0"/>
                        </a:p>
                      </a:txBody>
                      <a:tcPr anchor="ctr"/>
                    </a:tc>
                    <a:extLst>
                      <a:ext uri="{0D108BD9-81ED-4DB2-BD59-A6C34878D82A}">
                        <a16:rowId xmlns:a16="http://schemas.microsoft.com/office/drawing/2014/main" val="676759695"/>
                      </a:ext>
                    </a:extLst>
                  </a:tr>
                  <a:tr h="532926">
                    <a:tc>
                      <a:txBody>
                        <a:bodyPr/>
                        <a:lstStyle/>
                        <a:p>
                          <a:r>
                            <a:rPr lang="en-US" sz="1600" dirty="0"/>
                            <a:t>Grid Frequency</a:t>
                          </a:r>
                          <a:endParaRPr lang="en-001" sz="1600" dirty="0"/>
                        </a:p>
                      </a:txBody>
                      <a:tcPr anchor="ctr"/>
                    </a:tc>
                    <a:tc>
                      <a:txBody>
                        <a:bodyPr/>
                        <a:lstStyle/>
                        <a:p>
                          <a:endParaRPr lang="en-001"/>
                        </a:p>
                      </a:txBody>
                      <a:tcPr anchor="ctr">
                        <a:blipFill>
                          <a:blip r:embed="rId2"/>
                          <a:stretch>
                            <a:fillRect l="-206011" t="-839773" r="-640437" b="-2273"/>
                          </a:stretch>
                        </a:blipFill>
                      </a:tcPr>
                    </a:tc>
                    <a:tc>
                      <a:txBody>
                        <a:bodyPr/>
                        <a:lstStyle/>
                        <a:p>
                          <a:pPr algn="ctr"/>
                          <a:r>
                            <a:rPr lang="en-US" sz="1600" dirty="0"/>
                            <a:t>50Hz</a:t>
                          </a:r>
                          <a:endParaRPr lang="en-001"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001" sz="1600" dirty="0"/>
                        </a:p>
                      </a:txBody>
                      <a:tcPr anchor="ctr"/>
                    </a:tc>
                    <a:extLst>
                      <a:ext uri="{0D108BD9-81ED-4DB2-BD59-A6C34878D82A}">
                        <a16:rowId xmlns:a16="http://schemas.microsoft.com/office/drawing/2014/main" val="110726437"/>
                      </a:ext>
                    </a:extLst>
                  </a:tr>
                </a:tbl>
              </a:graphicData>
            </a:graphic>
          </p:graphicFrame>
        </mc:Fallback>
      </mc:AlternateContent>
    </p:spTree>
    <p:extLst>
      <p:ext uri="{BB962C8B-B14F-4D97-AF65-F5344CB8AC3E}">
        <p14:creationId xmlns:p14="http://schemas.microsoft.com/office/powerpoint/2010/main" val="238552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7EB0-3442-C315-7995-3C0319C5E5E6}"/>
              </a:ext>
            </a:extLst>
          </p:cNvPr>
          <p:cNvSpPr>
            <a:spLocks noGrp="1"/>
          </p:cNvSpPr>
          <p:nvPr>
            <p:ph type="title"/>
          </p:nvPr>
        </p:nvSpPr>
        <p:spPr/>
        <p:txBody>
          <a:bodyPr/>
          <a:lstStyle/>
          <a:p>
            <a:r>
              <a:rPr lang="en-US" dirty="0"/>
              <a:t>Inductor Filter value</a:t>
            </a:r>
            <a:endParaRPr lang="en-00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3EEE2D-3EF0-9F9D-56C4-91E7C4C3E0D8}"/>
                  </a:ext>
                </a:extLst>
              </p:cNvPr>
              <p:cNvSpPr>
                <a:spLocks noGrp="1"/>
              </p:cNvSpPr>
              <p:nvPr>
                <p:ph sz="half" idx="1"/>
              </p:nvPr>
            </p:nvSpPr>
            <p:spPr/>
            <p:txBody>
              <a:bodyPr/>
              <a:lstStyle/>
              <a:p>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𝑑𝑐</m:t>
                            </m:r>
                          </m:sub>
                        </m:sSub>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𝐿</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𝑠𝑤</m:t>
                            </m:r>
                          </m:sub>
                        </m:sSub>
                      </m:den>
                    </m:f>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27</m:t>
                    </m:r>
                    <m:r>
                      <m:rPr>
                        <m:sty m:val="p"/>
                      </m:rPr>
                      <a:rPr lang="en-US" b="0" i="0" smtClean="0">
                        <a:latin typeface="Cambria Math" panose="02040503050406030204" pitchFamily="18" charset="0"/>
                        <a:ea typeface="Cambria Math" panose="02040503050406030204" pitchFamily="18" charset="0"/>
                      </a:rPr>
                      <m:t>mH</m:t>
                    </m:r>
                  </m:oMath>
                </a14:m>
                <a:endParaRPr lang="en-US" b="0" dirty="0">
                  <a:ea typeface="Cambria Math" panose="02040503050406030204" pitchFamily="18" charset="0"/>
                </a:endParaRPr>
              </a:p>
              <a:p>
                <a:endParaRPr lang="en-US" dirty="0"/>
              </a:p>
              <a:p>
                <a:r>
                  <a:rPr lang="en-US" dirty="0"/>
                  <a:t>Inductor reactance</a:t>
                </a:r>
              </a:p>
              <a:p>
                <a:pPr marL="0" indent="0">
                  <a:buNone/>
                </a:pPr>
                <a:endParaRPr lang="en-001" dirty="0"/>
              </a:p>
            </p:txBody>
          </p:sp>
        </mc:Choice>
        <mc:Fallback>
          <p:sp>
            <p:nvSpPr>
              <p:cNvPr id="3" name="Content Placeholder 2">
                <a:extLst>
                  <a:ext uri="{FF2B5EF4-FFF2-40B4-BE49-F238E27FC236}">
                    <a16:creationId xmlns:a16="http://schemas.microsoft.com/office/drawing/2014/main" id="{5B3EEE2D-3EF0-9F9D-56C4-91E7C4C3E0D8}"/>
                  </a:ext>
                </a:extLst>
              </p:cNvPr>
              <p:cNvSpPr>
                <a:spLocks noGrp="1" noRot="1" noChangeAspect="1" noMove="1" noResize="1" noEditPoints="1" noAdjustHandles="1" noChangeArrowheads="1" noChangeShapeType="1" noTextEdit="1"/>
              </p:cNvSpPr>
              <p:nvPr>
                <p:ph sz="half" idx="1"/>
              </p:nvPr>
            </p:nvSpPr>
            <p:spPr>
              <a:blipFill>
                <a:blip r:embed="rId2"/>
                <a:stretch>
                  <a:fillRect l="-2118"/>
                </a:stretch>
              </a:blipFill>
            </p:spPr>
            <p:txBody>
              <a:bodyPr/>
              <a:lstStyle/>
              <a:p>
                <a:r>
                  <a:rPr lang="en-001">
                    <a:noFill/>
                  </a:rPr>
                  <a:t> </a:t>
                </a:r>
              </a:p>
            </p:txBody>
          </p:sp>
        </mc:Fallback>
      </mc:AlternateContent>
      <p:sp>
        <p:nvSpPr>
          <p:cNvPr id="5" name="Footer Placeholder 4">
            <a:extLst>
              <a:ext uri="{FF2B5EF4-FFF2-40B4-BE49-F238E27FC236}">
                <a16:creationId xmlns:a16="http://schemas.microsoft.com/office/drawing/2014/main" id="{36AFE182-542D-7027-08A3-A4C2F7ACA536}"/>
              </a:ext>
            </a:extLst>
          </p:cNvPr>
          <p:cNvSpPr>
            <a:spLocks noGrp="1"/>
          </p:cNvSpPr>
          <p:nvPr>
            <p:ph type="ftr" sz="quarter" idx="11"/>
          </p:nvPr>
        </p:nvSpPr>
        <p:spPr/>
        <p:txBody>
          <a:bodyPr/>
          <a:lstStyle/>
          <a:p>
            <a:r>
              <a:rPr lang="en-US"/>
              <a:t>Power Electronics - Converter - Ubai</a:t>
            </a:r>
            <a:endParaRPr lang="en-001"/>
          </a:p>
        </p:txBody>
      </p:sp>
      <p:sp>
        <p:nvSpPr>
          <p:cNvPr id="6" name="Slide Number Placeholder 5">
            <a:extLst>
              <a:ext uri="{FF2B5EF4-FFF2-40B4-BE49-F238E27FC236}">
                <a16:creationId xmlns:a16="http://schemas.microsoft.com/office/drawing/2014/main" id="{D39295E0-0878-A664-6184-138FBAAB4339}"/>
              </a:ext>
            </a:extLst>
          </p:cNvPr>
          <p:cNvSpPr>
            <a:spLocks noGrp="1"/>
          </p:cNvSpPr>
          <p:nvPr>
            <p:ph type="sldNum" sz="quarter" idx="12"/>
          </p:nvPr>
        </p:nvSpPr>
        <p:spPr/>
        <p:txBody>
          <a:bodyPr/>
          <a:lstStyle/>
          <a:p>
            <a:fld id="{1C57DF74-A430-491E-9729-F8C8F074B7E8}" type="slidenum">
              <a:rPr lang="en-001" smtClean="0"/>
              <a:t>15</a:t>
            </a:fld>
            <a:endParaRPr lang="en-001"/>
          </a:p>
        </p:txBody>
      </p:sp>
      <p:sp>
        <p:nvSpPr>
          <p:cNvPr id="9" name="Rectangle 1">
            <a:extLst>
              <a:ext uri="{FF2B5EF4-FFF2-40B4-BE49-F238E27FC236}">
                <a16:creationId xmlns:a16="http://schemas.microsoft.com/office/drawing/2014/main" id="{5628F8B4-EFC7-9AA2-F8C1-9570D9208515}"/>
              </a:ext>
            </a:extLst>
          </p:cNvPr>
          <p:cNvSpPr>
            <a:spLocks noGrp="1" noChangeArrowheads="1"/>
          </p:cNvSpPr>
          <p:nvPr>
            <p:ph sz="half" idx="2"/>
          </p:nvPr>
        </p:nvSpPr>
        <p:spPr bwMode="auto">
          <a:xfrm>
            <a:off x="5049430" y="2477801"/>
            <a:ext cx="641698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400" dirty="0"/>
              <a:t>Grid voltage Represented as a horizontal phasor (reference axis) at 380 V AC.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001"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001" altLang="en-001" sz="2400" b="1" i="0" u="none" strike="noStrike" cap="none" normalizeH="0" baseline="0" dirty="0">
                <a:ln>
                  <a:noFill/>
                </a:ln>
                <a:solidFill>
                  <a:schemeClr val="tx1"/>
                </a:solidFill>
                <a:effectLst/>
              </a:rPr>
              <a:t>θ = 0°:</a:t>
            </a:r>
            <a:r>
              <a:rPr kumimoji="0" lang="en-001" altLang="en-001" sz="2400" b="0" i="0" u="none" strike="noStrike" cap="none" normalizeH="0" baseline="0" dirty="0">
                <a:ln>
                  <a:noFill/>
                </a:ln>
                <a:solidFill>
                  <a:schemeClr val="tx1"/>
                </a:solidFill>
                <a:effectLst/>
              </a:rPr>
              <a:t> Active power injection (unity power factor).</a:t>
            </a:r>
          </a:p>
          <a:p>
            <a:pPr marL="0" marR="0" lvl="0" indent="0" algn="l" defTabSz="914400" rtl="0" eaLnBrk="0" fontAlgn="base" latinLnBrk="0" hangingPunct="0">
              <a:lnSpc>
                <a:spcPct val="100000"/>
              </a:lnSpc>
              <a:spcBef>
                <a:spcPct val="0"/>
              </a:spcBef>
              <a:spcAft>
                <a:spcPct val="0"/>
              </a:spcAft>
              <a:buClrTx/>
              <a:buSzTx/>
              <a:buNone/>
              <a:tabLst/>
            </a:pPr>
            <a:r>
              <a:rPr kumimoji="0" lang="en-001" altLang="en-001" sz="2400" b="1" i="0" u="none" strike="noStrike" cap="none" normalizeH="0" baseline="0" dirty="0">
                <a:ln>
                  <a:noFill/>
                </a:ln>
                <a:solidFill>
                  <a:schemeClr val="tx1"/>
                </a:solidFill>
                <a:effectLst/>
              </a:rPr>
              <a:t>θ &gt; 0°:</a:t>
            </a:r>
            <a:r>
              <a:rPr kumimoji="0" lang="en-001" altLang="en-001" sz="2400" b="0" i="0" u="none" strike="noStrike" cap="none" normalizeH="0" baseline="0" dirty="0">
                <a:ln>
                  <a:noFill/>
                </a:ln>
                <a:solidFill>
                  <a:schemeClr val="tx1"/>
                </a:solidFill>
                <a:effectLst/>
              </a:rPr>
              <a:t> Reactive power absorption (inductive).</a:t>
            </a:r>
          </a:p>
          <a:p>
            <a:pPr marL="0" marR="0" lvl="0" indent="0" algn="l" defTabSz="914400" rtl="0" eaLnBrk="0" fontAlgn="base" latinLnBrk="0" hangingPunct="0">
              <a:lnSpc>
                <a:spcPct val="100000"/>
              </a:lnSpc>
              <a:spcBef>
                <a:spcPct val="0"/>
              </a:spcBef>
              <a:spcAft>
                <a:spcPct val="0"/>
              </a:spcAft>
              <a:buClrTx/>
              <a:buSzTx/>
              <a:buNone/>
              <a:tabLst/>
            </a:pPr>
            <a:r>
              <a:rPr kumimoji="0" lang="en-001" altLang="en-001" sz="2400" b="1" i="0" u="none" strike="noStrike" cap="none" normalizeH="0" baseline="0" dirty="0">
                <a:ln>
                  <a:noFill/>
                </a:ln>
                <a:solidFill>
                  <a:schemeClr val="tx1"/>
                </a:solidFill>
                <a:effectLst/>
              </a:rPr>
              <a:t>θ &lt; 0°:</a:t>
            </a:r>
            <a:r>
              <a:rPr kumimoji="0" lang="en-001" altLang="en-001" sz="2400" b="0" i="0" u="none" strike="noStrike" cap="none" normalizeH="0" baseline="0" dirty="0">
                <a:ln>
                  <a:noFill/>
                </a:ln>
                <a:solidFill>
                  <a:schemeClr val="tx1"/>
                </a:solidFill>
                <a:effectLst/>
              </a:rPr>
              <a:t> Reactive power injection (capacitive).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001" altLang="en-001" sz="2400"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3F35FB25-60CD-53EB-2362-BE4D42392845}"/>
              </a:ext>
            </a:extLst>
          </p:cNvPr>
          <p:cNvPicPr>
            <a:picLocks noChangeAspect="1"/>
          </p:cNvPicPr>
          <p:nvPr/>
        </p:nvPicPr>
        <p:blipFill>
          <a:blip r:embed="rId3"/>
          <a:stretch>
            <a:fillRect/>
          </a:stretch>
        </p:blipFill>
        <p:spPr>
          <a:xfrm>
            <a:off x="1314539" y="3797146"/>
            <a:ext cx="2943636" cy="1428949"/>
          </a:xfrm>
          <a:prstGeom prst="rect">
            <a:avLst/>
          </a:prstGeom>
        </p:spPr>
      </p:pic>
      <p:pic>
        <p:nvPicPr>
          <p:cNvPr id="13" name="Picture 12">
            <a:extLst>
              <a:ext uri="{FF2B5EF4-FFF2-40B4-BE49-F238E27FC236}">
                <a16:creationId xmlns:a16="http://schemas.microsoft.com/office/drawing/2014/main" id="{D544D449-64E9-E27F-B84E-A7C576904D6D}"/>
              </a:ext>
            </a:extLst>
          </p:cNvPr>
          <p:cNvPicPr>
            <a:picLocks noChangeAspect="1"/>
          </p:cNvPicPr>
          <p:nvPr/>
        </p:nvPicPr>
        <p:blipFill>
          <a:blip r:embed="rId4"/>
          <a:stretch>
            <a:fillRect/>
          </a:stretch>
        </p:blipFill>
        <p:spPr>
          <a:xfrm>
            <a:off x="1426685" y="5413623"/>
            <a:ext cx="7849695" cy="581106"/>
          </a:xfrm>
          <a:prstGeom prst="rect">
            <a:avLst/>
          </a:prstGeom>
        </p:spPr>
      </p:pic>
    </p:spTree>
    <p:extLst>
      <p:ext uri="{BB962C8B-B14F-4D97-AF65-F5344CB8AC3E}">
        <p14:creationId xmlns:p14="http://schemas.microsoft.com/office/powerpoint/2010/main" val="273004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2F7E-BA34-BC08-4A1A-BC2D1BBA7A8D}"/>
              </a:ext>
            </a:extLst>
          </p:cNvPr>
          <p:cNvSpPr>
            <a:spLocks noGrp="1"/>
          </p:cNvSpPr>
          <p:nvPr>
            <p:ph type="title"/>
          </p:nvPr>
        </p:nvSpPr>
        <p:spPr/>
        <p:txBody>
          <a:bodyPr/>
          <a:lstStyle/>
          <a:p>
            <a:r>
              <a:rPr lang="en-US" dirty="0"/>
              <a:t>Schematic</a:t>
            </a:r>
            <a:endParaRPr lang="en-001" dirty="0"/>
          </a:p>
        </p:txBody>
      </p:sp>
      <p:pic>
        <p:nvPicPr>
          <p:cNvPr id="8" name="Content Placeholder 7">
            <a:extLst>
              <a:ext uri="{FF2B5EF4-FFF2-40B4-BE49-F238E27FC236}">
                <a16:creationId xmlns:a16="http://schemas.microsoft.com/office/drawing/2014/main" id="{E05E2C36-A658-C46C-62CA-74AA907B9C8C}"/>
              </a:ext>
            </a:extLst>
          </p:cNvPr>
          <p:cNvPicPr>
            <a:picLocks noGrp="1" noChangeAspect="1"/>
          </p:cNvPicPr>
          <p:nvPr>
            <p:ph sz="half" idx="1"/>
          </p:nvPr>
        </p:nvPicPr>
        <p:blipFill>
          <a:blip r:embed="rId2"/>
          <a:srcRect l="10856" t="10990" r="15543" b="22308"/>
          <a:stretch/>
        </p:blipFill>
        <p:spPr>
          <a:xfrm>
            <a:off x="1162330" y="1755971"/>
            <a:ext cx="9737642" cy="3884177"/>
          </a:xfrm>
        </p:spPr>
      </p:pic>
      <p:sp>
        <p:nvSpPr>
          <p:cNvPr id="5" name="Footer Placeholder 4">
            <a:extLst>
              <a:ext uri="{FF2B5EF4-FFF2-40B4-BE49-F238E27FC236}">
                <a16:creationId xmlns:a16="http://schemas.microsoft.com/office/drawing/2014/main" id="{CF4FB8AD-48D9-F4E0-10B6-BA7DE514A3EA}"/>
              </a:ext>
            </a:extLst>
          </p:cNvPr>
          <p:cNvSpPr>
            <a:spLocks noGrp="1"/>
          </p:cNvSpPr>
          <p:nvPr>
            <p:ph type="ftr" sz="quarter" idx="11"/>
          </p:nvPr>
        </p:nvSpPr>
        <p:spPr/>
        <p:txBody>
          <a:bodyPr/>
          <a:lstStyle/>
          <a:p>
            <a:r>
              <a:rPr lang="en-US"/>
              <a:t>Power Electronics - Converter - Ubai</a:t>
            </a:r>
            <a:endParaRPr lang="en-001"/>
          </a:p>
        </p:txBody>
      </p:sp>
      <p:sp>
        <p:nvSpPr>
          <p:cNvPr id="6" name="Slide Number Placeholder 5">
            <a:extLst>
              <a:ext uri="{FF2B5EF4-FFF2-40B4-BE49-F238E27FC236}">
                <a16:creationId xmlns:a16="http://schemas.microsoft.com/office/drawing/2014/main" id="{B14883E0-3FCC-A046-9002-4BB67C0C18B2}"/>
              </a:ext>
            </a:extLst>
          </p:cNvPr>
          <p:cNvSpPr>
            <a:spLocks noGrp="1"/>
          </p:cNvSpPr>
          <p:nvPr>
            <p:ph type="sldNum" sz="quarter" idx="12"/>
          </p:nvPr>
        </p:nvSpPr>
        <p:spPr/>
        <p:txBody>
          <a:bodyPr/>
          <a:lstStyle/>
          <a:p>
            <a:fld id="{1C57DF74-A430-491E-9729-F8C8F074B7E8}" type="slidenum">
              <a:rPr lang="en-001" smtClean="0"/>
              <a:t>16</a:t>
            </a:fld>
            <a:endParaRPr lang="en-001"/>
          </a:p>
        </p:txBody>
      </p:sp>
    </p:spTree>
    <p:extLst>
      <p:ext uri="{BB962C8B-B14F-4D97-AF65-F5344CB8AC3E}">
        <p14:creationId xmlns:p14="http://schemas.microsoft.com/office/powerpoint/2010/main" val="114264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583-3CEA-9BDA-AE2C-553860BD5E65}"/>
              </a:ext>
            </a:extLst>
          </p:cNvPr>
          <p:cNvSpPr>
            <a:spLocks noGrp="1"/>
          </p:cNvSpPr>
          <p:nvPr>
            <p:ph type="title"/>
          </p:nvPr>
        </p:nvSpPr>
        <p:spPr/>
        <p:txBody>
          <a:bodyPr/>
          <a:lstStyle/>
          <a:p>
            <a:r>
              <a:rPr lang="en-US" dirty="0"/>
              <a:t>Project repository</a:t>
            </a:r>
            <a:endParaRPr lang="en-001" dirty="0"/>
          </a:p>
        </p:txBody>
      </p:sp>
      <p:sp>
        <p:nvSpPr>
          <p:cNvPr id="3" name="Content Placeholder 2">
            <a:extLst>
              <a:ext uri="{FF2B5EF4-FFF2-40B4-BE49-F238E27FC236}">
                <a16:creationId xmlns:a16="http://schemas.microsoft.com/office/drawing/2014/main" id="{D4A39154-6596-A785-4ED0-30845C0EB794}"/>
              </a:ext>
            </a:extLst>
          </p:cNvPr>
          <p:cNvSpPr>
            <a:spLocks noGrp="1"/>
          </p:cNvSpPr>
          <p:nvPr>
            <p:ph sz="half" idx="1"/>
          </p:nvPr>
        </p:nvSpPr>
        <p:spPr>
          <a:xfrm>
            <a:off x="838199" y="1825625"/>
            <a:ext cx="10515599" cy="4351338"/>
          </a:xfrm>
        </p:spPr>
        <p:txBody>
          <a:bodyPr/>
          <a:lstStyle/>
          <a:p>
            <a:pPr marL="0" indent="0">
              <a:buNone/>
            </a:pPr>
            <a:r>
              <a:rPr lang="en-US" dirty="0">
                <a:hlinkClick r:id="rId2"/>
              </a:rPr>
              <a:t>https://github.com/ubaia/powerelectronics-converter</a:t>
            </a:r>
            <a:endParaRPr lang="en-001" dirty="0"/>
          </a:p>
        </p:txBody>
      </p:sp>
      <p:sp>
        <p:nvSpPr>
          <p:cNvPr id="5" name="Footer Placeholder 4">
            <a:extLst>
              <a:ext uri="{FF2B5EF4-FFF2-40B4-BE49-F238E27FC236}">
                <a16:creationId xmlns:a16="http://schemas.microsoft.com/office/drawing/2014/main" id="{DEB99745-36E5-5305-982C-FFE978F7B507}"/>
              </a:ext>
            </a:extLst>
          </p:cNvPr>
          <p:cNvSpPr>
            <a:spLocks noGrp="1"/>
          </p:cNvSpPr>
          <p:nvPr>
            <p:ph type="ftr" sz="quarter" idx="11"/>
          </p:nvPr>
        </p:nvSpPr>
        <p:spPr/>
        <p:txBody>
          <a:bodyPr/>
          <a:lstStyle/>
          <a:p>
            <a:r>
              <a:rPr lang="en-US"/>
              <a:t>Power Electronics - Converter - Ubai</a:t>
            </a:r>
            <a:endParaRPr lang="en-001"/>
          </a:p>
        </p:txBody>
      </p:sp>
      <p:sp>
        <p:nvSpPr>
          <p:cNvPr id="6" name="Slide Number Placeholder 5">
            <a:extLst>
              <a:ext uri="{FF2B5EF4-FFF2-40B4-BE49-F238E27FC236}">
                <a16:creationId xmlns:a16="http://schemas.microsoft.com/office/drawing/2014/main" id="{20E6F01D-CEAD-6C46-F7D0-6797C402AFCE}"/>
              </a:ext>
            </a:extLst>
          </p:cNvPr>
          <p:cNvSpPr>
            <a:spLocks noGrp="1"/>
          </p:cNvSpPr>
          <p:nvPr>
            <p:ph type="sldNum" sz="quarter" idx="12"/>
          </p:nvPr>
        </p:nvSpPr>
        <p:spPr/>
        <p:txBody>
          <a:bodyPr/>
          <a:lstStyle/>
          <a:p>
            <a:fld id="{1C57DF74-A430-491E-9729-F8C8F074B7E8}" type="slidenum">
              <a:rPr lang="en-001" smtClean="0"/>
              <a:t>17</a:t>
            </a:fld>
            <a:endParaRPr lang="en-001"/>
          </a:p>
        </p:txBody>
      </p:sp>
    </p:spTree>
    <p:extLst>
      <p:ext uri="{BB962C8B-B14F-4D97-AF65-F5344CB8AC3E}">
        <p14:creationId xmlns:p14="http://schemas.microsoft.com/office/powerpoint/2010/main" val="372153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6542-CDE6-A4E5-47A3-373A03FF2CE8}"/>
              </a:ext>
            </a:extLst>
          </p:cNvPr>
          <p:cNvSpPr>
            <a:spLocks noGrp="1"/>
          </p:cNvSpPr>
          <p:nvPr>
            <p:ph type="title"/>
          </p:nvPr>
        </p:nvSpPr>
        <p:spPr/>
        <p:txBody>
          <a:bodyPr/>
          <a:lstStyle/>
          <a:p>
            <a:r>
              <a:rPr lang="en-US" dirty="0"/>
              <a:t>General Instructions :</a:t>
            </a:r>
            <a:endParaRPr lang="en-001" dirty="0"/>
          </a:p>
        </p:txBody>
      </p:sp>
      <p:sp>
        <p:nvSpPr>
          <p:cNvPr id="3" name="Content Placeholder 2">
            <a:extLst>
              <a:ext uri="{FF2B5EF4-FFF2-40B4-BE49-F238E27FC236}">
                <a16:creationId xmlns:a16="http://schemas.microsoft.com/office/drawing/2014/main" id="{87E24A6B-892C-4F81-1EDC-0F45CADAAD02}"/>
              </a:ext>
            </a:extLst>
          </p:cNvPr>
          <p:cNvSpPr>
            <a:spLocks noGrp="1"/>
          </p:cNvSpPr>
          <p:nvPr>
            <p:ph idx="1"/>
          </p:nvPr>
        </p:nvSpPr>
        <p:spPr/>
        <p:txBody>
          <a:bodyPr/>
          <a:lstStyle/>
          <a:p>
            <a:r>
              <a:rPr lang="en-US" dirty="0"/>
              <a:t>The simulation is carried out using </a:t>
            </a:r>
            <a:r>
              <a:rPr lang="en-US" dirty="0" err="1"/>
              <a:t>LTSpice</a:t>
            </a:r>
            <a:endParaRPr lang="en-US" dirty="0"/>
          </a:p>
          <a:p>
            <a:r>
              <a:rPr lang="en-US" dirty="0"/>
              <a:t>The outputs of this task are a power point slide, simulation files, and a repository in </a:t>
            </a:r>
            <a:r>
              <a:rPr lang="en-US" dirty="0" err="1"/>
              <a:t>Github</a:t>
            </a:r>
            <a:r>
              <a:rPr lang="en-US" dirty="0"/>
              <a:t>.</a:t>
            </a:r>
          </a:p>
          <a:p>
            <a:endParaRPr lang="en-US" dirty="0"/>
          </a:p>
          <a:p>
            <a:pPr marL="514350" indent="-514350">
              <a:buFont typeface="+mj-lt"/>
              <a:buAutoNum type="arabicPeriod"/>
            </a:pPr>
            <a:r>
              <a:rPr lang="en-US" dirty="0"/>
              <a:t>Task 1 - DC-DC Step-down Buck Converter</a:t>
            </a:r>
          </a:p>
          <a:p>
            <a:pPr marL="514350" indent="-514350">
              <a:buFont typeface="+mj-lt"/>
              <a:buAutoNum type="arabicPeriod"/>
            </a:pPr>
            <a:r>
              <a:rPr lang="en-US" dirty="0"/>
              <a:t>Task 2 -  Grid-connected PV Inverter</a:t>
            </a:r>
            <a:endParaRPr lang="en-001" dirty="0"/>
          </a:p>
        </p:txBody>
      </p:sp>
      <p:sp>
        <p:nvSpPr>
          <p:cNvPr id="4" name="Footer Placeholder 3">
            <a:extLst>
              <a:ext uri="{FF2B5EF4-FFF2-40B4-BE49-F238E27FC236}">
                <a16:creationId xmlns:a16="http://schemas.microsoft.com/office/drawing/2014/main" id="{8AF92999-8D0D-D39E-FA48-0456CFB91646}"/>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4F467B2D-4FEA-743C-C239-ED9D037D6F0F}"/>
              </a:ext>
            </a:extLst>
          </p:cNvPr>
          <p:cNvSpPr>
            <a:spLocks noGrp="1"/>
          </p:cNvSpPr>
          <p:nvPr>
            <p:ph type="sldNum" sz="quarter" idx="12"/>
          </p:nvPr>
        </p:nvSpPr>
        <p:spPr/>
        <p:txBody>
          <a:bodyPr/>
          <a:lstStyle/>
          <a:p>
            <a:fld id="{1C57DF74-A430-491E-9729-F8C8F074B7E8}" type="slidenum">
              <a:rPr lang="en-001" smtClean="0"/>
              <a:t>2</a:t>
            </a:fld>
            <a:endParaRPr lang="en-001"/>
          </a:p>
        </p:txBody>
      </p:sp>
    </p:spTree>
    <p:extLst>
      <p:ext uri="{BB962C8B-B14F-4D97-AF65-F5344CB8AC3E}">
        <p14:creationId xmlns:p14="http://schemas.microsoft.com/office/powerpoint/2010/main" val="250737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D716-5E88-CB43-71F7-E2B50B916DE5}"/>
              </a:ext>
            </a:extLst>
          </p:cNvPr>
          <p:cNvSpPr>
            <a:spLocks noGrp="1"/>
          </p:cNvSpPr>
          <p:nvPr>
            <p:ph type="title"/>
          </p:nvPr>
        </p:nvSpPr>
        <p:spPr/>
        <p:txBody>
          <a:bodyPr/>
          <a:lstStyle/>
          <a:p>
            <a:r>
              <a:rPr lang="en-US"/>
              <a:t>Task 1: Buck Converter </a:t>
            </a:r>
            <a:endParaRPr lang="en-001" dirty="0"/>
          </a:p>
        </p:txBody>
      </p:sp>
      <p:sp>
        <p:nvSpPr>
          <p:cNvPr id="3" name="Content Placeholder 2">
            <a:extLst>
              <a:ext uri="{FF2B5EF4-FFF2-40B4-BE49-F238E27FC236}">
                <a16:creationId xmlns:a16="http://schemas.microsoft.com/office/drawing/2014/main" id="{BCA95FC0-7468-DC7E-A6E3-BD230E5EDEF3}"/>
              </a:ext>
            </a:extLst>
          </p:cNvPr>
          <p:cNvSpPr>
            <a:spLocks noGrp="1"/>
          </p:cNvSpPr>
          <p:nvPr>
            <p:ph idx="1"/>
          </p:nvPr>
        </p:nvSpPr>
        <p:spPr/>
        <p:txBody>
          <a:bodyPr>
            <a:normAutofit fontScale="77500" lnSpcReduction="20000"/>
          </a:bodyPr>
          <a:lstStyle/>
          <a:p>
            <a:pPr marL="0" indent="0">
              <a:lnSpc>
                <a:spcPct val="120000"/>
              </a:lnSpc>
              <a:buNone/>
            </a:pPr>
            <a:r>
              <a:rPr lang="en-US" sz="2400" dirty="0"/>
              <a:t>You have a task to design a buck converter to step down voltage. The detail instructions for your task as follows:</a:t>
            </a:r>
          </a:p>
          <a:p>
            <a:pPr marL="514350" indent="-514350">
              <a:lnSpc>
                <a:spcPct val="120000"/>
              </a:lnSpc>
              <a:buFont typeface="+mj-lt"/>
              <a:buAutoNum type="arabicPeriod"/>
            </a:pPr>
            <a:r>
              <a:rPr lang="en-US" sz="2400" dirty="0"/>
              <a:t>Determine by yourself the specifications of the buck converter. The minimal specifications are the input voltage, the desired output voltage, the switching frequency, the output power, the current ripple, and the voltage ripple.</a:t>
            </a:r>
          </a:p>
          <a:p>
            <a:pPr marL="514350" indent="-514350">
              <a:lnSpc>
                <a:spcPct val="120000"/>
              </a:lnSpc>
              <a:buFont typeface="+mj-lt"/>
              <a:buAutoNum type="arabicPeriod"/>
            </a:pPr>
            <a:r>
              <a:rPr lang="en-US" sz="2400" dirty="0"/>
              <a:t>Determine the inductor value L and the capacitor value C.</a:t>
            </a:r>
          </a:p>
          <a:p>
            <a:pPr marL="514350" indent="-514350">
              <a:lnSpc>
                <a:spcPct val="120000"/>
              </a:lnSpc>
              <a:buFont typeface="+mj-lt"/>
              <a:buAutoNum type="arabicPeriod"/>
            </a:pPr>
            <a:r>
              <a:rPr lang="en-US" sz="2400" dirty="0"/>
              <a:t>Design an open loop control of the buck converter.</a:t>
            </a:r>
          </a:p>
          <a:p>
            <a:pPr marL="514350" indent="-514350">
              <a:lnSpc>
                <a:spcPct val="120000"/>
              </a:lnSpc>
              <a:buFont typeface="+mj-lt"/>
              <a:buAutoNum type="arabicPeriod"/>
            </a:pPr>
            <a:r>
              <a:rPr lang="en-US" sz="2400" dirty="0"/>
              <a:t>Design a closed loop control of the buck converter.</a:t>
            </a:r>
          </a:p>
          <a:p>
            <a:pPr marL="514350" indent="-514350">
              <a:lnSpc>
                <a:spcPct val="120000"/>
              </a:lnSpc>
              <a:buFont typeface="+mj-lt"/>
              <a:buAutoNum type="arabicPeriod"/>
            </a:pPr>
            <a:r>
              <a:rPr lang="en-US" sz="2400" dirty="0"/>
              <a:t>Plot the inductor current and show that the current ripple is in accordance with the design specifications.</a:t>
            </a:r>
          </a:p>
          <a:p>
            <a:pPr marL="514350" indent="-514350">
              <a:lnSpc>
                <a:spcPct val="120000"/>
              </a:lnSpc>
              <a:buFont typeface="+mj-lt"/>
              <a:buAutoNum type="arabicPeriod"/>
            </a:pPr>
            <a:r>
              <a:rPr lang="en-US" sz="2400" dirty="0"/>
              <a:t>Plot the output voltage and show that the voltage ripple is in accordance with the design specifications.</a:t>
            </a:r>
            <a:endParaRPr lang="en-001" sz="2400" dirty="0"/>
          </a:p>
        </p:txBody>
      </p:sp>
      <p:sp>
        <p:nvSpPr>
          <p:cNvPr id="4" name="Footer Placeholder 3">
            <a:extLst>
              <a:ext uri="{FF2B5EF4-FFF2-40B4-BE49-F238E27FC236}">
                <a16:creationId xmlns:a16="http://schemas.microsoft.com/office/drawing/2014/main" id="{9365F928-2A40-E1FA-FEA8-1DFE27E3E9D3}"/>
              </a:ext>
            </a:extLst>
          </p:cNvPr>
          <p:cNvSpPr>
            <a:spLocks noGrp="1"/>
          </p:cNvSpPr>
          <p:nvPr>
            <p:ph type="ftr" sz="quarter" idx="11"/>
          </p:nvPr>
        </p:nvSpPr>
        <p:spPr/>
        <p:txBody>
          <a:bodyPr/>
          <a:lstStyle/>
          <a:p>
            <a:r>
              <a:rPr lang="en-US"/>
              <a:t>Power Electronics - Converter - Ubai</a:t>
            </a:r>
            <a:endParaRPr lang="en-001"/>
          </a:p>
        </p:txBody>
      </p:sp>
      <p:sp>
        <p:nvSpPr>
          <p:cNvPr id="6" name="Slide Number Placeholder 5">
            <a:extLst>
              <a:ext uri="{FF2B5EF4-FFF2-40B4-BE49-F238E27FC236}">
                <a16:creationId xmlns:a16="http://schemas.microsoft.com/office/drawing/2014/main" id="{21954008-A643-4356-7807-1CB66166E906}"/>
              </a:ext>
            </a:extLst>
          </p:cNvPr>
          <p:cNvSpPr>
            <a:spLocks noGrp="1"/>
          </p:cNvSpPr>
          <p:nvPr>
            <p:ph type="sldNum" sz="quarter" idx="12"/>
          </p:nvPr>
        </p:nvSpPr>
        <p:spPr/>
        <p:txBody>
          <a:bodyPr/>
          <a:lstStyle/>
          <a:p>
            <a:fld id="{1C57DF74-A430-491E-9729-F8C8F074B7E8}" type="slidenum">
              <a:rPr lang="en-001" smtClean="0"/>
              <a:t>3</a:t>
            </a:fld>
            <a:endParaRPr lang="en-001"/>
          </a:p>
        </p:txBody>
      </p:sp>
    </p:spTree>
    <p:extLst>
      <p:ext uri="{BB962C8B-B14F-4D97-AF65-F5344CB8AC3E}">
        <p14:creationId xmlns:p14="http://schemas.microsoft.com/office/powerpoint/2010/main" val="82254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8624-71EC-F90B-17C1-00455B1DFC33}"/>
              </a:ext>
            </a:extLst>
          </p:cNvPr>
          <p:cNvSpPr>
            <a:spLocks noGrp="1"/>
          </p:cNvSpPr>
          <p:nvPr>
            <p:ph type="title"/>
          </p:nvPr>
        </p:nvSpPr>
        <p:spPr/>
        <p:txBody>
          <a:bodyPr/>
          <a:lstStyle/>
          <a:p>
            <a:r>
              <a:rPr lang="en-US" sz="4400" dirty="0"/>
              <a:t>Specifications</a:t>
            </a:r>
            <a:endParaRPr lang="en-001" dirty="0"/>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05E97C91-CB59-6F36-29CF-58D411B0705D}"/>
                  </a:ext>
                </a:extLst>
              </p:cNvPr>
              <p:cNvGraphicFramePr>
                <a:graphicFrameLocks noGrp="1"/>
              </p:cNvGraphicFramePr>
              <p:nvPr>
                <p:ph idx="1"/>
                <p:extLst>
                  <p:ext uri="{D42A27DB-BD31-4B8C-83A1-F6EECF244321}">
                    <p14:modId xmlns:p14="http://schemas.microsoft.com/office/powerpoint/2010/main" val="2034208050"/>
                  </p:ext>
                </p:extLst>
              </p:nvPr>
            </p:nvGraphicFramePr>
            <p:xfrm>
              <a:off x="838200" y="1398891"/>
              <a:ext cx="10515600" cy="4663132"/>
            </p:xfrm>
            <a:graphic>
              <a:graphicData uri="http://schemas.openxmlformats.org/drawingml/2006/table">
                <a:tbl>
                  <a:tblPr firstRow="1" bandRow="1">
                    <a:tableStyleId>{5C22544A-7EE6-4342-B048-85BDC9FD1C3A}</a:tableStyleId>
                  </a:tblPr>
                  <a:tblGrid>
                    <a:gridCol w="2282371">
                      <a:extLst>
                        <a:ext uri="{9D8B030D-6E8A-4147-A177-3AD203B41FA5}">
                          <a16:colId xmlns:a16="http://schemas.microsoft.com/office/drawing/2014/main" val="2181612925"/>
                        </a:ext>
                      </a:extLst>
                    </a:gridCol>
                    <a:gridCol w="1117600">
                      <a:extLst>
                        <a:ext uri="{9D8B030D-6E8A-4147-A177-3AD203B41FA5}">
                          <a16:colId xmlns:a16="http://schemas.microsoft.com/office/drawing/2014/main" val="3567150652"/>
                        </a:ext>
                      </a:extLst>
                    </a:gridCol>
                    <a:gridCol w="1589315">
                      <a:extLst>
                        <a:ext uri="{9D8B030D-6E8A-4147-A177-3AD203B41FA5}">
                          <a16:colId xmlns:a16="http://schemas.microsoft.com/office/drawing/2014/main" val="1565587120"/>
                        </a:ext>
                      </a:extLst>
                    </a:gridCol>
                    <a:gridCol w="5526314">
                      <a:extLst>
                        <a:ext uri="{9D8B030D-6E8A-4147-A177-3AD203B41FA5}">
                          <a16:colId xmlns:a16="http://schemas.microsoft.com/office/drawing/2014/main" val="409219719"/>
                        </a:ext>
                      </a:extLst>
                    </a:gridCol>
                  </a:tblGrid>
                  <a:tr h="617143">
                    <a:tc>
                      <a:txBody>
                        <a:bodyPr/>
                        <a:lstStyle/>
                        <a:p>
                          <a:r>
                            <a:rPr lang="en-US" dirty="0"/>
                            <a:t>Parameter</a:t>
                          </a:r>
                          <a:endParaRPr lang="en-001" dirty="0"/>
                        </a:p>
                      </a:txBody>
                      <a:tcPr anchor="ctr"/>
                    </a:tc>
                    <a:tc>
                      <a:txBody>
                        <a:bodyPr/>
                        <a:lstStyle/>
                        <a:p>
                          <a:r>
                            <a:rPr lang="en-US" dirty="0"/>
                            <a:t>Symbol</a:t>
                          </a:r>
                          <a:endParaRPr lang="en-001" dirty="0"/>
                        </a:p>
                      </a:txBody>
                      <a:tcPr anchor="ctr"/>
                    </a:tc>
                    <a:tc>
                      <a:txBody>
                        <a:bodyPr/>
                        <a:lstStyle/>
                        <a:p>
                          <a:r>
                            <a:rPr lang="en-US" dirty="0"/>
                            <a:t>Value</a:t>
                          </a:r>
                          <a:endParaRPr lang="en-001" dirty="0"/>
                        </a:p>
                      </a:txBody>
                      <a:tcPr anchor="ctr"/>
                    </a:tc>
                    <a:tc>
                      <a:txBody>
                        <a:bodyPr/>
                        <a:lstStyle/>
                        <a:p>
                          <a:r>
                            <a:rPr lang="en-US" dirty="0"/>
                            <a:t>Note</a:t>
                          </a:r>
                          <a:endParaRPr lang="en-001" dirty="0"/>
                        </a:p>
                      </a:txBody>
                      <a:tcPr anchor="ctr"/>
                    </a:tc>
                    <a:extLst>
                      <a:ext uri="{0D108BD9-81ED-4DB2-BD59-A6C34878D82A}">
                        <a16:rowId xmlns:a16="http://schemas.microsoft.com/office/drawing/2014/main" val="3839754575"/>
                      </a:ext>
                    </a:extLst>
                  </a:tr>
                  <a:tr h="617143">
                    <a:tc>
                      <a:txBody>
                        <a:bodyPr/>
                        <a:lstStyle/>
                        <a:p>
                          <a:r>
                            <a:rPr lang="en-US" dirty="0"/>
                            <a:t>Input Voltage</a:t>
                          </a:r>
                          <a:endParaRPr lang="en-001"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𝑖𝑛</m:t>
                                    </m:r>
                                  </m:sub>
                                </m:sSub>
                              </m:oMath>
                            </m:oMathPara>
                          </a14:m>
                          <a:endParaRPr lang="en-US" sz="2000" b="0" dirty="0"/>
                        </a:p>
                      </a:txBody>
                      <a:tcPr anchor="ctr"/>
                    </a:tc>
                    <a:tc>
                      <a:txBody>
                        <a:bodyPr/>
                        <a:lstStyle/>
                        <a:p>
                          <a:pPr algn="ctr"/>
                          <a:r>
                            <a:rPr lang="en-US" dirty="0"/>
                            <a:t>24V</a:t>
                          </a:r>
                          <a:endParaRPr lang="en-001" dirty="0"/>
                        </a:p>
                      </a:txBody>
                      <a:tcPr anchor="ctr"/>
                    </a:tc>
                    <a:tc>
                      <a:txBody>
                        <a:bodyPr/>
                        <a:lstStyle/>
                        <a:p>
                          <a:r>
                            <a:rPr lang="en-US" dirty="0"/>
                            <a:t>A common solar panel configuration</a:t>
                          </a:r>
                          <a:endParaRPr lang="en-001" dirty="0"/>
                        </a:p>
                      </a:txBody>
                      <a:tcPr anchor="ctr"/>
                    </a:tc>
                    <a:extLst>
                      <a:ext uri="{0D108BD9-81ED-4DB2-BD59-A6C34878D82A}">
                        <a16:rowId xmlns:a16="http://schemas.microsoft.com/office/drawing/2014/main" val="1987516185"/>
                      </a:ext>
                    </a:extLst>
                  </a:tr>
                  <a:tr h="617143">
                    <a:tc>
                      <a:txBody>
                        <a:bodyPr/>
                        <a:lstStyle/>
                        <a:p>
                          <a:r>
                            <a:rPr lang="en-US" dirty="0"/>
                            <a:t>Output Voltage</a:t>
                          </a:r>
                          <a:endParaRPr lang="en-00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sub>
                                </m:sSub>
                              </m:oMath>
                            </m:oMathPara>
                          </a14:m>
                          <a:endParaRPr lang="en-US" sz="2000" b="0" dirty="0"/>
                        </a:p>
                      </a:txBody>
                      <a:tcPr anchor="ctr"/>
                    </a:tc>
                    <a:tc>
                      <a:txBody>
                        <a:bodyPr/>
                        <a:lstStyle/>
                        <a:p>
                          <a:pPr algn="ctr"/>
                          <a:r>
                            <a:rPr lang="en-US" dirty="0"/>
                            <a:t>12V</a:t>
                          </a:r>
                          <a:endParaRPr lang="en-001" dirty="0"/>
                        </a:p>
                      </a:txBody>
                      <a:tcPr anchor="ctr"/>
                    </a:tc>
                    <a:tc>
                      <a:txBody>
                        <a:bodyPr/>
                        <a:lstStyle/>
                        <a:p>
                          <a:r>
                            <a:rPr lang="en-US" dirty="0"/>
                            <a:t>Many device use a 12 V DC input for charging</a:t>
                          </a:r>
                          <a:endParaRPr lang="en-001" dirty="0"/>
                        </a:p>
                      </a:txBody>
                      <a:tcPr anchor="ctr"/>
                    </a:tc>
                    <a:extLst>
                      <a:ext uri="{0D108BD9-81ED-4DB2-BD59-A6C34878D82A}">
                        <a16:rowId xmlns:a16="http://schemas.microsoft.com/office/drawing/2014/main" val="3687659167"/>
                      </a:ext>
                    </a:extLst>
                  </a:tr>
                  <a:tr h="617143">
                    <a:tc>
                      <a:txBody>
                        <a:bodyPr/>
                        <a:lstStyle/>
                        <a:p>
                          <a:r>
                            <a:rPr lang="en-US" dirty="0"/>
                            <a:t>Switching Frequency</a:t>
                          </a:r>
                          <a:endParaRPr lang="en-00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𝑠𝑤</m:t>
                                    </m:r>
                                  </m:sub>
                                </m:sSub>
                              </m:oMath>
                            </m:oMathPara>
                          </a14:m>
                          <a:endParaRPr lang="en-US" sz="2000" b="0" dirty="0"/>
                        </a:p>
                      </a:txBody>
                      <a:tcPr anchor="ctr"/>
                    </a:tc>
                    <a:tc>
                      <a:txBody>
                        <a:bodyPr/>
                        <a:lstStyle/>
                        <a:p>
                          <a:pPr algn="ctr"/>
                          <a:r>
                            <a:rPr lang="en-US" dirty="0"/>
                            <a:t>100kHz</a:t>
                          </a:r>
                          <a:endParaRPr lang="en-001" dirty="0"/>
                        </a:p>
                      </a:txBody>
                      <a:tcPr anchor="ctr"/>
                    </a:tc>
                    <a:tc>
                      <a:txBody>
                        <a:bodyPr/>
                        <a:lstStyle/>
                        <a:p>
                          <a:r>
                            <a:rPr lang="en-US" dirty="0"/>
                            <a:t>A higher switching frequency allows for smaller inductors and capacitors, making the converter more compact</a:t>
                          </a:r>
                          <a:endParaRPr lang="en-001" dirty="0"/>
                        </a:p>
                      </a:txBody>
                      <a:tcPr anchor="ctr"/>
                    </a:tc>
                    <a:extLst>
                      <a:ext uri="{0D108BD9-81ED-4DB2-BD59-A6C34878D82A}">
                        <a16:rowId xmlns:a16="http://schemas.microsoft.com/office/drawing/2014/main" val="3225891696"/>
                      </a:ext>
                    </a:extLst>
                  </a:tr>
                  <a:tr h="617143">
                    <a:tc>
                      <a:txBody>
                        <a:bodyPr/>
                        <a:lstStyle/>
                        <a:p>
                          <a:r>
                            <a:rPr lang="en-US" dirty="0"/>
                            <a:t>Output Power</a:t>
                          </a:r>
                          <a:endParaRPr lang="en-00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𝑜𝑢𝑡</m:t>
                                    </m:r>
                                  </m:sub>
                                </m:sSub>
                              </m:oMath>
                            </m:oMathPara>
                          </a14:m>
                          <a:endParaRPr lang="en-US" sz="2000" b="0" dirty="0"/>
                        </a:p>
                      </a:txBody>
                      <a:tcPr anchor="ctr"/>
                    </a:tc>
                    <a:tc>
                      <a:txBody>
                        <a:bodyPr/>
                        <a:lstStyle/>
                        <a:p>
                          <a:pPr algn="ctr"/>
                          <a:r>
                            <a:rPr lang="en-US" dirty="0"/>
                            <a:t>10W</a:t>
                          </a:r>
                          <a:endParaRPr lang="en-001" dirty="0"/>
                        </a:p>
                      </a:txBody>
                      <a:tcPr anchor="ctr"/>
                    </a:tc>
                    <a:tc>
                      <a:txBody>
                        <a:bodyPr/>
                        <a:lstStyle/>
                        <a:p>
                          <a:r>
                            <a:rPr lang="en-US" dirty="0"/>
                            <a:t>Accommodates higher power demands</a:t>
                          </a:r>
                          <a:endParaRPr lang="en-001" dirty="0"/>
                        </a:p>
                      </a:txBody>
                      <a:tcPr anchor="ctr"/>
                    </a:tc>
                    <a:extLst>
                      <a:ext uri="{0D108BD9-81ED-4DB2-BD59-A6C34878D82A}">
                        <a16:rowId xmlns:a16="http://schemas.microsoft.com/office/drawing/2014/main" val="3439136384"/>
                      </a:ext>
                    </a:extLst>
                  </a:tr>
                  <a:tr h="617143">
                    <a:tc>
                      <a:txBody>
                        <a:bodyPr/>
                        <a:lstStyle/>
                        <a:p>
                          <a:r>
                            <a:rPr lang="en-US" dirty="0"/>
                            <a:t>Current Ripple</a:t>
                          </a:r>
                          <a:endParaRPr lang="en-00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𝐿</m:t>
                                    </m:r>
                                  </m:sub>
                                </m:sSub>
                              </m:oMath>
                            </m:oMathPara>
                          </a14:m>
                          <a:endParaRPr lang="en-US" sz="2000" b="0" dirty="0"/>
                        </a:p>
                      </a:txBody>
                      <a:tcPr anchor="ctr"/>
                    </a:tc>
                    <a:tc>
                      <a:txBody>
                        <a:bodyPr/>
                        <a:lstStyle/>
                        <a:p>
                          <a:pPr algn="ctr"/>
                          <a:r>
                            <a:rPr lang="en-US" dirty="0"/>
                            <a:t>0.083A</a:t>
                          </a:r>
                          <a:endParaRPr lang="en-00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of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𝑜𝑢𝑡</m:t>
                                  </m:r>
                                </m:sub>
                              </m:sSub>
                              <m:r>
                                <a:rPr lang="en-US" sz="1800" b="0" i="0" smtClean="0">
                                  <a:latin typeface="Cambria Math" panose="02040503050406030204" pitchFamily="18" charset="0"/>
                                </a:rPr>
                                <m:t>. </m:t>
                              </m:r>
                            </m:oMath>
                          </a14:m>
                          <a:r>
                            <a:rPr lang="en-US" dirty="0"/>
                            <a:t>Lower current ripple can lead to higher overall converter efficiency</a:t>
                          </a:r>
                          <a:endParaRPr lang="en-001" dirty="0"/>
                        </a:p>
                      </a:txBody>
                      <a:tcPr anchor="ctr"/>
                    </a:tc>
                    <a:extLst>
                      <a:ext uri="{0D108BD9-81ED-4DB2-BD59-A6C34878D82A}">
                        <a16:rowId xmlns:a16="http://schemas.microsoft.com/office/drawing/2014/main" val="4148808217"/>
                      </a:ext>
                    </a:extLst>
                  </a:tr>
                  <a:tr h="617143">
                    <a:tc>
                      <a:txBody>
                        <a:bodyPr/>
                        <a:lstStyle/>
                        <a:p>
                          <a:r>
                            <a:rPr lang="en-US" dirty="0"/>
                            <a:t>Voltage Ripple</a:t>
                          </a:r>
                          <a:endParaRPr lang="en-00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𝑜𝑢𝑡</m:t>
                                    </m:r>
                                  </m:sub>
                                </m:sSub>
                              </m:oMath>
                            </m:oMathPara>
                          </a14:m>
                          <a:endParaRPr lang="en-US" sz="2000" b="0" dirty="0"/>
                        </a:p>
                      </a:txBody>
                      <a:tcPr anchor="ctr"/>
                    </a:tc>
                    <a:tc>
                      <a:txBody>
                        <a:bodyPr/>
                        <a:lstStyle/>
                        <a:p>
                          <a:pPr algn="ctr"/>
                          <a:r>
                            <a:rPr lang="en-US" dirty="0"/>
                            <a:t>0.12V</a:t>
                          </a:r>
                          <a:endParaRPr lang="en-001" dirty="0"/>
                        </a:p>
                      </a:txBody>
                      <a:tcPr anchor="ctr"/>
                    </a:tc>
                    <a:tc>
                      <a:txBody>
                        <a:bodyPr/>
                        <a:lstStyle/>
                        <a:p>
                          <a:r>
                            <a:rPr lang="en-US" dirty="0"/>
                            <a:t>1% of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𝑜𝑢𝑡</m:t>
                                  </m:r>
                                </m:sub>
                              </m:sSub>
                            </m:oMath>
                          </a14:m>
                          <a:r>
                            <a:rPr lang="en-US" dirty="0"/>
                            <a:t>. Minimizes potential interference and voltage fluctuations.</a:t>
                          </a:r>
                          <a:endParaRPr lang="en-001" dirty="0"/>
                        </a:p>
                      </a:txBody>
                      <a:tcPr anchor="ctr"/>
                    </a:tc>
                    <a:extLst>
                      <a:ext uri="{0D108BD9-81ED-4DB2-BD59-A6C34878D82A}">
                        <a16:rowId xmlns:a16="http://schemas.microsoft.com/office/drawing/2014/main" val="3465326520"/>
                      </a:ext>
                    </a:extLst>
                  </a:tr>
                </a:tbl>
              </a:graphicData>
            </a:graphic>
          </p:graphicFrame>
        </mc:Choice>
        <mc:Fallback xmlns="">
          <p:graphicFrame>
            <p:nvGraphicFramePr>
              <p:cNvPr id="6" name="Content Placeholder 5">
                <a:extLst>
                  <a:ext uri="{FF2B5EF4-FFF2-40B4-BE49-F238E27FC236}">
                    <a16:creationId xmlns:a16="http://schemas.microsoft.com/office/drawing/2014/main" id="{05E97C91-CB59-6F36-29CF-58D411B0705D}"/>
                  </a:ext>
                </a:extLst>
              </p:cNvPr>
              <p:cNvGraphicFramePr>
                <a:graphicFrameLocks noGrp="1"/>
              </p:cNvGraphicFramePr>
              <p:nvPr>
                <p:ph idx="1"/>
                <p:extLst>
                  <p:ext uri="{D42A27DB-BD31-4B8C-83A1-F6EECF244321}">
                    <p14:modId xmlns:p14="http://schemas.microsoft.com/office/powerpoint/2010/main" val="2034208050"/>
                  </p:ext>
                </p:extLst>
              </p:nvPr>
            </p:nvGraphicFramePr>
            <p:xfrm>
              <a:off x="838200" y="1398891"/>
              <a:ext cx="10515600" cy="4663132"/>
            </p:xfrm>
            <a:graphic>
              <a:graphicData uri="http://schemas.openxmlformats.org/drawingml/2006/table">
                <a:tbl>
                  <a:tblPr firstRow="1" bandRow="1">
                    <a:tableStyleId>{5C22544A-7EE6-4342-B048-85BDC9FD1C3A}</a:tableStyleId>
                  </a:tblPr>
                  <a:tblGrid>
                    <a:gridCol w="2282371">
                      <a:extLst>
                        <a:ext uri="{9D8B030D-6E8A-4147-A177-3AD203B41FA5}">
                          <a16:colId xmlns:a16="http://schemas.microsoft.com/office/drawing/2014/main" val="2181612925"/>
                        </a:ext>
                      </a:extLst>
                    </a:gridCol>
                    <a:gridCol w="1117600">
                      <a:extLst>
                        <a:ext uri="{9D8B030D-6E8A-4147-A177-3AD203B41FA5}">
                          <a16:colId xmlns:a16="http://schemas.microsoft.com/office/drawing/2014/main" val="3567150652"/>
                        </a:ext>
                      </a:extLst>
                    </a:gridCol>
                    <a:gridCol w="1589315">
                      <a:extLst>
                        <a:ext uri="{9D8B030D-6E8A-4147-A177-3AD203B41FA5}">
                          <a16:colId xmlns:a16="http://schemas.microsoft.com/office/drawing/2014/main" val="1565587120"/>
                        </a:ext>
                      </a:extLst>
                    </a:gridCol>
                    <a:gridCol w="5526314">
                      <a:extLst>
                        <a:ext uri="{9D8B030D-6E8A-4147-A177-3AD203B41FA5}">
                          <a16:colId xmlns:a16="http://schemas.microsoft.com/office/drawing/2014/main" val="409219719"/>
                        </a:ext>
                      </a:extLst>
                    </a:gridCol>
                  </a:tblGrid>
                  <a:tr h="617143">
                    <a:tc>
                      <a:txBody>
                        <a:bodyPr/>
                        <a:lstStyle/>
                        <a:p>
                          <a:r>
                            <a:rPr lang="en-US" dirty="0"/>
                            <a:t>Parameter</a:t>
                          </a:r>
                          <a:endParaRPr lang="en-001" dirty="0"/>
                        </a:p>
                      </a:txBody>
                      <a:tcPr anchor="ctr"/>
                    </a:tc>
                    <a:tc>
                      <a:txBody>
                        <a:bodyPr/>
                        <a:lstStyle/>
                        <a:p>
                          <a:r>
                            <a:rPr lang="en-US" dirty="0"/>
                            <a:t>Symbol</a:t>
                          </a:r>
                          <a:endParaRPr lang="en-001" dirty="0"/>
                        </a:p>
                      </a:txBody>
                      <a:tcPr anchor="ctr"/>
                    </a:tc>
                    <a:tc>
                      <a:txBody>
                        <a:bodyPr/>
                        <a:lstStyle/>
                        <a:p>
                          <a:r>
                            <a:rPr lang="en-US" dirty="0"/>
                            <a:t>Value</a:t>
                          </a:r>
                          <a:endParaRPr lang="en-001" dirty="0"/>
                        </a:p>
                      </a:txBody>
                      <a:tcPr anchor="ctr"/>
                    </a:tc>
                    <a:tc>
                      <a:txBody>
                        <a:bodyPr/>
                        <a:lstStyle/>
                        <a:p>
                          <a:r>
                            <a:rPr lang="en-US" dirty="0"/>
                            <a:t>Note</a:t>
                          </a:r>
                          <a:endParaRPr lang="en-001" dirty="0"/>
                        </a:p>
                      </a:txBody>
                      <a:tcPr anchor="ctr"/>
                    </a:tc>
                    <a:extLst>
                      <a:ext uri="{0D108BD9-81ED-4DB2-BD59-A6C34878D82A}">
                        <a16:rowId xmlns:a16="http://schemas.microsoft.com/office/drawing/2014/main" val="3839754575"/>
                      </a:ext>
                    </a:extLst>
                  </a:tr>
                  <a:tr h="617143">
                    <a:tc>
                      <a:txBody>
                        <a:bodyPr/>
                        <a:lstStyle/>
                        <a:p>
                          <a:r>
                            <a:rPr lang="en-US" dirty="0"/>
                            <a:t>Input Voltage</a:t>
                          </a:r>
                          <a:endParaRPr lang="en-001" dirty="0"/>
                        </a:p>
                      </a:txBody>
                      <a:tcPr anchor="ctr"/>
                    </a:tc>
                    <a:tc>
                      <a:txBody>
                        <a:bodyPr/>
                        <a:lstStyle/>
                        <a:p>
                          <a:endParaRPr lang="en-001"/>
                        </a:p>
                      </a:txBody>
                      <a:tcPr anchor="ctr">
                        <a:blipFill>
                          <a:blip r:embed="rId2"/>
                          <a:stretch>
                            <a:fillRect l="-205464" t="-100000" r="-640437" b="-567647"/>
                          </a:stretch>
                        </a:blipFill>
                      </a:tcPr>
                    </a:tc>
                    <a:tc>
                      <a:txBody>
                        <a:bodyPr/>
                        <a:lstStyle/>
                        <a:p>
                          <a:pPr algn="ctr"/>
                          <a:r>
                            <a:rPr lang="en-US" dirty="0"/>
                            <a:t>24V</a:t>
                          </a:r>
                          <a:endParaRPr lang="en-001" dirty="0"/>
                        </a:p>
                      </a:txBody>
                      <a:tcPr anchor="ctr"/>
                    </a:tc>
                    <a:tc>
                      <a:txBody>
                        <a:bodyPr/>
                        <a:lstStyle/>
                        <a:p>
                          <a:r>
                            <a:rPr lang="en-US" dirty="0"/>
                            <a:t>A common solar panel configuration</a:t>
                          </a:r>
                          <a:endParaRPr lang="en-001" dirty="0"/>
                        </a:p>
                      </a:txBody>
                      <a:tcPr anchor="ctr"/>
                    </a:tc>
                    <a:extLst>
                      <a:ext uri="{0D108BD9-81ED-4DB2-BD59-A6C34878D82A}">
                        <a16:rowId xmlns:a16="http://schemas.microsoft.com/office/drawing/2014/main" val="1987516185"/>
                      </a:ext>
                    </a:extLst>
                  </a:tr>
                  <a:tr h="617143">
                    <a:tc>
                      <a:txBody>
                        <a:bodyPr/>
                        <a:lstStyle/>
                        <a:p>
                          <a:r>
                            <a:rPr lang="en-US" dirty="0"/>
                            <a:t>Output Voltage</a:t>
                          </a:r>
                          <a:endParaRPr lang="en-001" dirty="0"/>
                        </a:p>
                      </a:txBody>
                      <a:tcPr anchor="ctr"/>
                    </a:tc>
                    <a:tc>
                      <a:txBody>
                        <a:bodyPr/>
                        <a:lstStyle/>
                        <a:p>
                          <a:endParaRPr lang="en-001"/>
                        </a:p>
                      </a:txBody>
                      <a:tcPr anchor="ctr">
                        <a:blipFill>
                          <a:blip r:embed="rId2"/>
                          <a:stretch>
                            <a:fillRect l="-205464" t="-201980" r="-640437" b="-473267"/>
                          </a:stretch>
                        </a:blipFill>
                      </a:tcPr>
                    </a:tc>
                    <a:tc>
                      <a:txBody>
                        <a:bodyPr/>
                        <a:lstStyle/>
                        <a:p>
                          <a:pPr algn="ctr"/>
                          <a:r>
                            <a:rPr lang="en-US" dirty="0"/>
                            <a:t>12V</a:t>
                          </a:r>
                          <a:endParaRPr lang="en-001" dirty="0"/>
                        </a:p>
                      </a:txBody>
                      <a:tcPr anchor="ctr"/>
                    </a:tc>
                    <a:tc>
                      <a:txBody>
                        <a:bodyPr/>
                        <a:lstStyle/>
                        <a:p>
                          <a:r>
                            <a:rPr lang="en-US" dirty="0"/>
                            <a:t>Many device use a 12 V DC input for charging</a:t>
                          </a:r>
                          <a:endParaRPr lang="en-001" dirty="0"/>
                        </a:p>
                      </a:txBody>
                      <a:tcPr anchor="ctr"/>
                    </a:tc>
                    <a:extLst>
                      <a:ext uri="{0D108BD9-81ED-4DB2-BD59-A6C34878D82A}">
                        <a16:rowId xmlns:a16="http://schemas.microsoft.com/office/drawing/2014/main" val="3687659167"/>
                      </a:ext>
                    </a:extLst>
                  </a:tr>
                  <a:tr h="914400">
                    <a:tc>
                      <a:txBody>
                        <a:bodyPr/>
                        <a:lstStyle/>
                        <a:p>
                          <a:r>
                            <a:rPr lang="en-US" dirty="0"/>
                            <a:t>Switching Frequency</a:t>
                          </a:r>
                          <a:endParaRPr lang="en-001" dirty="0"/>
                        </a:p>
                      </a:txBody>
                      <a:tcPr anchor="ctr"/>
                    </a:tc>
                    <a:tc>
                      <a:txBody>
                        <a:bodyPr/>
                        <a:lstStyle/>
                        <a:p>
                          <a:endParaRPr lang="en-001"/>
                        </a:p>
                      </a:txBody>
                      <a:tcPr anchor="ctr">
                        <a:blipFill>
                          <a:blip r:embed="rId2"/>
                          <a:stretch>
                            <a:fillRect l="-205464" t="-203333" r="-640437" b="-218667"/>
                          </a:stretch>
                        </a:blipFill>
                      </a:tcPr>
                    </a:tc>
                    <a:tc>
                      <a:txBody>
                        <a:bodyPr/>
                        <a:lstStyle/>
                        <a:p>
                          <a:pPr algn="ctr"/>
                          <a:r>
                            <a:rPr lang="en-US" dirty="0"/>
                            <a:t>100kHz</a:t>
                          </a:r>
                          <a:endParaRPr lang="en-001" dirty="0"/>
                        </a:p>
                      </a:txBody>
                      <a:tcPr anchor="ctr"/>
                    </a:tc>
                    <a:tc>
                      <a:txBody>
                        <a:bodyPr/>
                        <a:lstStyle/>
                        <a:p>
                          <a:r>
                            <a:rPr lang="en-US" dirty="0"/>
                            <a:t>A higher switching frequency allows for smaller inductors and capacitors, making the converter more compact</a:t>
                          </a:r>
                          <a:endParaRPr lang="en-001" dirty="0"/>
                        </a:p>
                      </a:txBody>
                      <a:tcPr anchor="ctr"/>
                    </a:tc>
                    <a:extLst>
                      <a:ext uri="{0D108BD9-81ED-4DB2-BD59-A6C34878D82A}">
                        <a16:rowId xmlns:a16="http://schemas.microsoft.com/office/drawing/2014/main" val="3225891696"/>
                      </a:ext>
                    </a:extLst>
                  </a:tr>
                  <a:tr h="617143">
                    <a:tc>
                      <a:txBody>
                        <a:bodyPr/>
                        <a:lstStyle/>
                        <a:p>
                          <a:r>
                            <a:rPr lang="en-US" dirty="0"/>
                            <a:t>Output Power</a:t>
                          </a:r>
                          <a:endParaRPr lang="en-001" dirty="0"/>
                        </a:p>
                      </a:txBody>
                      <a:tcPr anchor="ctr"/>
                    </a:tc>
                    <a:tc>
                      <a:txBody>
                        <a:bodyPr/>
                        <a:lstStyle/>
                        <a:p>
                          <a:endParaRPr lang="en-001"/>
                        </a:p>
                      </a:txBody>
                      <a:tcPr anchor="ctr">
                        <a:blipFill>
                          <a:blip r:embed="rId2"/>
                          <a:stretch>
                            <a:fillRect l="-205464" t="-446078" r="-640437" b="-221569"/>
                          </a:stretch>
                        </a:blipFill>
                      </a:tcPr>
                    </a:tc>
                    <a:tc>
                      <a:txBody>
                        <a:bodyPr/>
                        <a:lstStyle/>
                        <a:p>
                          <a:pPr algn="ctr"/>
                          <a:r>
                            <a:rPr lang="en-US" dirty="0"/>
                            <a:t>10W</a:t>
                          </a:r>
                          <a:endParaRPr lang="en-001" dirty="0"/>
                        </a:p>
                      </a:txBody>
                      <a:tcPr anchor="ctr"/>
                    </a:tc>
                    <a:tc>
                      <a:txBody>
                        <a:bodyPr/>
                        <a:lstStyle/>
                        <a:p>
                          <a:r>
                            <a:rPr lang="en-US" dirty="0"/>
                            <a:t>Accommodates higher power demands</a:t>
                          </a:r>
                          <a:endParaRPr lang="en-001" dirty="0"/>
                        </a:p>
                      </a:txBody>
                      <a:tcPr anchor="ctr"/>
                    </a:tc>
                    <a:extLst>
                      <a:ext uri="{0D108BD9-81ED-4DB2-BD59-A6C34878D82A}">
                        <a16:rowId xmlns:a16="http://schemas.microsoft.com/office/drawing/2014/main" val="3439136384"/>
                      </a:ext>
                    </a:extLst>
                  </a:tr>
                  <a:tr h="640080">
                    <a:tc>
                      <a:txBody>
                        <a:bodyPr/>
                        <a:lstStyle/>
                        <a:p>
                          <a:r>
                            <a:rPr lang="en-US" dirty="0"/>
                            <a:t>Current Ripple</a:t>
                          </a:r>
                          <a:endParaRPr lang="en-001" dirty="0"/>
                        </a:p>
                      </a:txBody>
                      <a:tcPr anchor="ctr"/>
                    </a:tc>
                    <a:tc>
                      <a:txBody>
                        <a:bodyPr/>
                        <a:lstStyle/>
                        <a:p>
                          <a:endParaRPr lang="en-001"/>
                        </a:p>
                      </a:txBody>
                      <a:tcPr anchor="ctr">
                        <a:blipFill>
                          <a:blip r:embed="rId2"/>
                          <a:stretch>
                            <a:fillRect l="-205464" t="-530476" r="-640437" b="-115238"/>
                          </a:stretch>
                        </a:blipFill>
                      </a:tcPr>
                    </a:tc>
                    <a:tc>
                      <a:txBody>
                        <a:bodyPr/>
                        <a:lstStyle/>
                        <a:p>
                          <a:pPr algn="ctr"/>
                          <a:r>
                            <a:rPr lang="en-US" dirty="0"/>
                            <a:t>0.083A</a:t>
                          </a:r>
                          <a:endParaRPr lang="en-001" dirty="0"/>
                        </a:p>
                      </a:txBody>
                      <a:tcPr anchor="ctr"/>
                    </a:tc>
                    <a:tc>
                      <a:txBody>
                        <a:bodyPr/>
                        <a:lstStyle/>
                        <a:p>
                          <a:endParaRPr lang="en-001"/>
                        </a:p>
                      </a:txBody>
                      <a:tcPr anchor="ctr">
                        <a:blipFill>
                          <a:blip r:embed="rId2"/>
                          <a:stretch>
                            <a:fillRect l="-90408" t="-530476" r="-441" b="-115238"/>
                          </a:stretch>
                        </a:blipFill>
                      </a:tcPr>
                    </a:tc>
                    <a:extLst>
                      <a:ext uri="{0D108BD9-81ED-4DB2-BD59-A6C34878D82A}">
                        <a16:rowId xmlns:a16="http://schemas.microsoft.com/office/drawing/2014/main" val="4148808217"/>
                      </a:ext>
                    </a:extLst>
                  </a:tr>
                  <a:tr h="640080">
                    <a:tc>
                      <a:txBody>
                        <a:bodyPr/>
                        <a:lstStyle/>
                        <a:p>
                          <a:r>
                            <a:rPr lang="en-US" dirty="0"/>
                            <a:t>Voltage Ripple</a:t>
                          </a:r>
                          <a:endParaRPr lang="en-001" dirty="0"/>
                        </a:p>
                      </a:txBody>
                      <a:tcPr anchor="ctr"/>
                    </a:tc>
                    <a:tc>
                      <a:txBody>
                        <a:bodyPr/>
                        <a:lstStyle/>
                        <a:p>
                          <a:endParaRPr lang="en-001"/>
                        </a:p>
                      </a:txBody>
                      <a:tcPr anchor="ctr">
                        <a:blipFill>
                          <a:blip r:embed="rId2"/>
                          <a:stretch>
                            <a:fillRect l="-205464" t="-630476" r="-640437" b="-15238"/>
                          </a:stretch>
                        </a:blipFill>
                      </a:tcPr>
                    </a:tc>
                    <a:tc>
                      <a:txBody>
                        <a:bodyPr/>
                        <a:lstStyle/>
                        <a:p>
                          <a:pPr algn="ctr"/>
                          <a:r>
                            <a:rPr lang="en-US" dirty="0"/>
                            <a:t>0.12V</a:t>
                          </a:r>
                          <a:endParaRPr lang="en-001" dirty="0"/>
                        </a:p>
                      </a:txBody>
                      <a:tcPr anchor="ctr"/>
                    </a:tc>
                    <a:tc>
                      <a:txBody>
                        <a:bodyPr/>
                        <a:lstStyle/>
                        <a:p>
                          <a:endParaRPr lang="en-001"/>
                        </a:p>
                      </a:txBody>
                      <a:tcPr anchor="ctr">
                        <a:blipFill>
                          <a:blip r:embed="rId2"/>
                          <a:stretch>
                            <a:fillRect l="-90408" t="-630476" r="-441" b="-15238"/>
                          </a:stretch>
                        </a:blipFill>
                      </a:tcPr>
                    </a:tc>
                    <a:extLst>
                      <a:ext uri="{0D108BD9-81ED-4DB2-BD59-A6C34878D82A}">
                        <a16:rowId xmlns:a16="http://schemas.microsoft.com/office/drawing/2014/main" val="3465326520"/>
                      </a:ext>
                    </a:extLst>
                  </a:tr>
                </a:tbl>
              </a:graphicData>
            </a:graphic>
          </p:graphicFrame>
        </mc:Fallback>
      </mc:AlternateContent>
      <p:sp>
        <p:nvSpPr>
          <p:cNvPr id="4" name="Footer Placeholder 3">
            <a:extLst>
              <a:ext uri="{FF2B5EF4-FFF2-40B4-BE49-F238E27FC236}">
                <a16:creationId xmlns:a16="http://schemas.microsoft.com/office/drawing/2014/main" id="{703332AA-99A8-7C86-BDE7-0646E69A8800}"/>
              </a:ext>
            </a:extLst>
          </p:cNvPr>
          <p:cNvSpPr>
            <a:spLocks noGrp="1"/>
          </p:cNvSpPr>
          <p:nvPr>
            <p:ph type="ftr" sz="quarter" idx="11"/>
          </p:nvPr>
        </p:nvSpPr>
        <p:spPr/>
        <p:txBody>
          <a:bodyPr/>
          <a:lstStyle/>
          <a:p>
            <a:r>
              <a:rPr lang="en-US" dirty="0"/>
              <a:t>Power Electronics - Converter - Ubai</a:t>
            </a:r>
            <a:endParaRPr lang="en-001" dirty="0"/>
          </a:p>
        </p:txBody>
      </p:sp>
      <p:sp>
        <p:nvSpPr>
          <p:cNvPr id="5" name="Slide Number Placeholder 4">
            <a:extLst>
              <a:ext uri="{FF2B5EF4-FFF2-40B4-BE49-F238E27FC236}">
                <a16:creationId xmlns:a16="http://schemas.microsoft.com/office/drawing/2014/main" id="{0873F871-1EBD-0D58-C7BC-605AEA50D16B}"/>
              </a:ext>
            </a:extLst>
          </p:cNvPr>
          <p:cNvSpPr>
            <a:spLocks noGrp="1"/>
          </p:cNvSpPr>
          <p:nvPr>
            <p:ph type="sldNum" sz="quarter" idx="12"/>
          </p:nvPr>
        </p:nvSpPr>
        <p:spPr/>
        <p:txBody>
          <a:bodyPr/>
          <a:lstStyle/>
          <a:p>
            <a:fld id="{1C57DF74-A430-491E-9729-F8C8F074B7E8}" type="slidenum">
              <a:rPr lang="en-001" smtClean="0"/>
              <a:t>4</a:t>
            </a:fld>
            <a:endParaRPr lang="en-001"/>
          </a:p>
        </p:txBody>
      </p:sp>
    </p:spTree>
    <p:extLst>
      <p:ext uri="{BB962C8B-B14F-4D97-AF65-F5344CB8AC3E}">
        <p14:creationId xmlns:p14="http://schemas.microsoft.com/office/powerpoint/2010/main" val="196776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C076-E5E9-603D-4C98-E58FE1C15128}"/>
              </a:ext>
            </a:extLst>
          </p:cNvPr>
          <p:cNvSpPr>
            <a:spLocks noGrp="1"/>
          </p:cNvSpPr>
          <p:nvPr>
            <p:ph type="title"/>
          </p:nvPr>
        </p:nvSpPr>
        <p:spPr/>
        <p:txBody>
          <a:bodyPr/>
          <a:lstStyle/>
          <a:p>
            <a:r>
              <a:rPr lang="en-US" sz="4400" dirty="0"/>
              <a:t>Inductor value and the capacitor value</a:t>
            </a:r>
            <a:endParaRPr lang="en-00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C2D48C-F6FA-8594-F58C-BF4EE1CCA2FF}"/>
                  </a:ext>
                </a:extLst>
              </p:cNvPr>
              <p:cNvSpPr>
                <a:spLocks noGrp="1"/>
              </p:cNvSpPr>
              <p:nvPr>
                <p:ph idx="1"/>
              </p:nvPr>
            </p:nvSpPr>
            <p:spPr/>
            <p:txBody>
              <a:bodyPr>
                <a:normAutofit lnSpcReduction="10000"/>
              </a:bodyPr>
              <a:lstStyle/>
              <a:p>
                <a:r>
                  <a:rPr lang="en-US" sz="2400" dirty="0"/>
                  <a:t>Duty Cycle</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𝐷</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𝑜𝑢𝑡</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𝑖𝑛</m:t>
                              </m:r>
                            </m:sub>
                          </m:sSub>
                        </m:den>
                      </m:f>
                      <m:r>
                        <a:rPr lang="en-US" sz="2400" b="0" i="1" smtClean="0">
                          <a:latin typeface="Cambria Math" panose="02040503050406030204" pitchFamily="18" charset="0"/>
                          <a:ea typeface="Cambria Math" panose="02040503050406030204" pitchFamily="18" charset="0"/>
                        </a:rPr>
                        <m:t>≈0.5</m:t>
                      </m:r>
                    </m:oMath>
                  </m:oMathPara>
                </a14:m>
                <a:endParaRPr lang="en-US" sz="2400" dirty="0"/>
              </a:p>
              <a:p>
                <a:r>
                  <a:rPr lang="en-US" sz="2400" dirty="0"/>
                  <a:t>Output Current</a:t>
                </a:r>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𝑜𝑢𝑡</m:t>
                        </m:r>
                      </m:sub>
                    </m:sSub>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𝑜𝑢𝑡</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𝑜𝑢𝑡</m:t>
                            </m:r>
                          </m:sub>
                        </m:sSub>
                      </m:den>
                    </m:f>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0.83</m:t>
                    </m:r>
                    <m:r>
                      <m:rPr>
                        <m:nor/>
                      </m:rPr>
                      <a:rPr lang="en-US" sz="2400" b="0" i="0" smtClean="0">
                        <a:latin typeface="Cambria Math" panose="02040503050406030204" pitchFamily="18" charset="0"/>
                        <a:ea typeface="Cambria Math" panose="02040503050406030204" pitchFamily="18" charset="0"/>
                      </a:rPr>
                      <m:t>A</m:t>
                    </m:r>
                  </m:oMath>
                </a14:m>
                <a:endParaRPr lang="en-US" sz="2400" dirty="0"/>
              </a:p>
              <a:p>
                <a:r>
                  <a:rPr lang="en-US" sz="2400" dirty="0"/>
                  <a:t>Inductor value</a:t>
                </a:r>
              </a:p>
              <a:p>
                <a:pPr marL="0" indent="0" algn="ctr">
                  <a:buNone/>
                </a:pPr>
                <a14:m>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𝑖𝑛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𝑜𝑢𝑡</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m:t>
                        </m:r>
                        <m:r>
                          <m:rPr>
                            <m:nor/>
                          </m:rPr>
                          <a:rPr lang="en-US" sz="2400" dirty="0"/>
                          <m:t> </m:t>
                        </m:r>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en-US" sz="2400" b="0" i="1" smtClean="0">
                                <a:latin typeface="Cambria Math" panose="02040503050406030204" pitchFamily="18" charset="0"/>
                                <a:ea typeface="Cambria Math" panose="02040503050406030204" pitchFamily="18" charset="0"/>
                              </a:rPr>
                              <m:t>𝐿</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𝑠𝑤</m:t>
                            </m:r>
                          </m:sub>
                        </m:sSub>
                      </m:den>
                    </m:f>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m:rPr>
                        <m:nor/>
                      </m:rPr>
                      <a:rPr lang="en-US" sz="2400" b="0" i="0" dirty="0" smtClean="0">
                        <a:latin typeface="Cambria Math" panose="02040503050406030204" pitchFamily="18" charset="0"/>
                      </a:rPr>
                      <m:t>72.29</m:t>
                    </m:r>
                    <m:r>
                      <m:rPr>
                        <m:nor/>
                      </m:rPr>
                      <a:rPr lang="en-US" sz="2400" b="0" i="0" dirty="0" smtClean="0">
                        <a:latin typeface="Cambria Math" panose="02040503050406030204" pitchFamily="18" charset="0"/>
                      </a:rPr>
                      <m:t>mH</m:t>
                    </m:r>
                  </m:oMath>
                </a14:m>
                <a:endParaRPr lang="en-US" sz="2400" dirty="0"/>
              </a:p>
              <a:p>
                <a:r>
                  <a:rPr lang="en-US" sz="2400" dirty="0"/>
                  <a:t>Capacitor value</a:t>
                </a:r>
              </a:p>
              <a:p>
                <a:pPr marL="0" indent="0" algn="ctr">
                  <a:buNone/>
                </a:pP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𝑜𝑢𝑡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m:t>
                        </m:r>
                        <m:r>
                          <m:rPr>
                            <m:nor/>
                          </m:rPr>
                          <a:rPr lang="en-US" sz="2400" dirty="0"/>
                          <m:t> </m:t>
                        </m:r>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𝑉</m:t>
                            </m:r>
                          </m:e>
                          <m:sub>
                            <m:r>
                              <a:rPr lang="en-US" sz="2400" b="0" i="1" smtClean="0">
                                <a:latin typeface="Cambria Math" panose="02040503050406030204" pitchFamily="18" charset="0"/>
                                <a:ea typeface="Cambria Math" panose="02040503050406030204" pitchFamily="18" charset="0"/>
                              </a:rPr>
                              <m:t>𝑜𝑢𝑡</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𝑠𝑤</m:t>
                            </m:r>
                          </m:sub>
                        </m:sSub>
                      </m:den>
                    </m:f>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m:rPr>
                        <m:nor/>
                      </m:rPr>
                      <a:rPr lang="en-US" sz="2400" dirty="0" smtClean="0">
                        <a:latin typeface="Cambria Math" panose="02040503050406030204" pitchFamily="18" charset="0"/>
                      </a:rPr>
                      <m:t>3</m:t>
                    </m:r>
                    <m:r>
                      <m:rPr>
                        <m:nor/>
                      </m:rPr>
                      <a:rPr lang="en-US" sz="2400" b="0" i="0" dirty="0" smtClean="0">
                        <a:latin typeface="Cambria Math" panose="02040503050406030204" pitchFamily="18" charset="0"/>
                      </a:rPr>
                      <m:t>4.58</m:t>
                    </m:r>
                    <m:r>
                      <m:rPr>
                        <m:nor/>
                      </m:rPr>
                      <a:rPr lang="en-US" sz="2400" b="0" i="0" dirty="0" smtClean="0">
                        <a:latin typeface="Cambria Math" panose="02040503050406030204" pitchFamily="18" charset="0"/>
                      </a:rPr>
                      <m:t>uF</m:t>
                    </m:r>
                  </m:oMath>
                </a14:m>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D3C2D48C-F6FA-8594-F58C-BF4EE1CCA2FF}"/>
                  </a:ext>
                </a:extLst>
              </p:cNvPr>
              <p:cNvSpPr>
                <a:spLocks noGrp="1" noRot="1" noChangeAspect="1" noMove="1" noResize="1" noEditPoints="1" noAdjustHandles="1" noChangeArrowheads="1" noChangeShapeType="1" noTextEdit="1"/>
              </p:cNvSpPr>
              <p:nvPr>
                <p:ph idx="1"/>
              </p:nvPr>
            </p:nvSpPr>
            <p:spPr>
              <a:blipFill>
                <a:blip r:embed="rId2"/>
                <a:stretch>
                  <a:fillRect l="-812" t="-2521"/>
                </a:stretch>
              </a:blipFill>
            </p:spPr>
            <p:txBody>
              <a:bodyPr/>
              <a:lstStyle/>
              <a:p>
                <a:r>
                  <a:rPr lang="en-001">
                    <a:noFill/>
                  </a:rPr>
                  <a:t> </a:t>
                </a:r>
              </a:p>
            </p:txBody>
          </p:sp>
        </mc:Fallback>
      </mc:AlternateContent>
      <p:sp>
        <p:nvSpPr>
          <p:cNvPr id="4" name="Footer Placeholder 3">
            <a:extLst>
              <a:ext uri="{FF2B5EF4-FFF2-40B4-BE49-F238E27FC236}">
                <a16:creationId xmlns:a16="http://schemas.microsoft.com/office/drawing/2014/main" id="{DB1A835F-36F8-68DB-B2FC-FD1FF8F4FC88}"/>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E3D61E6A-A6CD-F2D3-005C-63B1C1EE40AE}"/>
              </a:ext>
            </a:extLst>
          </p:cNvPr>
          <p:cNvSpPr>
            <a:spLocks noGrp="1"/>
          </p:cNvSpPr>
          <p:nvPr>
            <p:ph type="sldNum" sz="quarter" idx="12"/>
          </p:nvPr>
        </p:nvSpPr>
        <p:spPr/>
        <p:txBody>
          <a:bodyPr/>
          <a:lstStyle/>
          <a:p>
            <a:fld id="{1C57DF74-A430-491E-9729-F8C8F074B7E8}" type="slidenum">
              <a:rPr lang="en-001" smtClean="0"/>
              <a:t>5</a:t>
            </a:fld>
            <a:endParaRPr lang="en-001"/>
          </a:p>
        </p:txBody>
      </p:sp>
    </p:spTree>
    <p:extLst>
      <p:ext uri="{BB962C8B-B14F-4D97-AF65-F5344CB8AC3E}">
        <p14:creationId xmlns:p14="http://schemas.microsoft.com/office/powerpoint/2010/main" val="149917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EC81-F854-D1C6-3B1C-F9E72B06A0D2}"/>
              </a:ext>
            </a:extLst>
          </p:cNvPr>
          <p:cNvSpPr>
            <a:spLocks noGrp="1"/>
          </p:cNvSpPr>
          <p:nvPr>
            <p:ph type="title"/>
          </p:nvPr>
        </p:nvSpPr>
        <p:spPr/>
        <p:txBody>
          <a:bodyPr/>
          <a:lstStyle/>
          <a:p>
            <a:r>
              <a:rPr lang="en-US" dirty="0"/>
              <a:t>Switch Timing</a:t>
            </a:r>
            <a:endParaRPr lang="en-00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B4C1C0-7467-9EF9-B384-BD9EFEA636B8}"/>
                  </a:ext>
                </a:extLst>
              </p:cNvPr>
              <p:cNvSpPr>
                <a:spLocks noGrp="1"/>
              </p:cNvSpPr>
              <p:nvPr>
                <p:ph idx="1"/>
              </p:nvPr>
            </p:nvSpPr>
            <p:spPr/>
            <p:txBody>
              <a:bodyPr/>
              <a:lstStyle/>
              <a:p>
                <a:r>
                  <a:rPr lang="en-US" dirty="0"/>
                  <a:t>Period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𝑠𝑤</m:t>
                              </m:r>
                            </m:sub>
                          </m:sSub>
                        </m:den>
                      </m:f>
                      <m:r>
                        <a:rPr lang="en-US" b="0" i="1" smtClean="0">
                          <a:latin typeface="Cambria Math" panose="02040503050406030204" pitchFamily="18" charset="0"/>
                        </a:rPr>
                        <m:t>=</m:t>
                      </m:r>
                      <m:r>
                        <m:rPr>
                          <m:nor/>
                        </m:rPr>
                        <a:rPr lang="en-US" b="0" i="0" smtClean="0">
                          <a:latin typeface="Cambria Math" panose="02040503050406030204" pitchFamily="18" charset="0"/>
                        </a:rPr>
                        <m:t>10</m:t>
                      </m:r>
                      <m:r>
                        <m:rPr>
                          <m:sty m:val="p"/>
                        </m:rPr>
                        <a:rPr lang="el-GR" b="0" i="1" smtClean="0">
                          <a:latin typeface="Cambria Math" panose="02040503050406030204" pitchFamily="18" charset="0"/>
                          <a:ea typeface="Cambria Math" panose="02040503050406030204" pitchFamily="18" charset="0"/>
                        </a:rPr>
                        <m:t>μ</m:t>
                      </m:r>
                      <m:r>
                        <m:rPr>
                          <m:nor/>
                        </m:rPr>
                        <a:rPr lang="en-US" b="0" i="0" smtClean="0">
                          <a:latin typeface="Cambria Math" panose="02040503050406030204" pitchFamily="18" charset="0"/>
                        </a:rPr>
                        <m:t>s</m:t>
                      </m:r>
                    </m:oMath>
                  </m:oMathPara>
                </a14:m>
                <a:endParaRPr lang="en-US" dirty="0"/>
              </a:p>
              <a:p>
                <a:r>
                  <a:rPr lang="en-US" dirty="0"/>
                  <a:t>Switch on duration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𝑂𝑁</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5</m:t>
                      </m:r>
                      <m:r>
                        <m:rPr>
                          <m:nor/>
                        </m:rPr>
                        <a:rPr lang="en-US" b="0" i="0" smtClean="0">
                          <a:latin typeface="Cambria Math" panose="02040503050406030204" pitchFamily="18" charset="0"/>
                          <a:ea typeface="Cambria Math" panose="02040503050406030204" pitchFamily="18" charset="0"/>
                        </a:rPr>
                        <m:t>μs</m:t>
                      </m:r>
                    </m:oMath>
                  </m:oMathPara>
                </a14:m>
                <a:endParaRPr lang="en-US" dirty="0"/>
              </a:p>
              <a:p>
                <a:r>
                  <a:rPr lang="en-US" dirty="0"/>
                  <a:t>Switch off duration</a:t>
                </a:r>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𝑂𝐹𝐹</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𝑂𝑁</m:t>
                          </m:r>
                        </m:sub>
                      </m:sSub>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5</m:t>
                      </m:r>
                      <m:r>
                        <m:rPr>
                          <m:nor/>
                        </m:rPr>
                        <a:rPr lang="en-US" b="0" i="0" smtClean="0">
                          <a:latin typeface="Cambria Math" panose="02040503050406030204" pitchFamily="18" charset="0"/>
                          <a:ea typeface="Cambria Math" panose="02040503050406030204" pitchFamily="18" charset="0"/>
                        </a:rPr>
                        <m:t>μs</m:t>
                      </m:r>
                    </m:oMath>
                  </m:oMathPara>
                </a14:m>
                <a:endParaRPr lang="en-US" dirty="0"/>
              </a:p>
              <a:p>
                <a:pPr marL="0" indent="0">
                  <a:buNone/>
                </a:pPr>
                <a:endParaRPr lang="en-001" dirty="0"/>
              </a:p>
            </p:txBody>
          </p:sp>
        </mc:Choice>
        <mc:Fallback xmlns="">
          <p:sp>
            <p:nvSpPr>
              <p:cNvPr id="3" name="Content Placeholder 2">
                <a:extLst>
                  <a:ext uri="{FF2B5EF4-FFF2-40B4-BE49-F238E27FC236}">
                    <a16:creationId xmlns:a16="http://schemas.microsoft.com/office/drawing/2014/main" id="{15B4C1C0-7467-9EF9-B384-BD9EFEA636B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001">
                    <a:noFill/>
                  </a:rPr>
                  <a:t> </a:t>
                </a:r>
              </a:p>
            </p:txBody>
          </p:sp>
        </mc:Fallback>
      </mc:AlternateContent>
      <p:sp>
        <p:nvSpPr>
          <p:cNvPr id="4" name="Footer Placeholder 3">
            <a:extLst>
              <a:ext uri="{FF2B5EF4-FFF2-40B4-BE49-F238E27FC236}">
                <a16:creationId xmlns:a16="http://schemas.microsoft.com/office/drawing/2014/main" id="{B352418A-1367-5446-293E-D5AF7C843E31}"/>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B773FF73-6B09-7905-88F7-9D7F446BB8FE}"/>
              </a:ext>
            </a:extLst>
          </p:cNvPr>
          <p:cNvSpPr>
            <a:spLocks noGrp="1"/>
          </p:cNvSpPr>
          <p:nvPr>
            <p:ph type="sldNum" sz="quarter" idx="12"/>
          </p:nvPr>
        </p:nvSpPr>
        <p:spPr/>
        <p:txBody>
          <a:bodyPr/>
          <a:lstStyle/>
          <a:p>
            <a:fld id="{1C57DF74-A430-491E-9729-F8C8F074B7E8}" type="slidenum">
              <a:rPr lang="en-001" smtClean="0"/>
              <a:t>6</a:t>
            </a:fld>
            <a:endParaRPr lang="en-001"/>
          </a:p>
        </p:txBody>
      </p:sp>
    </p:spTree>
    <p:extLst>
      <p:ext uri="{BB962C8B-B14F-4D97-AF65-F5344CB8AC3E}">
        <p14:creationId xmlns:p14="http://schemas.microsoft.com/office/powerpoint/2010/main" val="270259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850C-B0E4-6C2F-7B41-E559FE49AF37}"/>
              </a:ext>
            </a:extLst>
          </p:cNvPr>
          <p:cNvSpPr>
            <a:spLocks noGrp="1"/>
          </p:cNvSpPr>
          <p:nvPr>
            <p:ph type="title"/>
          </p:nvPr>
        </p:nvSpPr>
        <p:spPr/>
        <p:txBody>
          <a:bodyPr/>
          <a:lstStyle/>
          <a:p>
            <a:r>
              <a:rPr lang="en-US" dirty="0"/>
              <a:t>Open Loop Schematic</a:t>
            </a:r>
            <a:endParaRPr lang="en-001" dirty="0"/>
          </a:p>
        </p:txBody>
      </p:sp>
      <p:sp>
        <p:nvSpPr>
          <p:cNvPr id="4" name="Footer Placeholder 3">
            <a:extLst>
              <a:ext uri="{FF2B5EF4-FFF2-40B4-BE49-F238E27FC236}">
                <a16:creationId xmlns:a16="http://schemas.microsoft.com/office/drawing/2014/main" id="{04E10C2B-7C81-78DD-4608-F09E0A9C99B5}"/>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C29D8815-FEA7-9FD8-CC4E-232DC0038040}"/>
              </a:ext>
            </a:extLst>
          </p:cNvPr>
          <p:cNvSpPr>
            <a:spLocks noGrp="1"/>
          </p:cNvSpPr>
          <p:nvPr>
            <p:ph type="sldNum" sz="quarter" idx="12"/>
          </p:nvPr>
        </p:nvSpPr>
        <p:spPr/>
        <p:txBody>
          <a:bodyPr/>
          <a:lstStyle/>
          <a:p>
            <a:fld id="{1C57DF74-A430-491E-9729-F8C8F074B7E8}" type="slidenum">
              <a:rPr lang="en-001" smtClean="0"/>
              <a:t>7</a:t>
            </a:fld>
            <a:endParaRPr lang="en-001"/>
          </a:p>
        </p:txBody>
      </p:sp>
      <p:pic>
        <p:nvPicPr>
          <p:cNvPr id="13" name="Content Placeholder 12">
            <a:extLst>
              <a:ext uri="{FF2B5EF4-FFF2-40B4-BE49-F238E27FC236}">
                <a16:creationId xmlns:a16="http://schemas.microsoft.com/office/drawing/2014/main" id="{D88B24B4-735F-EE17-D796-CC901132E1B3}"/>
              </a:ext>
            </a:extLst>
          </p:cNvPr>
          <p:cNvPicPr>
            <a:picLocks noGrp="1" noChangeAspect="1"/>
          </p:cNvPicPr>
          <p:nvPr>
            <p:ph idx="1"/>
          </p:nvPr>
        </p:nvPicPr>
        <p:blipFill>
          <a:blip r:embed="rId2"/>
          <a:stretch>
            <a:fillRect/>
          </a:stretch>
        </p:blipFill>
        <p:spPr>
          <a:xfrm>
            <a:off x="1152880" y="1825625"/>
            <a:ext cx="9886239" cy="4351338"/>
          </a:xfrm>
        </p:spPr>
      </p:pic>
    </p:spTree>
    <p:extLst>
      <p:ext uri="{BB962C8B-B14F-4D97-AF65-F5344CB8AC3E}">
        <p14:creationId xmlns:p14="http://schemas.microsoft.com/office/powerpoint/2010/main" val="413651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1D109-2145-F26C-FEC7-09D5538A8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B3517-9104-A0A5-447F-C16EE95BFF99}"/>
              </a:ext>
            </a:extLst>
          </p:cNvPr>
          <p:cNvSpPr>
            <a:spLocks noGrp="1"/>
          </p:cNvSpPr>
          <p:nvPr>
            <p:ph type="title"/>
          </p:nvPr>
        </p:nvSpPr>
        <p:spPr/>
        <p:txBody>
          <a:bodyPr/>
          <a:lstStyle/>
          <a:p>
            <a:r>
              <a:rPr lang="en-US" dirty="0"/>
              <a:t>Current Ripple and Voltage Ripple</a:t>
            </a:r>
            <a:endParaRPr lang="en-001" dirty="0"/>
          </a:p>
        </p:txBody>
      </p:sp>
      <p:sp>
        <p:nvSpPr>
          <p:cNvPr id="4" name="Footer Placeholder 3">
            <a:extLst>
              <a:ext uri="{FF2B5EF4-FFF2-40B4-BE49-F238E27FC236}">
                <a16:creationId xmlns:a16="http://schemas.microsoft.com/office/drawing/2014/main" id="{A986447D-D535-8CA7-1A43-83DF324C6BD5}"/>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AD32B45B-50D7-5031-2D77-0B3FE5CEE20E}"/>
              </a:ext>
            </a:extLst>
          </p:cNvPr>
          <p:cNvSpPr>
            <a:spLocks noGrp="1"/>
          </p:cNvSpPr>
          <p:nvPr>
            <p:ph type="sldNum" sz="quarter" idx="12"/>
          </p:nvPr>
        </p:nvSpPr>
        <p:spPr/>
        <p:txBody>
          <a:bodyPr/>
          <a:lstStyle/>
          <a:p>
            <a:fld id="{1C57DF74-A430-491E-9729-F8C8F074B7E8}" type="slidenum">
              <a:rPr lang="en-001" smtClean="0"/>
              <a:t>8</a:t>
            </a:fld>
            <a:endParaRPr lang="en-001"/>
          </a:p>
        </p:txBody>
      </p:sp>
      <p:pic>
        <p:nvPicPr>
          <p:cNvPr id="15" name="Picture 14">
            <a:extLst>
              <a:ext uri="{FF2B5EF4-FFF2-40B4-BE49-F238E27FC236}">
                <a16:creationId xmlns:a16="http://schemas.microsoft.com/office/drawing/2014/main" id="{4425765B-7C8B-4420-2962-F2C2C867D60E}"/>
              </a:ext>
            </a:extLst>
          </p:cNvPr>
          <p:cNvPicPr>
            <a:picLocks noChangeAspect="1"/>
          </p:cNvPicPr>
          <p:nvPr/>
        </p:nvPicPr>
        <p:blipFill>
          <a:blip r:embed="rId2"/>
          <a:stretch>
            <a:fillRect/>
          </a:stretch>
        </p:blipFill>
        <p:spPr>
          <a:xfrm>
            <a:off x="0" y="1490999"/>
            <a:ext cx="12192000" cy="2532520"/>
          </a:xfrm>
          <a:prstGeom prst="rect">
            <a:avLst/>
          </a:prstGeom>
        </p:spPr>
      </p:pic>
      <p:pic>
        <p:nvPicPr>
          <p:cNvPr id="17" name="Picture 16">
            <a:extLst>
              <a:ext uri="{FF2B5EF4-FFF2-40B4-BE49-F238E27FC236}">
                <a16:creationId xmlns:a16="http://schemas.microsoft.com/office/drawing/2014/main" id="{9C43B9EF-D2D4-C5BE-0F3E-157D49D54FCB}"/>
              </a:ext>
            </a:extLst>
          </p:cNvPr>
          <p:cNvPicPr>
            <a:picLocks noChangeAspect="1"/>
          </p:cNvPicPr>
          <p:nvPr/>
        </p:nvPicPr>
        <p:blipFill>
          <a:blip r:embed="rId3"/>
          <a:stretch>
            <a:fillRect/>
          </a:stretch>
        </p:blipFill>
        <p:spPr>
          <a:xfrm>
            <a:off x="0" y="4023519"/>
            <a:ext cx="12192000" cy="2656063"/>
          </a:xfrm>
          <a:prstGeom prst="rect">
            <a:avLst/>
          </a:prstGeom>
        </p:spPr>
      </p:pic>
    </p:spTree>
    <p:extLst>
      <p:ext uri="{BB962C8B-B14F-4D97-AF65-F5344CB8AC3E}">
        <p14:creationId xmlns:p14="http://schemas.microsoft.com/office/powerpoint/2010/main" val="211121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5BF1-8253-9B19-773A-D88070CDB7B6}"/>
              </a:ext>
            </a:extLst>
          </p:cNvPr>
          <p:cNvSpPr>
            <a:spLocks noGrp="1"/>
          </p:cNvSpPr>
          <p:nvPr>
            <p:ph type="title"/>
          </p:nvPr>
        </p:nvSpPr>
        <p:spPr/>
        <p:txBody>
          <a:bodyPr/>
          <a:lstStyle/>
          <a:p>
            <a:r>
              <a:rPr lang="en-US" dirty="0"/>
              <a:t>Control System</a:t>
            </a:r>
            <a:endParaRPr lang="en-00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6F672A-E998-9200-E5FA-B84943A7E8DB}"/>
                  </a:ext>
                </a:extLst>
              </p:cNvPr>
              <p:cNvSpPr>
                <a:spLocks noGrp="1"/>
              </p:cNvSpPr>
              <p:nvPr>
                <p:ph idx="1"/>
              </p:nvPr>
            </p:nvSpPr>
            <p:spPr/>
            <p:txBody>
              <a:bodyPr/>
              <a:lstStyle/>
              <a:p>
                <a:r>
                  <a:rPr lang="en-US" dirty="0"/>
                  <a:t>Time Constant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𝑜𝑢𝑡</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𝑜𝑢𝑡</m:t>
                              </m:r>
                            </m:sub>
                          </m:sSub>
                        </m:den>
                      </m:f>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5.02</m:t>
                      </m:r>
                      <m:r>
                        <m:rPr>
                          <m:nor/>
                        </m:rPr>
                        <a:rPr lang="en-US" b="0" i="0" smtClean="0">
                          <a:latin typeface="Cambria Math" panose="02040503050406030204" pitchFamily="18" charset="0"/>
                          <a:ea typeface="Cambria Math" panose="02040503050406030204" pitchFamily="18" charset="0"/>
                        </a:rPr>
                        <m:t>ms</m:t>
                      </m:r>
                    </m:oMath>
                  </m:oMathPara>
                </a14:m>
                <a:endParaRPr lang="en-US" dirty="0"/>
              </a:p>
              <a:p>
                <a:pPr marL="0" indent="0">
                  <a:buNone/>
                </a:pPr>
                <a:endParaRPr lang="en-US" dirty="0"/>
              </a:p>
              <a:p>
                <a:r>
                  <a:rPr lang="en-US" dirty="0"/>
                  <a:t>Gain  </a:t>
                </a:r>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𝑖𝑛</m:t>
                              </m:r>
                            </m:sub>
                          </m:sSub>
                        </m:den>
                      </m:f>
                      <m:r>
                        <a:rPr lang="en-US" b="0" i="1" smtClean="0">
                          <a:latin typeface="Cambria Math" panose="02040503050406030204" pitchFamily="18" charset="0"/>
                        </a:rPr>
                        <m:t>=0.5</m:t>
                      </m:r>
                    </m:oMath>
                  </m:oMathPara>
                </a14:m>
                <a:endParaRPr lang="en-US" b="0" dirty="0"/>
              </a:p>
              <a:p>
                <a:endParaRPr lang="en-US" b="0" dirty="0"/>
              </a:p>
              <a:p>
                <a:endParaRPr lang="en-001" dirty="0"/>
              </a:p>
            </p:txBody>
          </p:sp>
        </mc:Choice>
        <mc:Fallback xmlns="">
          <p:sp>
            <p:nvSpPr>
              <p:cNvPr id="3" name="Content Placeholder 2">
                <a:extLst>
                  <a:ext uri="{FF2B5EF4-FFF2-40B4-BE49-F238E27FC236}">
                    <a16:creationId xmlns:a16="http://schemas.microsoft.com/office/drawing/2014/main" id="{BC6F672A-E998-9200-E5FA-B84943A7E8D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001">
                    <a:noFill/>
                  </a:rPr>
                  <a:t> </a:t>
                </a:r>
              </a:p>
            </p:txBody>
          </p:sp>
        </mc:Fallback>
      </mc:AlternateContent>
      <p:sp>
        <p:nvSpPr>
          <p:cNvPr id="4" name="Footer Placeholder 3">
            <a:extLst>
              <a:ext uri="{FF2B5EF4-FFF2-40B4-BE49-F238E27FC236}">
                <a16:creationId xmlns:a16="http://schemas.microsoft.com/office/drawing/2014/main" id="{4CD4E744-20FF-5F49-F0D4-14D60F235A3D}"/>
              </a:ext>
            </a:extLst>
          </p:cNvPr>
          <p:cNvSpPr>
            <a:spLocks noGrp="1"/>
          </p:cNvSpPr>
          <p:nvPr>
            <p:ph type="ftr" sz="quarter" idx="11"/>
          </p:nvPr>
        </p:nvSpPr>
        <p:spPr/>
        <p:txBody>
          <a:bodyPr/>
          <a:lstStyle/>
          <a:p>
            <a:r>
              <a:rPr lang="en-US"/>
              <a:t>Power Electronics - Converter - Ubai</a:t>
            </a:r>
            <a:endParaRPr lang="en-001"/>
          </a:p>
        </p:txBody>
      </p:sp>
      <p:sp>
        <p:nvSpPr>
          <p:cNvPr id="5" name="Slide Number Placeholder 4">
            <a:extLst>
              <a:ext uri="{FF2B5EF4-FFF2-40B4-BE49-F238E27FC236}">
                <a16:creationId xmlns:a16="http://schemas.microsoft.com/office/drawing/2014/main" id="{6FC0B56B-35F6-A7AD-0EC4-09C7AE48A23F}"/>
              </a:ext>
            </a:extLst>
          </p:cNvPr>
          <p:cNvSpPr>
            <a:spLocks noGrp="1"/>
          </p:cNvSpPr>
          <p:nvPr>
            <p:ph type="sldNum" sz="quarter" idx="12"/>
          </p:nvPr>
        </p:nvSpPr>
        <p:spPr/>
        <p:txBody>
          <a:bodyPr/>
          <a:lstStyle/>
          <a:p>
            <a:fld id="{1C57DF74-A430-491E-9729-F8C8F074B7E8}" type="slidenum">
              <a:rPr lang="en-001" smtClean="0"/>
              <a:t>9</a:t>
            </a:fld>
            <a:endParaRPr lang="en-001"/>
          </a:p>
        </p:txBody>
      </p:sp>
      <p:pic>
        <p:nvPicPr>
          <p:cNvPr id="9" name="Picture 8">
            <a:extLst>
              <a:ext uri="{FF2B5EF4-FFF2-40B4-BE49-F238E27FC236}">
                <a16:creationId xmlns:a16="http://schemas.microsoft.com/office/drawing/2014/main" id="{5BFB2874-EA2F-CD1B-31A3-06A1F212D3B2}"/>
              </a:ext>
            </a:extLst>
          </p:cNvPr>
          <p:cNvPicPr>
            <a:picLocks noChangeAspect="1"/>
          </p:cNvPicPr>
          <p:nvPr/>
        </p:nvPicPr>
        <p:blipFill>
          <a:blip r:embed="rId3"/>
          <a:stretch>
            <a:fillRect/>
          </a:stretch>
        </p:blipFill>
        <p:spPr>
          <a:xfrm>
            <a:off x="3859207" y="5066787"/>
            <a:ext cx="4473586" cy="1199870"/>
          </a:xfrm>
          <a:prstGeom prst="rect">
            <a:avLst/>
          </a:prstGeom>
        </p:spPr>
      </p:pic>
    </p:spTree>
    <p:extLst>
      <p:ext uri="{BB962C8B-B14F-4D97-AF65-F5344CB8AC3E}">
        <p14:creationId xmlns:p14="http://schemas.microsoft.com/office/powerpoint/2010/main" val="5756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528</TotalTime>
  <Words>1019</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Cambria Math</vt:lpstr>
      <vt:lpstr>Office Theme</vt:lpstr>
      <vt:lpstr>Power Converters</vt:lpstr>
      <vt:lpstr>General Instructions :</vt:lpstr>
      <vt:lpstr>Task 1: Buck Converter </vt:lpstr>
      <vt:lpstr>Specifications</vt:lpstr>
      <vt:lpstr>Inductor value and the capacitor value</vt:lpstr>
      <vt:lpstr>Switch Timing</vt:lpstr>
      <vt:lpstr>Open Loop Schematic</vt:lpstr>
      <vt:lpstr>Current Ripple and Voltage Ripple</vt:lpstr>
      <vt:lpstr>Control System</vt:lpstr>
      <vt:lpstr>Control System</vt:lpstr>
      <vt:lpstr>Closed Loop Schematic</vt:lpstr>
      <vt:lpstr>Current Ripple and Voltage Ripple</vt:lpstr>
      <vt:lpstr>Task 2: grid-connected PV Inverter</vt:lpstr>
      <vt:lpstr>Inverter Specification</vt:lpstr>
      <vt:lpstr>Inductor Filter value</vt:lpstr>
      <vt:lpstr>Schematic</vt:lpstr>
      <vt:lpstr>Project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ubaibinakhmad</dc:creator>
  <cp:lastModifiedBy>ubaibinakhmad</cp:lastModifiedBy>
  <cp:revision>1</cp:revision>
  <dcterms:created xsi:type="dcterms:W3CDTF">2024-12-13T07:47:47Z</dcterms:created>
  <dcterms:modified xsi:type="dcterms:W3CDTF">2024-12-13T16:57:41Z</dcterms:modified>
</cp:coreProperties>
</file>