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D5DB-3406-702B-8CA8-609AFA26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2EDD5-1EB1-3BA6-31E4-65E8C359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3C5F-D228-98A6-5AA8-3B22D675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5D75-7859-9226-148D-FC10E451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8E148-014E-D9C6-BB48-699DB03D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2734-28A8-A1B0-A74B-5C83E1BC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798BF-B216-B450-6764-8E7D75B10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4691-4BF3-7944-C6BC-1B58F36D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04F4-C142-44E1-9FCC-DBD1B7CE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D5CE-BAD9-4209-C612-4366AA5E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BFC1C-B08D-9B81-091B-D0BE268D2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80D3A-1385-56F7-732E-F7FD8F7F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3D12-00BE-FB01-37AB-17294462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1FEE-465E-451F-0ED2-DC061F9C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2AA7-704F-A5CA-F0AA-154BDE2D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8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1959-1B64-91FB-957C-899701D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02C3-0459-03CD-8308-9D2F8BC4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C82F-746E-FEB8-57F0-F2B69071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EAD7-A8E2-0D84-34E1-494B391F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0D49-6FE9-019A-712F-3325FDA5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5D22-4C93-8056-BD71-C662C984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648D-F37A-0085-B83B-235BACC0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F417-381C-7BD4-3527-9C419CAB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B4F6-9496-2B71-86D7-CB7410AF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C4D4-F6BA-9AF3-EABE-AB5305C4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67AA-7E41-BACB-668D-F7D58868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DD89-9BC5-3945-EDDB-B6195277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A4901-DBC8-BAE9-34B1-2C039B0ED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08AB2-7D9B-BBDB-8F37-2377D6DB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0D19-177C-EE35-6C9A-E1FABE21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C8D08-7BF4-62FC-4EE3-94B00D1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4928-81A5-44DD-250A-49560854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6175-CBEB-70D2-03D2-25A93C6D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300EB-0672-FDDF-F33C-DB4EF4E85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88F55-4FE4-6063-4A03-398D79013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EEB04-0749-0915-9962-FA6C0E223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E73A7-DFDC-D90F-D898-0D1FD0B6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7C297-0CE3-8DE7-7DC4-3AC5B1DB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FAF76-5BBB-8226-12B7-F4FB2353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C549-2476-D850-3395-B659180A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204CC-C773-95E4-7585-07373B6A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A541-6112-B7BF-82CA-1B202C15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11198-6D77-52AA-1D03-35E91488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81FA6-0787-26C1-8EAF-457EBBC5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1CB7E-208D-0CD3-C9DD-80340BD8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0A7E-80DC-F68F-ADBE-D724D603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EC68-8EFD-6FD5-87D6-AA20CAF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B2CF-71C7-518B-8E90-E6318628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0E83B-19B9-3E3F-9A30-B8DD1FEE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889A9-D841-A8E5-7269-5CE0B318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5FEC1-A168-0C72-8A00-19AF18D9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69C2B-C316-B733-1992-85358417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1D3A-AD4A-D496-7473-441BA90B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37BAF-98B0-1F47-ABB2-189D0EC7B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893E6-DD40-36FB-CF73-56F380DA6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36E3F-743E-7FC9-7FEB-38038FD1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B1D5E-AD41-6A74-FD5B-03366751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28CC-2066-43B7-0E74-AA49D1BE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A0960-0E79-4D62-384E-E8E227E2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21AC-2CB7-F209-CEF0-ECBBA0EE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EA23-8537-4B36-F7B2-48435C3A9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123E-9111-4466-B513-CB6C7412093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1295-3B69-2315-651A-32530294F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F65E-48F7-717E-D4D9-4D05A4EF8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AE6E-FA82-4F05-B2AF-00F0817D7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91FA-4B54-EC4E-CD9B-32144ECBE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C64C3-1443-7A9D-55F6-237373C17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E3F3-CA38-04B3-3501-94478422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Professionals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2050-7575-EF2F-E409-238B9C05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C451-A6F6-3732-9762-7CCAB1AF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9004-5AC3-C870-4AAE-662B2D31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3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632E-CC60-8D63-E37F-BBF4E5C2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F115-DAA1-C04B-5C9D-5BF096B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EBCB-CBD6-0ACA-DE7C-73705535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Farmers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8889-0433-315F-4BC6-839BEFB6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89F-1D20-22F5-74DB-881E3E98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C591-2FE4-3051-97CB-5B225759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7BB3-54E9-4D9F-35FD-625F838F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862A-4DA2-5C67-7D9E-5101305D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438C-5333-6954-5983-4C4997FC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6AA5-14C8-F6F0-233B-60BD647B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41B4-E80D-940B-423C-FA1B65E2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4367-AC64-FC5C-5FF4-C035F2E2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7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991D-5979-C767-AACE-77B5FB65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7DD8-5B9B-3C17-968F-9FC314CE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B87B-AEDD-55CE-C497-1C6590A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A35B-2849-842D-9429-E1ED5DDE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EC6A-7EA2-4932-26DA-14B7D774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F125-4F42-50AE-68CB-2B2E96001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63C-D881-4429-BEEA-43E4A2F5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269D-3C61-87DA-945E-F37DFEDA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Innovation</vt:lpstr>
      <vt:lpstr>The Problem</vt:lpstr>
      <vt:lpstr>The Data</vt:lpstr>
      <vt:lpstr>Our Research</vt:lpstr>
      <vt:lpstr>Our Planning Process</vt:lpstr>
      <vt:lpstr>Our Roles</vt:lpstr>
      <vt:lpstr>The Solution</vt:lpstr>
      <vt:lpstr>Our Innovation</vt:lpstr>
      <vt:lpstr>The Model</vt:lpstr>
      <vt:lpstr>Our Professionals</vt:lpstr>
      <vt:lpstr>How we Improved</vt:lpstr>
      <vt:lpstr>The Impact</vt:lpstr>
      <vt:lpstr>Benefits to Farmers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creator>Advik Jain</dc:creator>
  <cp:lastModifiedBy>Advik Jain</cp:lastModifiedBy>
  <cp:revision>1</cp:revision>
  <dcterms:created xsi:type="dcterms:W3CDTF">2024-11-17T22:26:59Z</dcterms:created>
  <dcterms:modified xsi:type="dcterms:W3CDTF">2024-11-17T22:36:32Z</dcterms:modified>
</cp:coreProperties>
</file>