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" initials="A" lastIdx="0" clrIdx="0">
    <p:extLst>
      <p:ext uri="{19B8F6BF-5375-455C-9EA6-DF929625EA0E}">
        <p15:presenceInfo xmlns:p15="http://schemas.microsoft.com/office/powerpoint/2012/main" userId="Andr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7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11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49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1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92AEB0-04A8-4B6C-9DB0-E5455A1CE74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AD56B5-D1F7-454A-84D7-FDDC5EA4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5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268ECC25-24B3-40AB-9C53-30E391A14382}"/>
              </a:ext>
            </a:extLst>
          </p:cNvPr>
          <p:cNvSpPr/>
          <p:nvPr/>
        </p:nvSpPr>
        <p:spPr>
          <a:xfrm>
            <a:off x="8849188" y="242541"/>
            <a:ext cx="2228850" cy="1928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687E71-CF24-4520-8063-046FEE57E4CF}"/>
              </a:ext>
            </a:extLst>
          </p:cNvPr>
          <p:cNvSpPr/>
          <p:nvPr/>
        </p:nvSpPr>
        <p:spPr>
          <a:xfrm>
            <a:off x="3434195" y="2171163"/>
            <a:ext cx="396134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BlueChat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6BA6CA-4E60-4223-81DD-65B8AB96251F}"/>
              </a:ext>
            </a:extLst>
          </p:cNvPr>
          <p:cNvSpPr/>
          <p:nvPr/>
        </p:nvSpPr>
        <p:spPr>
          <a:xfrm>
            <a:off x="7482019" y="3909727"/>
            <a:ext cx="402065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Simion</a:t>
            </a:r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Andrei</a:t>
            </a:r>
          </a:p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Moise Andrei</a:t>
            </a:r>
          </a:p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432A</a:t>
            </a:r>
          </a:p>
        </p:txBody>
      </p:sp>
    </p:spTree>
    <p:extLst>
      <p:ext uri="{BB962C8B-B14F-4D97-AF65-F5344CB8AC3E}">
        <p14:creationId xmlns:p14="http://schemas.microsoft.com/office/powerpoint/2010/main" val="382354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E7609F-9337-44EB-8A68-7DEB5FB787F8}"/>
              </a:ext>
            </a:extLst>
          </p:cNvPr>
          <p:cNvSpPr/>
          <p:nvPr/>
        </p:nvSpPr>
        <p:spPr>
          <a:xfrm>
            <a:off x="917265" y="140360"/>
            <a:ext cx="2749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Cuprins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75107-4105-49DD-A832-DE6A1D73B957}"/>
              </a:ext>
            </a:extLst>
          </p:cNvPr>
          <p:cNvSpPr/>
          <p:nvPr/>
        </p:nvSpPr>
        <p:spPr>
          <a:xfrm>
            <a:off x="917265" y="1207766"/>
            <a:ext cx="21403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1)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Scop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0A4382-1DBE-48EA-864A-E80C6826A7F5}"/>
              </a:ext>
            </a:extLst>
          </p:cNvPr>
          <p:cNvSpPr/>
          <p:nvPr/>
        </p:nvSpPr>
        <p:spPr>
          <a:xfrm>
            <a:off x="917265" y="2074547"/>
            <a:ext cx="60003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2)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Descriere</a:t>
            </a:r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aplicatie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50868-7C97-4391-9CB2-8070746B4681}"/>
              </a:ext>
            </a:extLst>
          </p:cNvPr>
          <p:cNvSpPr/>
          <p:nvPr/>
        </p:nvSpPr>
        <p:spPr>
          <a:xfrm>
            <a:off x="917265" y="2879628"/>
            <a:ext cx="109568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3)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Conexiune</a:t>
            </a:r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Bluetooth 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intre</a:t>
            </a:r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device-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uri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9D1166-9420-4815-A27E-ECFCD31E0B2D}"/>
              </a:ext>
            </a:extLst>
          </p:cNvPr>
          <p:cNvSpPr/>
          <p:nvPr/>
        </p:nvSpPr>
        <p:spPr>
          <a:xfrm>
            <a:off x="917265" y="3743843"/>
            <a:ext cx="52966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4)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Trimitere</a:t>
            </a:r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mesaje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0515D-8DF9-4E19-A1F4-9944B2D34A46}"/>
              </a:ext>
            </a:extLst>
          </p:cNvPr>
          <p:cNvSpPr/>
          <p:nvPr/>
        </p:nvSpPr>
        <p:spPr>
          <a:xfrm>
            <a:off x="917265" y="4608059"/>
            <a:ext cx="40126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5)Layout chat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D6238-EE4F-4E43-912E-22F12D344571}"/>
              </a:ext>
            </a:extLst>
          </p:cNvPr>
          <p:cNvSpPr/>
          <p:nvPr/>
        </p:nvSpPr>
        <p:spPr>
          <a:xfrm>
            <a:off x="917265" y="5472275"/>
            <a:ext cx="62135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6)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Tehnologiile</a:t>
            </a:r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folosite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035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B0939-2FD8-4B11-AB69-87CFEC692385}"/>
              </a:ext>
            </a:extLst>
          </p:cNvPr>
          <p:cNvSpPr txBox="1"/>
          <p:nvPr/>
        </p:nvSpPr>
        <p:spPr>
          <a:xfrm>
            <a:off x="606489" y="1935693"/>
            <a:ext cx="8518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dirty="0" err="1"/>
              <a:t>Transmiterea</a:t>
            </a:r>
            <a:r>
              <a:rPr lang="en-US" sz="2800" dirty="0"/>
              <a:t> </a:t>
            </a:r>
            <a:r>
              <a:rPr lang="en-US" sz="2800" dirty="0" err="1"/>
              <a:t>informatiei</a:t>
            </a:r>
            <a:r>
              <a:rPr lang="en-US" sz="2800" dirty="0"/>
              <a:t>  </a:t>
            </a:r>
            <a:r>
              <a:rPr lang="en-US" sz="2800" dirty="0" err="1"/>
              <a:t>fara</a:t>
            </a:r>
            <a:r>
              <a:rPr lang="en-US" sz="2800" dirty="0"/>
              <a:t> </a:t>
            </a:r>
            <a:r>
              <a:rPr lang="en-US" sz="2800" dirty="0" err="1"/>
              <a:t>conexiune</a:t>
            </a:r>
            <a:r>
              <a:rPr lang="en-US" sz="2800" dirty="0"/>
              <a:t> la internet</a:t>
            </a:r>
          </a:p>
          <a:p>
            <a:r>
              <a:rPr lang="en-US" sz="2800" dirty="0"/>
              <a:t>-</a:t>
            </a:r>
            <a:r>
              <a:rPr lang="en-US" sz="2800" dirty="0" err="1"/>
              <a:t>Socializare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20E0F-F0B5-45E2-892C-0FC9234D2EA6}"/>
              </a:ext>
            </a:extLst>
          </p:cNvPr>
          <p:cNvSpPr/>
          <p:nvPr/>
        </p:nvSpPr>
        <p:spPr>
          <a:xfrm>
            <a:off x="606489" y="208093"/>
            <a:ext cx="1915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Scop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50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D6C947-7596-4DFE-B8B7-92A54C159C69}"/>
              </a:ext>
            </a:extLst>
          </p:cNvPr>
          <p:cNvSpPr/>
          <p:nvPr/>
        </p:nvSpPr>
        <p:spPr>
          <a:xfrm>
            <a:off x="465160" y="304346"/>
            <a:ext cx="6641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Descriere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aplicatie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F97E-00CF-4555-8F11-8A48000399BE}"/>
              </a:ext>
            </a:extLst>
          </p:cNvPr>
          <p:cNvSpPr txBox="1"/>
          <p:nvPr/>
        </p:nvSpPr>
        <p:spPr>
          <a:xfrm>
            <a:off x="352926" y="2021305"/>
            <a:ext cx="11069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aplicatia</a:t>
            </a:r>
            <a:r>
              <a:rPr lang="en-US" sz="2800" dirty="0"/>
              <a:t> </a:t>
            </a:r>
            <a:r>
              <a:rPr lang="en-US" sz="2800" dirty="0" err="1"/>
              <a:t>noastra</a:t>
            </a:r>
            <a:r>
              <a:rPr lang="en-US" sz="2800" dirty="0"/>
              <a:t> </a:t>
            </a:r>
            <a:r>
              <a:rPr lang="en-US" sz="2800" dirty="0" err="1"/>
              <a:t>vrem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recreeam</a:t>
            </a:r>
            <a:r>
              <a:rPr lang="en-US" sz="2800" dirty="0"/>
              <a:t> </a:t>
            </a:r>
            <a:r>
              <a:rPr lang="en-US" sz="2800" dirty="0" err="1"/>
              <a:t>functionalitatile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chat </a:t>
            </a:r>
            <a:r>
              <a:rPr lang="en-US" sz="2800" dirty="0" err="1"/>
              <a:t>obisnuit</a:t>
            </a:r>
            <a:r>
              <a:rPr lang="en-US" sz="2800" dirty="0"/>
              <a:t> care </a:t>
            </a:r>
            <a:r>
              <a:rPr lang="en-US" sz="2800" dirty="0" err="1"/>
              <a:t>foloseste</a:t>
            </a:r>
            <a:r>
              <a:rPr lang="en-US" sz="2800" dirty="0"/>
              <a:t> </a:t>
            </a:r>
            <a:r>
              <a:rPr lang="en-US" sz="2800" dirty="0" err="1"/>
              <a:t>conexiune</a:t>
            </a:r>
            <a:r>
              <a:rPr lang="en-US" sz="2800" dirty="0"/>
              <a:t> la internet. </a:t>
            </a:r>
            <a:r>
              <a:rPr lang="en-US" sz="2800" dirty="0" err="1"/>
              <a:t>Noi</a:t>
            </a:r>
            <a:r>
              <a:rPr lang="en-US" sz="2800" dirty="0"/>
              <a:t> </a:t>
            </a:r>
            <a:r>
              <a:rPr lang="en-US" sz="2800" dirty="0" err="1"/>
              <a:t>vom</a:t>
            </a:r>
            <a:r>
              <a:rPr lang="en-US" sz="2800" dirty="0"/>
              <a:t> </a:t>
            </a:r>
            <a:r>
              <a:rPr lang="en-US" sz="2800" dirty="0" err="1"/>
              <a:t>folosi</a:t>
            </a:r>
            <a:r>
              <a:rPr lang="en-US" sz="2800" dirty="0"/>
              <a:t> in </a:t>
            </a:r>
            <a:r>
              <a:rPr lang="en-US" sz="2800" dirty="0" err="1"/>
              <a:t>schimb</a:t>
            </a:r>
            <a:r>
              <a:rPr lang="en-US" sz="2800" dirty="0"/>
              <a:t> o </a:t>
            </a:r>
            <a:r>
              <a:rPr lang="en-US" sz="2800" dirty="0" err="1"/>
              <a:t>legatura</a:t>
            </a:r>
            <a:r>
              <a:rPr lang="en-US" sz="2800" dirty="0"/>
              <a:t> Bluetooth(Low-Power).</a:t>
            </a:r>
          </a:p>
        </p:txBody>
      </p:sp>
    </p:spTree>
    <p:extLst>
      <p:ext uri="{BB962C8B-B14F-4D97-AF65-F5344CB8AC3E}">
        <p14:creationId xmlns:p14="http://schemas.microsoft.com/office/powerpoint/2010/main" val="172130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23E105-B485-4D71-A5AA-6B4D100A35D6}"/>
              </a:ext>
            </a:extLst>
          </p:cNvPr>
          <p:cNvSpPr/>
          <p:nvPr/>
        </p:nvSpPr>
        <p:spPr>
          <a:xfrm>
            <a:off x="-120316" y="192051"/>
            <a:ext cx="115743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Conexiune</a:t>
            </a:r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Bluetooth </a:t>
            </a:r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intre</a:t>
            </a:r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device-</a:t>
            </a:r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uri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5EA799-B1CD-4EE3-B3C1-AD692D1CE03B}"/>
              </a:ext>
            </a:extLst>
          </p:cNvPr>
          <p:cNvSpPr/>
          <p:nvPr/>
        </p:nvSpPr>
        <p:spPr>
          <a:xfrm>
            <a:off x="1860883" y="1466169"/>
            <a:ext cx="8341895" cy="273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80354-3D58-410C-95C8-A56FA28A5E7B}"/>
              </a:ext>
            </a:extLst>
          </p:cNvPr>
          <p:cNvSpPr txBox="1"/>
          <p:nvPr/>
        </p:nvSpPr>
        <p:spPr>
          <a:xfrm>
            <a:off x="1860883" y="4652211"/>
            <a:ext cx="357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Master-One Slave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73751-0AB1-440F-98B6-633CE2B96488}"/>
              </a:ext>
            </a:extLst>
          </p:cNvPr>
          <p:cNvSpPr txBox="1"/>
          <p:nvPr/>
        </p:nvSpPr>
        <p:spPr>
          <a:xfrm>
            <a:off x="6096000" y="4652211"/>
            <a:ext cx="410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Master-More Slaves</a:t>
            </a:r>
          </a:p>
        </p:txBody>
      </p:sp>
    </p:spTree>
    <p:extLst>
      <p:ext uri="{BB962C8B-B14F-4D97-AF65-F5344CB8AC3E}">
        <p14:creationId xmlns:p14="http://schemas.microsoft.com/office/powerpoint/2010/main" val="305384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36540-5D6F-4C5F-935F-AC82E1A629AE}"/>
              </a:ext>
            </a:extLst>
          </p:cNvPr>
          <p:cNvSpPr/>
          <p:nvPr/>
        </p:nvSpPr>
        <p:spPr>
          <a:xfrm>
            <a:off x="689022" y="339598"/>
            <a:ext cx="5774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Trimitere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mesaje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AE09555-7D1C-4026-A6A2-F14B9A2FA11E}"/>
              </a:ext>
            </a:extLst>
          </p:cNvPr>
          <p:cNvSpPr/>
          <p:nvPr/>
        </p:nvSpPr>
        <p:spPr>
          <a:xfrm>
            <a:off x="3576191" y="1858879"/>
            <a:ext cx="5745480" cy="4197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E602F-C97A-4C86-871F-A45C691FABB2}"/>
              </a:ext>
            </a:extLst>
          </p:cNvPr>
          <p:cNvSpPr/>
          <p:nvPr/>
        </p:nvSpPr>
        <p:spPr>
          <a:xfrm>
            <a:off x="785082" y="352472"/>
            <a:ext cx="4204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Layout chat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7E6328-1EEC-405A-829D-AEA516008B79}"/>
              </a:ext>
            </a:extLst>
          </p:cNvPr>
          <p:cNvSpPr/>
          <p:nvPr/>
        </p:nvSpPr>
        <p:spPr>
          <a:xfrm>
            <a:off x="3577390" y="1415495"/>
            <a:ext cx="5943600" cy="50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459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27CF1-ED1D-4E1E-94E5-D4F2D1EE1B98}"/>
              </a:ext>
            </a:extLst>
          </p:cNvPr>
          <p:cNvSpPr/>
          <p:nvPr/>
        </p:nvSpPr>
        <p:spPr>
          <a:xfrm>
            <a:off x="717923" y="416640"/>
            <a:ext cx="6906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Tehnologiile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folosite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855E8-CE03-43A2-96AA-2BD76C6DBFB9}"/>
              </a:ext>
            </a:extLst>
          </p:cNvPr>
          <p:cNvSpPr txBox="1"/>
          <p:nvPr/>
        </p:nvSpPr>
        <p:spPr>
          <a:xfrm>
            <a:off x="717923" y="2101516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-Java</a:t>
            </a:r>
          </a:p>
          <a:p>
            <a:r>
              <a:rPr lang="en-US" sz="2400" dirty="0"/>
              <a:t>-Android Studio</a:t>
            </a:r>
          </a:p>
          <a:p>
            <a:r>
              <a:rPr lang="en-US" sz="2400" dirty="0"/>
              <a:t>	-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transmiterea</a:t>
            </a:r>
            <a:r>
              <a:rPr lang="en-US" sz="2400" dirty="0"/>
              <a:t> </a:t>
            </a:r>
            <a:r>
              <a:rPr lang="en-US" sz="2400" dirty="0" err="1"/>
              <a:t>imaginilor</a:t>
            </a:r>
            <a:r>
              <a:rPr lang="en-US" sz="2400" dirty="0"/>
              <a:t>: 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facem</a:t>
            </a:r>
            <a:r>
              <a:rPr lang="en-US" sz="2400" dirty="0"/>
              <a:t> un </a:t>
            </a:r>
            <a:r>
              <a:rPr lang="en-US" sz="2400" dirty="0" err="1"/>
              <a:t>BufferedInputStream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		</a:t>
            </a:r>
            <a:r>
              <a:rPr lang="en-US" sz="2400" dirty="0" err="1"/>
              <a:t>incarcam</a:t>
            </a:r>
            <a:r>
              <a:rPr lang="en-US" sz="2400" dirty="0"/>
              <a:t> </a:t>
            </a:r>
            <a:r>
              <a:rPr lang="en-US" sz="2400" dirty="0" err="1"/>
              <a:t>poza</a:t>
            </a:r>
            <a:r>
              <a:rPr lang="en-US" sz="2400" dirty="0"/>
              <a:t>. </a:t>
            </a:r>
            <a:r>
              <a:rPr lang="en-US" sz="2400" dirty="0" err="1"/>
              <a:t>Apoi</a:t>
            </a:r>
            <a:r>
              <a:rPr lang="en-US" sz="2400" dirty="0"/>
              <a:t> cream un byte 		array.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acestuia</a:t>
            </a:r>
            <a:r>
              <a:rPr lang="en-US" sz="2400" dirty="0"/>
              <a:t> </a:t>
            </a:r>
            <a:r>
              <a:rPr lang="en-US" sz="2400" dirty="0" err="1"/>
              <a:t>trimitem</a:t>
            </a:r>
            <a:r>
              <a:rPr lang="en-US" sz="2400" dirty="0"/>
              <a:t> 			bit cu bit </a:t>
            </a:r>
            <a:r>
              <a:rPr lang="en-US" sz="2400" dirty="0" err="1"/>
              <a:t>printr</a:t>
            </a:r>
            <a:r>
              <a:rPr lang="en-US" sz="2400" dirty="0"/>
              <a:t>-un 									</a:t>
            </a:r>
            <a:r>
              <a:rPr lang="en-US" sz="2400" dirty="0" err="1"/>
              <a:t>BufferedOutputStream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2794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92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Andrei</cp:lastModifiedBy>
  <cp:revision>10</cp:revision>
  <dcterms:created xsi:type="dcterms:W3CDTF">2018-12-13T09:03:33Z</dcterms:created>
  <dcterms:modified xsi:type="dcterms:W3CDTF">2018-12-13T09:49:38Z</dcterms:modified>
</cp:coreProperties>
</file>