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5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12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357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8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4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9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8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A83B-2CE7-4821-8E04-F188D3C4E81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B31C70-2B24-4CB3-A082-9705552A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xpython.org/pages/overview/" TargetMode="External"/><Relationship Id="rId2" Type="http://schemas.openxmlformats.org/officeDocument/2006/relationships/hyperlink" Target="http://purepython.eaudeweb.ro/wiki/Cursuri/Introducer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25DF-7BC1-447E-888C-618765EAC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Binarizarea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A0F7E-6EB7-4CA7-B56D-D73AB549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Traistaru</a:t>
            </a:r>
            <a:r>
              <a:rPr lang="en-US" dirty="0"/>
              <a:t> Vlad-Viorel</a:t>
            </a:r>
          </a:p>
          <a:p>
            <a:r>
              <a:rPr lang="en-US" dirty="0"/>
              <a:t>Moise Andrei</a:t>
            </a:r>
          </a:p>
          <a:p>
            <a:r>
              <a:rPr lang="en-US" dirty="0"/>
              <a:t>442A</a:t>
            </a:r>
          </a:p>
        </p:txBody>
      </p:sp>
    </p:spTree>
    <p:extLst>
      <p:ext uri="{BB962C8B-B14F-4D97-AF65-F5344CB8AC3E}">
        <p14:creationId xmlns:p14="http://schemas.microsoft.com/office/powerpoint/2010/main" val="188289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5C2F-040C-41ED-9D62-7AA26434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02-3387-49B6-858B-F3080572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Scurta</a:t>
            </a:r>
            <a:r>
              <a:rPr lang="en-US" dirty="0"/>
              <a:t> </a:t>
            </a:r>
            <a:r>
              <a:rPr lang="en-US" dirty="0" err="1"/>
              <a:t>descriere</a:t>
            </a:r>
            <a:r>
              <a:rPr lang="en-US" dirty="0"/>
              <a:t> Python</a:t>
            </a:r>
          </a:p>
          <a:p>
            <a:r>
              <a:rPr lang="en-US" dirty="0"/>
              <a:t>2. </a:t>
            </a:r>
            <a:r>
              <a:rPr lang="en-US" dirty="0" err="1"/>
              <a:t>Scurta</a:t>
            </a:r>
            <a:r>
              <a:rPr lang="en-US" dirty="0"/>
              <a:t> </a:t>
            </a:r>
            <a:r>
              <a:rPr lang="en-US" dirty="0" err="1"/>
              <a:t>descriere</a:t>
            </a:r>
            <a:r>
              <a:rPr lang="en-US" dirty="0"/>
              <a:t> a </a:t>
            </a:r>
            <a:r>
              <a:rPr lang="en-US" dirty="0" err="1"/>
              <a:t>librariei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/</a:t>
            </a:r>
            <a:r>
              <a:rPr lang="en-US" dirty="0" err="1"/>
              <a:t>interfata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intampinate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Bibliografie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BD7A-03B6-445C-BA98-F3F9890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Scurta</a:t>
            </a:r>
            <a:r>
              <a:rPr lang="en-US" dirty="0"/>
              <a:t> </a:t>
            </a:r>
            <a:r>
              <a:rPr lang="en-US" dirty="0" err="1"/>
              <a:t>descriere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3F0C-7073-4575-B164-0193365A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dinamic</a:t>
            </a:r>
            <a:r>
              <a:rPr lang="en-US" dirty="0"/>
              <a:t>, de </a:t>
            </a:r>
            <a:r>
              <a:rPr lang="en-US" dirty="0" err="1"/>
              <a:t>nivel</a:t>
            </a:r>
            <a:endParaRPr lang="en-US" dirty="0"/>
          </a:p>
          <a:p>
            <a:r>
              <a:rPr lang="en-US" dirty="0"/>
              <a:t>Pune accent pe </a:t>
            </a:r>
            <a:r>
              <a:rPr lang="en-US" dirty="0" err="1"/>
              <a:t>expresivitatea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intelegerea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raspandit</a:t>
            </a:r>
            <a:r>
              <a:rPr lang="en-US" dirty="0"/>
              <a:t> (</a:t>
            </a:r>
            <a:r>
              <a:rPr lang="en-US" dirty="0" err="1"/>
              <a:t>programarea</a:t>
            </a:r>
            <a:r>
              <a:rPr lang="en-US" dirty="0"/>
              <a:t> de </a:t>
            </a:r>
            <a:r>
              <a:rPr lang="en-US" dirty="0" err="1"/>
              <a:t>aplicatii</a:t>
            </a:r>
            <a:r>
              <a:rPr lang="en-US" dirty="0"/>
              <a:t>, in zona de scripting)</a:t>
            </a:r>
          </a:p>
          <a:p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citit</a:t>
            </a:r>
            <a:endParaRPr lang="en-US" dirty="0"/>
          </a:p>
          <a:p>
            <a:r>
              <a:rPr lang="en-US" dirty="0" err="1"/>
              <a:t>Delimitare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indentare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Implementare</a:t>
            </a:r>
            <a:r>
              <a:rPr lang="en-US" dirty="0"/>
              <a:t>”  </a:t>
            </a:r>
            <a:r>
              <a:rPr lang="en-US" dirty="0" err="1"/>
              <a:t>echivalenta</a:t>
            </a:r>
            <a:r>
              <a:rPr lang="en-US" dirty="0"/>
              <a:t> in </a:t>
            </a:r>
            <a:r>
              <a:rPr lang="en-US" dirty="0" err="1"/>
              <a:t>pseudocod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4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06A3-20DA-446E-8625-AFD1C94F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Scurta</a:t>
            </a:r>
            <a:r>
              <a:rPr lang="en-US" dirty="0"/>
              <a:t> </a:t>
            </a:r>
            <a:r>
              <a:rPr lang="en-US" dirty="0" err="1"/>
              <a:t>descriere</a:t>
            </a:r>
            <a:r>
              <a:rPr lang="en-US" dirty="0"/>
              <a:t> a </a:t>
            </a:r>
            <a:r>
              <a:rPr lang="en-US" dirty="0" err="1"/>
              <a:t>librariei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A14D-D5C2-43AF-BD2B-EC87926E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- </a:t>
            </a:r>
            <a:r>
              <a:rPr lang="en-US" dirty="0" err="1"/>
              <a:t>WxPython</a:t>
            </a:r>
            <a:r>
              <a:rPr lang="en-US" dirty="0"/>
              <a:t>:</a:t>
            </a:r>
          </a:p>
          <a:p>
            <a:r>
              <a:rPr lang="en-US" dirty="0" err="1"/>
              <a:t>multiplatforma</a:t>
            </a:r>
            <a:r>
              <a:rPr lang="en-US" dirty="0"/>
              <a:t>(Microsoft Windows, macOS, Linux)</a:t>
            </a:r>
          </a:p>
          <a:p>
            <a:r>
              <a:rPr lang="en-US" dirty="0"/>
              <a:t>instrument GUI </a:t>
            </a:r>
            <a:r>
              <a:rPr lang="en-US" dirty="0" err="1"/>
              <a:t>pentru</a:t>
            </a:r>
            <a:r>
              <a:rPr lang="en-US" dirty="0"/>
              <a:t> Python</a:t>
            </a:r>
          </a:p>
          <a:p>
            <a:r>
              <a:rPr lang="en-US" dirty="0"/>
              <a:t>Open Source</a:t>
            </a:r>
          </a:p>
          <a:p>
            <a:r>
              <a:rPr lang="en-US" dirty="0" err="1"/>
              <a:t>programe</a:t>
            </a:r>
            <a:r>
              <a:rPr lang="en-US" dirty="0"/>
              <a:t> simple,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inteles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80A2-6D74-4219-B85B-DFF6AB34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/</a:t>
            </a:r>
            <a:r>
              <a:rPr lang="en-US" dirty="0" err="1"/>
              <a:t>interfata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6EADC-B0A6-4129-A6DE-C073B53054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95170"/>
            <a:ext cx="5943600" cy="2867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21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260370-5C98-47E4-BA16-40523BFD81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06187"/>
            <a:ext cx="5943600" cy="20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1DC05-3677-452E-94C3-FAC1C25CC1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50887"/>
            <a:ext cx="5943600" cy="2044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763BE0-3D46-4ECC-95BC-F47E5C83D6A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821555"/>
            <a:ext cx="5943600" cy="2036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39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E94E-D533-450C-BDF6-EBC80B0E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intampinate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24CA-036A-43B3-87B3-56841F937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Convertirea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grayscale </a:t>
            </a:r>
            <a:r>
              <a:rPr lang="en-US" dirty="0" err="1"/>
              <a:t>intr</a:t>
            </a:r>
            <a:r>
              <a:rPr lang="en-US" dirty="0"/>
              <a:t>-una </a:t>
            </a:r>
            <a:r>
              <a:rPr lang="en-US" dirty="0" err="1"/>
              <a:t>binarizata</a:t>
            </a:r>
            <a:endParaRPr lang="en-US" dirty="0"/>
          </a:p>
          <a:p>
            <a:r>
              <a:rPr lang="en-US" dirty="0" err="1"/>
              <a:t>Construirea</a:t>
            </a:r>
            <a:r>
              <a:rPr lang="en-US" dirty="0"/>
              <a:t> array-</a:t>
            </a:r>
            <a:r>
              <a:rPr lang="en-US" dirty="0" err="1"/>
              <a:t>ului</a:t>
            </a:r>
            <a:r>
              <a:rPr lang="en-US" dirty="0"/>
              <a:t> care </a:t>
            </a:r>
            <a:r>
              <a:rPr lang="en-US" dirty="0" err="1"/>
              <a:t>definea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binarizata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0A68-749D-4CD5-A57F-74C28FF4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560E-AB3E-4BFA-B2D3-62134731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u="sng" dirty="0">
                <a:hlinkClick r:id="rId2"/>
              </a:rPr>
              <a:t>http://purepython.eaudeweb.ro/wiki/</a:t>
            </a:r>
            <a:r>
              <a:rPr lang="en-US" u="sng" dirty="0" err="1">
                <a:hlinkClick r:id="rId2"/>
              </a:rPr>
              <a:t>Cursuri</a:t>
            </a:r>
            <a:r>
              <a:rPr lang="en-US" u="sng" dirty="0">
                <a:hlinkClick r:id="rId2"/>
              </a:rPr>
              <a:t>/Introducere.html</a:t>
            </a:r>
            <a:endParaRPr lang="en-US" dirty="0"/>
          </a:p>
          <a:p>
            <a:r>
              <a:rPr lang="en-US" dirty="0"/>
              <a:t>2.</a:t>
            </a:r>
            <a:r>
              <a:rPr lang="en-US" u="sng" dirty="0">
                <a:hlinkClick r:id="rId3"/>
              </a:rPr>
              <a:t>https://wxpython.org/pages/overview/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857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158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Binarizarea imaginii</vt:lpstr>
      <vt:lpstr>Cuprins</vt:lpstr>
      <vt:lpstr>Scurta descriere Python</vt:lpstr>
      <vt:lpstr>Scurta descriere a librariei folosite</vt:lpstr>
      <vt:lpstr>Descriere sistem/interfata</vt:lpstr>
      <vt:lpstr>PowerPoint Presentation</vt:lpstr>
      <vt:lpstr>Probleme intampinate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Binarizarea imaginii</dc:title>
  <dc:creator>Andrei Moise</dc:creator>
  <cp:lastModifiedBy>Andrei Moise</cp:lastModifiedBy>
  <cp:revision>14</cp:revision>
  <dcterms:created xsi:type="dcterms:W3CDTF">2019-12-15T15:23:51Z</dcterms:created>
  <dcterms:modified xsi:type="dcterms:W3CDTF">2019-12-15T16:17:19Z</dcterms:modified>
</cp:coreProperties>
</file>