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5" r:id="rId8"/>
    <p:sldId id="261" r:id="rId9"/>
    <p:sldId id="269" r:id="rId10"/>
    <p:sldId id="270" r:id="rId11"/>
    <p:sldId id="271" r:id="rId12"/>
    <p:sldId id="272" r:id="rId13"/>
    <p:sldId id="273" r:id="rId14"/>
    <p:sldId id="274" r:id="rId15"/>
    <p:sldId id="278" r:id="rId16"/>
    <p:sldId id="279" r:id="rId17"/>
    <p:sldId id="262" r:id="rId18"/>
    <p:sldId id="263" r:id="rId19"/>
    <p:sldId id="266" r:id="rId20"/>
    <p:sldId id="267" r:id="rId21"/>
    <p:sldId id="268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3F346D-08F3-4092-B8E1-42C536C89F5C}">
          <p14:sldIdLst>
            <p14:sldId id="256"/>
            <p14:sldId id="257"/>
            <p14:sldId id="258"/>
            <p14:sldId id="259"/>
            <p14:sldId id="260"/>
            <p14:sldId id="277"/>
            <p14:sldId id="275"/>
            <p14:sldId id="261"/>
            <p14:sldId id="269"/>
            <p14:sldId id="270"/>
            <p14:sldId id="271"/>
            <p14:sldId id="272"/>
            <p14:sldId id="273"/>
            <p14:sldId id="274"/>
            <p14:sldId id="278"/>
            <p14:sldId id="279"/>
            <p14:sldId id="262"/>
            <p14:sldId id="263"/>
            <p14:sldId id="266"/>
            <p14:sldId id="267"/>
            <p14:sldId id="26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07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1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5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8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7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8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4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2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3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865AA0-18CC-4FA9-AEAF-4784F377245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C1F1CE-DC8B-44CB-9877-8713FD96F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www.guru99.com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project.com/" TargetMode="Externa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s://app.pluralsight.com/libra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F347-9E2C-43AE-8F00-92BADEFCE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71131"/>
            <a:ext cx="6815669" cy="1557869"/>
          </a:xfrm>
        </p:spPr>
        <p:txBody>
          <a:bodyPr/>
          <a:lstStyle/>
          <a:p>
            <a:r>
              <a:rPr lang="en-US" dirty="0"/>
              <a:t>Chat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1C214-3397-4116-8351-AA64DBF84C03}"/>
              </a:ext>
            </a:extLst>
          </p:cNvPr>
          <p:cNvSpPr txBox="1"/>
          <p:nvPr/>
        </p:nvSpPr>
        <p:spPr>
          <a:xfrm>
            <a:off x="4544009" y="3676261"/>
            <a:ext cx="4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C# .NET 3.5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1D9B-BB22-4E81-A1FC-2D31970177F9}"/>
              </a:ext>
            </a:extLst>
          </p:cNvPr>
          <p:cNvSpPr txBox="1"/>
          <p:nvPr/>
        </p:nvSpPr>
        <p:spPr>
          <a:xfrm>
            <a:off x="8052318" y="4767943"/>
            <a:ext cx="16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Moise Andrei</a:t>
            </a:r>
          </a:p>
          <a:p>
            <a:r>
              <a:rPr lang="en-US" dirty="0"/>
              <a:t>Iliescu Dan</a:t>
            </a:r>
          </a:p>
        </p:txBody>
      </p:sp>
    </p:spTree>
    <p:extLst>
      <p:ext uri="{BB962C8B-B14F-4D97-AF65-F5344CB8AC3E}">
        <p14:creationId xmlns:p14="http://schemas.microsoft.com/office/powerpoint/2010/main" val="359482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1CC482-E759-46F6-AFDB-41E55B49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8" y="774441"/>
            <a:ext cx="10114384" cy="53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09AED2-4EA4-4405-ABCB-BB800272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5" y="321734"/>
            <a:ext cx="4685758" cy="290517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4D4A76-2B62-4621-A9BE-5F5069144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2" y="3631096"/>
            <a:ext cx="4470542" cy="27605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86328C-E688-451C-B58E-814120C00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660831"/>
            <a:ext cx="5426764" cy="33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F1A2FD-B187-4123-866B-7F754E00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00" y="1688840"/>
            <a:ext cx="5264612" cy="3312367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0AC88B-FAEB-4950-AFC3-9962CF478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7" y="404435"/>
            <a:ext cx="4470542" cy="2760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BBC1E7-20A6-42B9-8169-E91271A46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67" y="3643105"/>
            <a:ext cx="4425449" cy="28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9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9EA27C-DE62-4CEC-A6D3-4FA9EF40A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37F201-F0FB-4F3F-BC47-1F9674C9B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" y="1869684"/>
            <a:ext cx="4969932" cy="3118632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478FCF-BF1C-4421-ACB5-104A25974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1888321"/>
            <a:ext cx="4969932" cy="308135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3721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09EA27C-DE62-4CEC-A6D3-4FA9EF40A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646C17-16F4-449D-A975-308490577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54" y="1753246"/>
            <a:ext cx="4969932" cy="3093782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23" name="Picture 2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523654-208E-486A-80FA-77D23332F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778095"/>
            <a:ext cx="4969932" cy="3068933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4890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15595D-317A-42BA-987C-71431C69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5" y="321734"/>
            <a:ext cx="4685758" cy="290517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7373C9-ADE0-4C2F-8D6E-EB5B3332E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2" y="3631096"/>
            <a:ext cx="4581842" cy="2760560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9EBF6-B7F2-4F59-9F8A-42EF1FAB1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667615"/>
            <a:ext cx="5426764" cy="33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0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58C8BB-693A-4033-846C-2134214D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45" y="390194"/>
            <a:ext cx="4743134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3C8EDF6-8661-4D91-AC90-206CA23D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85" y="466344"/>
            <a:ext cx="4648272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397E7C-EC87-47A2-94CB-49C5288B7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85" y="3631096"/>
            <a:ext cx="4639596" cy="276056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19BDB-C3D4-4657-BCF9-823C20B81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73" y="3631096"/>
            <a:ext cx="445251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1C23-DE04-47A9-812B-D9E7D88A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Obstacole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5B8B-46EC-42A5-9421-203E28C3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Scriere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Update </a:t>
            </a:r>
            <a:r>
              <a:rPr lang="en-US" dirty="0" err="1"/>
              <a:t>si</a:t>
            </a:r>
            <a:r>
              <a:rPr lang="en-US" dirty="0"/>
              <a:t> Register in </a:t>
            </a:r>
            <a:r>
              <a:rPr lang="en-US" dirty="0" err="1"/>
              <a:t>partea</a:t>
            </a:r>
            <a:r>
              <a:rPr lang="en-US" dirty="0"/>
              <a:t> de chat</a:t>
            </a:r>
          </a:p>
          <a:p>
            <a:r>
              <a:rPr lang="en-US" dirty="0" err="1"/>
              <a:t>Implementare</a:t>
            </a:r>
            <a:r>
              <a:rPr lang="en-US" dirty="0"/>
              <a:t> MVVM</a:t>
            </a:r>
          </a:p>
        </p:txBody>
      </p:sp>
    </p:spTree>
    <p:extLst>
      <p:ext uri="{BB962C8B-B14F-4D97-AF65-F5344CB8AC3E}">
        <p14:creationId xmlns:p14="http://schemas.microsoft.com/office/powerpoint/2010/main" val="218154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4150-94D4-4E2D-A4B9-D4FE25BA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/>
              <a:t>Imbunatatiri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FA04-1756-42E5-A171-4CDEDE5B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en-US" dirty="0"/>
              <a:t> MVVM</a:t>
            </a:r>
          </a:p>
          <a:p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parola</a:t>
            </a:r>
            <a:endParaRPr lang="en-US" dirty="0"/>
          </a:p>
          <a:p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inregistrare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endParaRPr lang="en-US" dirty="0"/>
          </a:p>
          <a:p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criptare</a:t>
            </a:r>
            <a:endParaRPr lang="en-US" dirty="0"/>
          </a:p>
          <a:p>
            <a:r>
              <a:rPr lang="en-US" dirty="0" err="1"/>
              <a:t>Istoric</a:t>
            </a:r>
            <a:r>
              <a:rPr lang="en-US" dirty="0"/>
              <a:t> al </a:t>
            </a:r>
            <a:r>
              <a:rPr lang="en-US" dirty="0" err="1"/>
              <a:t>mesajelor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r>
              <a:rPr lang="en-US" dirty="0"/>
              <a:t>Bara de </a:t>
            </a:r>
            <a:r>
              <a:rPr lang="en-US" dirty="0" err="1"/>
              <a:t>notificari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0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EE7B-18CA-4BBD-9E74-8D55B9BB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C7454D4-FA65-4AFF-96CF-68509253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2" y="2520655"/>
            <a:ext cx="4914386" cy="3540868"/>
          </a:xfrm>
        </p:spPr>
      </p:pic>
    </p:spTree>
    <p:extLst>
      <p:ext uri="{BB962C8B-B14F-4D97-AF65-F5344CB8AC3E}">
        <p14:creationId xmlns:p14="http://schemas.microsoft.com/office/powerpoint/2010/main" val="347107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0D46-6C61-4BBF-BFC6-28783E05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909E-3FAF-4428-A057-98A8D25B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 </a:t>
            </a:r>
            <a:r>
              <a:rPr lang="en-US" dirty="0" err="1"/>
              <a:t>Introducere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Scop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Etape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Rezultate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Obstacole</a:t>
            </a:r>
            <a:endParaRPr lang="en-US" dirty="0"/>
          </a:p>
          <a:p>
            <a:r>
              <a:rPr lang="en-US" dirty="0"/>
              <a:t>6 </a:t>
            </a:r>
            <a:r>
              <a:rPr lang="en-US" dirty="0" err="1"/>
              <a:t>Imbunatatiri</a:t>
            </a:r>
            <a:endParaRPr lang="en-US" dirty="0"/>
          </a:p>
          <a:p>
            <a:r>
              <a:rPr lang="en-US" dirty="0"/>
              <a:t>7 </a:t>
            </a:r>
            <a:r>
              <a:rPr lang="en-US" dirty="0" err="1"/>
              <a:t>Concluzii</a:t>
            </a:r>
            <a:endParaRPr lang="en-US" dirty="0"/>
          </a:p>
          <a:p>
            <a:r>
              <a:rPr lang="en-US" dirty="0"/>
              <a:t>8 </a:t>
            </a:r>
            <a:r>
              <a:rPr lang="en-US" dirty="0" err="1"/>
              <a:t>Bibliografie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A945-8E8A-48E2-B6CF-0AAD38CE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parola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460271C-942D-48C4-88A8-B05B2BCD8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06" y="2557463"/>
            <a:ext cx="6047388" cy="3317875"/>
          </a:xfrm>
        </p:spPr>
      </p:pic>
    </p:spTree>
    <p:extLst>
      <p:ext uri="{BB962C8B-B14F-4D97-AF65-F5344CB8AC3E}">
        <p14:creationId xmlns:p14="http://schemas.microsoft.com/office/powerpoint/2010/main" val="178927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5B83-5B6F-4539-A552-B7404651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inregistrare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985F0D-72FD-4F02-8F76-75E2AFF59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21" y="2557463"/>
            <a:ext cx="6414558" cy="3317875"/>
          </a:xfrm>
        </p:spPr>
      </p:pic>
    </p:spTree>
    <p:extLst>
      <p:ext uri="{BB962C8B-B14F-4D97-AF65-F5344CB8AC3E}">
        <p14:creationId xmlns:p14="http://schemas.microsoft.com/office/powerpoint/2010/main" val="260461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DE4C-8F00-4917-A518-D80695B2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9F1E-7FD7-4FE2-9B4A-6D1DE6C5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WCF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optiune</a:t>
            </a:r>
            <a:r>
              <a:rPr lang="en-US" dirty="0"/>
              <a:t> </a:t>
            </a:r>
            <a:r>
              <a:rPr lang="en-US" dirty="0" err="1"/>
              <a:t>ideala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.NET 3.5</a:t>
            </a:r>
          </a:p>
          <a:p>
            <a:r>
              <a:rPr lang="en-US" dirty="0"/>
              <a:t>WCF </a:t>
            </a:r>
            <a:r>
              <a:rPr lang="en-US" dirty="0" err="1"/>
              <a:t>suporta</a:t>
            </a:r>
            <a:r>
              <a:rPr lang="en-US" dirty="0"/>
              <a:t> multiple </a:t>
            </a:r>
            <a:r>
              <a:rPr lang="en-US" dirty="0" err="1"/>
              <a:t>protocoale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HTTP, TCP, Named Pipe</a:t>
            </a:r>
          </a:p>
          <a:p>
            <a:r>
              <a:rPr lang="en-US" dirty="0"/>
              <a:t>WCF </a:t>
            </a:r>
            <a:r>
              <a:rPr lang="en-US" dirty="0" err="1"/>
              <a:t>prezinta</a:t>
            </a:r>
            <a:r>
              <a:rPr lang="en-US" dirty="0"/>
              <a:t> </a:t>
            </a:r>
            <a:r>
              <a:rPr lang="en-US" dirty="0" err="1"/>
              <a:t>optiuni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serializare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84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621C-CEDA-4AB1-9A87-E47B6C95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9F97-A2C1-42D7-BFD0-BD480ED2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</a:t>
            </a:r>
            <a:endParaRPr lang="en-US" dirty="0"/>
          </a:p>
          <a:p>
            <a:r>
              <a:rPr lang="en-US" dirty="0">
                <a:hlinkClick r:id="rId4"/>
              </a:rPr>
              <a:t>https://app.pluralsight.com/library/</a:t>
            </a:r>
            <a:endParaRPr lang="en-US" dirty="0"/>
          </a:p>
          <a:p>
            <a:r>
              <a:rPr lang="en-US" dirty="0">
                <a:hlinkClick r:id="rId5"/>
              </a:rPr>
              <a:t>https://www.wikipedia.org/</a:t>
            </a:r>
            <a:endParaRPr lang="en-US" dirty="0"/>
          </a:p>
          <a:p>
            <a:r>
              <a:rPr lang="en-US" dirty="0">
                <a:hlinkClick r:id="rId6"/>
              </a:rPr>
              <a:t>https://www.codeproject.com/</a:t>
            </a:r>
            <a:endParaRPr lang="en-US" dirty="0"/>
          </a:p>
          <a:p>
            <a:r>
              <a:rPr lang="en-US" dirty="0">
                <a:hlinkClick r:id="rId7"/>
              </a:rPr>
              <a:t>https://www.guru99.com/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383-F90E-42D9-B8E0-7FBDC11C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C3F0-0BBA-4321-A774-07A156A4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Ce </a:t>
            </a:r>
            <a:r>
              <a:rPr lang="en-US" sz="4800" dirty="0" err="1"/>
              <a:t>reprezinta</a:t>
            </a:r>
            <a:r>
              <a:rPr lang="en-US" sz="4800" dirty="0"/>
              <a:t> WCF </a:t>
            </a:r>
            <a:r>
              <a:rPr lang="en-US" sz="4800" dirty="0" err="1"/>
              <a:t>si</a:t>
            </a:r>
            <a:r>
              <a:rPr lang="en-US" sz="4800" dirty="0"/>
              <a:t> WPF?</a:t>
            </a:r>
          </a:p>
        </p:txBody>
      </p:sp>
    </p:spTree>
    <p:extLst>
      <p:ext uri="{BB962C8B-B14F-4D97-AF65-F5344CB8AC3E}">
        <p14:creationId xmlns:p14="http://schemas.microsoft.com/office/powerpoint/2010/main" val="219231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9AF92-7032-4C8D-BBBD-6A36D65B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Scop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95E7-DDFF-4C54-8FE0-0F6C886B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262626"/>
                </a:solidFill>
              </a:rPr>
              <a:t>   </a:t>
            </a:r>
            <a:r>
              <a:rPr lang="en-US" sz="1400" dirty="0" err="1">
                <a:solidFill>
                  <a:srgbClr val="262626"/>
                </a:solidFill>
              </a:rPr>
              <a:t>Implementare</a:t>
            </a:r>
            <a:r>
              <a:rPr lang="en-US" sz="1400" dirty="0">
                <a:solidFill>
                  <a:srgbClr val="262626"/>
                </a:solidFill>
              </a:rPr>
              <a:t> principii WCF: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62626"/>
                </a:solidFill>
              </a:rPr>
              <a:t>Services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62626"/>
                </a:solidFill>
              </a:rPr>
              <a:t>Endpoint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62626"/>
                </a:solidFill>
              </a:rPr>
              <a:t>Channel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62626"/>
                </a:solidFill>
              </a:rPr>
              <a:t>Client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2626"/>
                </a:solidFill>
              </a:rPr>
              <a:t>ABC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2626"/>
                </a:solidFill>
              </a:rPr>
              <a:t>Data Contracts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2626"/>
                </a:solidFill>
              </a:rPr>
              <a:t>Service Contracts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2626"/>
                </a:solidFill>
              </a:rPr>
              <a:t>Hosts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2626"/>
                </a:solidFill>
              </a:rPr>
              <a:t>Client Proxies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2626"/>
                </a:solidFill>
              </a:rPr>
              <a:t>Callback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2626"/>
                </a:solidFill>
              </a:rPr>
              <a:t>Configuration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6B61920-3434-4C03-ADEC-6C5FF55E4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2359187"/>
            <a:ext cx="6098041" cy="208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F361-F55B-4572-9166-78E3A78F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/>
              <a:t>Etape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B66C-9BF0-43CF-ADE5-489663A3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/>
              <a:t>Creare client</a:t>
            </a:r>
          </a:p>
          <a:p>
            <a:r>
              <a:rPr lang="en-US"/>
              <a:t>Creare server</a:t>
            </a:r>
          </a:p>
          <a:p>
            <a:r>
              <a:rPr lang="en-US"/>
              <a:t>Autentificare</a:t>
            </a:r>
          </a:p>
          <a:p>
            <a:r>
              <a:rPr lang="en-US"/>
              <a:t>Inregistrare utilizator</a:t>
            </a:r>
          </a:p>
          <a:p>
            <a:r>
              <a:rPr lang="en-US"/>
              <a:t>Actualizare parola</a:t>
            </a:r>
          </a:p>
          <a:p>
            <a:r>
              <a:rPr lang="en-US"/>
              <a:t>Stergere utilizator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A3951D-C9A9-40FF-AC50-08F962373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71" y="1966344"/>
            <a:ext cx="2545080" cy="409855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4C727E-F7D8-4009-A11E-8C91C66AB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12" y="1141134"/>
            <a:ext cx="2606040" cy="48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FE5E5E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480A6B-A6E9-48E0-9AD6-25429B13E4F0}"/>
              </a:ext>
            </a:extLst>
          </p:cNvPr>
          <p:cNvCxnSpPr/>
          <p:nvPr/>
        </p:nvCxnSpPr>
        <p:spPr>
          <a:xfrm>
            <a:off x="446223" y="3299478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EEAF1F-6975-4A3D-9CF7-EEC134BCE7C7}"/>
              </a:ext>
            </a:extLst>
          </p:cNvPr>
          <p:cNvSpPr txBox="1"/>
          <p:nvPr/>
        </p:nvSpPr>
        <p:spPr>
          <a:xfrm>
            <a:off x="446223" y="2930146"/>
            <a:ext cx="69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89089-1417-4D63-A0AD-6F9ACF882A87}"/>
              </a:ext>
            </a:extLst>
          </p:cNvPr>
          <p:cNvSpPr/>
          <p:nvPr/>
        </p:nvSpPr>
        <p:spPr>
          <a:xfrm>
            <a:off x="1090035" y="2855167"/>
            <a:ext cx="1774463" cy="905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Interfata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autentificare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0A94E0-42AE-45C7-A2B6-8C47E0F533D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968759" y="2090057"/>
            <a:ext cx="8508" cy="76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AFE0EB0-5FE4-4C1E-8E50-CD20B8A9C359}"/>
              </a:ext>
            </a:extLst>
          </p:cNvPr>
          <p:cNvSpPr/>
          <p:nvPr/>
        </p:nvSpPr>
        <p:spPr>
          <a:xfrm>
            <a:off x="1090035" y="863273"/>
            <a:ext cx="1774463" cy="1204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Inregistrare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utilizator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baza</a:t>
            </a:r>
            <a:r>
              <a:rPr lang="en-US" dirty="0">
                <a:solidFill>
                  <a:schemeClr val="tx1"/>
                </a:solidFill>
              </a:rPr>
              <a:t> de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AE786-8E9B-45AD-8EA8-2A75F2BF8A8C}"/>
              </a:ext>
            </a:extLst>
          </p:cNvPr>
          <p:cNvSpPr txBox="1"/>
          <p:nvPr/>
        </p:nvSpPr>
        <p:spPr>
          <a:xfrm>
            <a:off x="957133" y="1982611"/>
            <a:ext cx="139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(Create account)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3C0780-8ABD-47FA-94B2-F6A10EF3F2F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64498" y="3299478"/>
            <a:ext cx="1138335" cy="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D125FA-4FF8-4D46-B145-0755B14FF466}"/>
              </a:ext>
            </a:extLst>
          </p:cNvPr>
          <p:cNvSpPr txBox="1"/>
          <p:nvPr/>
        </p:nvSpPr>
        <p:spPr>
          <a:xfrm>
            <a:off x="2914756" y="2855167"/>
            <a:ext cx="100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A5A84E-17F1-46DD-A568-4CEAD793F090}"/>
              </a:ext>
            </a:extLst>
          </p:cNvPr>
          <p:cNvSpPr/>
          <p:nvPr/>
        </p:nvSpPr>
        <p:spPr>
          <a:xfrm>
            <a:off x="4002833" y="2855168"/>
            <a:ext cx="1724204" cy="905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Interfata</a:t>
            </a:r>
            <a:r>
              <a:rPr lang="en-US" dirty="0">
                <a:solidFill>
                  <a:schemeClr val="tx1"/>
                </a:solidFill>
              </a:rPr>
              <a:t> chat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671A28-135E-41A9-887B-18BFEEBBFB87}"/>
              </a:ext>
            </a:extLst>
          </p:cNvPr>
          <p:cNvCxnSpPr>
            <a:stCxn id="24" idx="0"/>
          </p:cNvCxnSpPr>
          <p:nvPr/>
        </p:nvCxnSpPr>
        <p:spPr>
          <a:xfrm flipV="1">
            <a:off x="4864935" y="2164702"/>
            <a:ext cx="5645" cy="69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9E1F46-913A-407A-8CDC-A6667948C134}"/>
              </a:ext>
            </a:extLst>
          </p:cNvPr>
          <p:cNvSpPr txBox="1"/>
          <p:nvPr/>
        </p:nvSpPr>
        <p:spPr>
          <a:xfrm>
            <a:off x="2474571" y="4028136"/>
            <a:ext cx="20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Delete/Disconnect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1D596BE-E694-4BE7-8614-B34F4112A886}"/>
              </a:ext>
            </a:extLst>
          </p:cNvPr>
          <p:cNvCxnSpPr>
            <a:stCxn id="24" idx="2"/>
            <a:endCxn id="7" idx="2"/>
          </p:cNvCxnSpPr>
          <p:nvPr/>
        </p:nvCxnSpPr>
        <p:spPr>
          <a:xfrm rot="5400000" flipH="1">
            <a:off x="3421100" y="2316424"/>
            <a:ext cx="1" cy="28876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00074DC-1900-4AE3-9291-10847C2E44B6}"/>
              </a:ext>
            </a:extLst>
          </p:cNvPr>
          <p:cNvSpPr txBox="1"/>
          <p:nvPr/>
        </p:nvSpPr>
        <p:spPr>
          <a:xfrm>
            <a:off x="4002833" y="2397967"/>
            <a:ext cx="83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2D032-1D3D-45AF-9BF4-4EFA10AB1DD4}"/>
              </a:ext>
            </a:extLst>
          </p:cNvPr>
          <p:cNvSpPr/>
          <p:nvPr/>
        </p:nvSpPr>
        <p:spPr>
          <a:xfrm>
            <a:off x="3862131" y="970384"/>
            <a:ext cx="1961155" cy="11925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Actualizare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parola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baza</a:t>
            </a:r>
            <a:r>
              <a:rPr lang="en-US" dirty="0">
                <a:solidFill>
                  <a:schemeClr val="tx1"/>
                </a:solidFill>
              </a:rPr>
              <a:t> de date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5B11F4-64B0-41C3-8E2D-FA21E6D07F49}"/>
              </a:ext>
            </a:extLst>
          </p:cNvPr>
          <p:cNvCxnSpPr/>
          <p:nvPr/>
        </p:nvCxnSpPr>
        <p:spPr>
          <a:xfrm flipV="1">
            <a:off x="5727037" y="2630296"/>
            <a:ext cx="1513518" cy="52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378422-0AAB-4985-9D5E-CDA2DD5EF7A4}"/>
              </a:ext>
            </a:extLst>
          </p:cNvPr>
          <p:cNvSpPr txBox="1"/>
          <p:nvPr/>
        </p:nvSpPr>
        <p:spPr>
          <a:xfrm rot="20409645">
            <a:off x="5897523" y="2522523"/>
            <a:ext cx="123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File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CC1F87-3C6A-4D06-A3AC-EF7209E4D7D3}"/>
              </a:ext>
            </a:extLst>
          </p:cNvPr>
          <p:cNvSpPr/>
          <p:nvPr/>
        </p:nvSpPr>
        <p:spPr>
          <a:xfrm>
            <a:off x="7240555" y="1855647"/>
            <a:ext cx="1961155" cy="13085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Trimitere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fisiere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30FB57-AA7F-4252-8564-A408B2AF769E}"/>
              </a:ext>
            </a:extLst>
          </p:cNvPr>
          <p:cNvCxnSpPr>
            <a:cxnSpLocks/>
          </p:cNvCxnSpPr>
          <p:nvPr/>
        </p:nvCxnSpPr>
        <p:spPr>
          <a:xfrm>
            <a:off x="5749263" y="3428107"/>
            <a:ext cx="1980747" cy="112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19E9FF-0C02-46C1-A05C-C47ED49EBCEE}"/>
              </a:ext>
            </a:extLst>
          </p:cNvPr>
          <p:cNvSpPr txBox="1"/>
          <p:nvPr/>
        </p:nvSpPr>
        <p:spPr>
          <a:xfrm rot="1798605">
            <a:off x="5591860" y="3987628"/>
            <a:ext cx="22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Received Files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5F8852C-8362-4752-9941-54D066B6B703}"/>
              </a:ext>
            </a:extLst>
          </p:cNvPr>
          <p:cNvSpPr/>
          <p:nvPr/>
        </p:nvSpPr>
        <p:spPr>
          <a:xfrm>
            <a:off x="7607679" y="4155874"/>
            <a:ext cx="2376076" cy="13085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Deschidere</a:t>
            </a:r>
            <a:r>
              <a:rPr lang="en-US" dirty="0">
                <a:solidFill>
                  <a:schemeClr val="tx1"/>
                </a:solidFill>
              </a:rPr>
              <a:t> folder cu </a:t>
            </a:r>
            <a:r>
              <a:rPr lang="en-US" dirty="0" err="1">
                <a:solidFill>
                  <a:schemeClr val="tx1"/>
                </a:solidFill>
              </a:rPr>
              <a:t>fisierele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receptionate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3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62FCF0-335F-4D08-8BD4-859867505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36" y="666795"/>
            <a:ext cx="7863929" cy="55244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FE5E5E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89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F21F-C5CA-455A-ADAA-54AA4950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B446DA-4CE7-4A24-BB0D-36CFDF330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81" y="3122264"/>
            <a:ext cx="2659380" cy="2042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2DB18-B55E-4459-B2E5-5ED489254B31}"/>
              </a:ext>
            </a:extLst>
          </p:cNvPr>
          <p:cNvSpPr txBox="1"/>
          <p:nvPr/>
        </p:nvSpPr>
        <p:spPr>
          <a:xfrm>
            <a:off x="1152781" y="2645923"/>
            <a:ext cx="191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7044-EC5B-40A3-B3A8-A802B0CD32D7}"/>
              </a:ext>
            </a:extLst>
          </p:cNvPr>
          <p:cNvSpPr txBox="1"/>
          <p:nvPr/>
        </p:nvSpPr>
        <p:spPr>
          <a:xfrm>
            <a:off x="6569303" y="2415090"/>
            <a:ext cx="206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Start client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1EF99-61B2-4318-B99D-D369ED876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56" y="2876755"/>
            <a:ext cx="6877766" cy="32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8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0D63BE-D861-4A3A-8370-76E6136D3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95" y="2566794"/>
            <a:ext cx="4876302" cy="331787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5386A3-870E-4DB8-BECA-EEA2C9E8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03" y="2566794"/>
            <a:ext cx="487630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99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246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Organic</vt:lpstr>
      <vt:lpstr>Chat Application</vt:lpstr>
      <vt:lpstr>Cuprins</vt:lpstr>
      <vt:lpstr>Introducere</vt:lpstr>
      <vt:lpstr>Scop</vt:lpstr>
      <vt:lpstr>Etape</vt:lpstr>
      <vt:lpstr>PowerPoint Presentation</vt:lpstr>
      <vt:lpstr>PowerPoint Presentation</vt:lpstr>
      <vt:lpstr>Rezultate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Obstacole</vt:lpstr>
      <vt:lpstr>Imbunatatiri</vt:lpstr>
      <vt:lpstr>MVVM</vt:lpstr>
      <vt:lpstr>Noua interfata pentru actualizare parola </vt:lpstr>
      <vt:lpstr>Noua interfata pentru inregistrare utilizator </vt:lpstr>
      <vt:lpstr>Concluzii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.NET 3.5 Chat Application</dc:title>
  <dc:creator>Andrei Moise</dc:creator>
  <cp:lastModifiedBy>Andrei Moise</cp:lastModifiedBy>
  <cp:revision>5</cp:revision>
  <dcterms:created xsi:type="dcterms:W3CDTF">2019-08-13T11:45:10Z</dcterms:created>
  <dcterms:modified xsi:type="dcterms:W3CDTF">2019-08-14T06:50:21Z</dcterms:modified>
</cp:coreProperties>
</file>