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uli"/>
      <p:regular r:id="rId23"/>
      <p:bold r:id="rId24"/>
      <p:italic r:id="rId25"/>
      <p:boldItalic r:id="rId26"/>
    </p:embeddedFont>
    <p:embeddedFont>
      <p:font typeface="Muli Regular"/>
      <p:regular r:id="rId27"/>
      <p:bold r:id="rId28"/>
      <p:italic r:id="rId29"/>
      <p:boldItalic r:id="rId30"/>
    </p:embeddedFont>
    <p:embeddedFont>
      <p:font typeface="Poppins"/>
      <p:regular r:id="rId31"/>
      <p:bold r:id="rId32"/>
      <p:italic r:id="rId33"/>
      <p:boldItalic r:id="rId34"/>
    </p:embeddedFont>
    <p:embeddedFont>
      <p:font typeface="Poppins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uli-bold.fntdata"/><Relationship Id="rId23" Type="http://schemas.openxmlformats.org/officeDocument/2006/relationships/font" Target="fonts/Muli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uli-boldItalic.fntdata"/><Relationship Id="rId25" Type="http://schemas.openxmlformats.org/officeDocument/2006/relationships/font" Target="fonts/Muli-italic.fntdata"/><Relationship Id="rId28" Type="http://schemas.openxmlformats.org/officeDocument/2006/relationships/font" Target="fonts/MuliRegular-bold.fntdata"/><Relationship Id="rId27" Type="http://schemas.openxmlformats.org/officeDocument/2006/relationships/font" Target="fonts/MuliRegula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uliRegular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-regular.fntdata"/><Relationship Id="rId30" Type="http://schemas.openxmlformats.org/officeDocument/2006/relationships/font" Target="fonts/MuliRegular-boldItalic.fntdata"/><Relationship Id="rId11" Type="http://schemas.openxmlformats.org/officeDocument/2006/relationships/slide" Target="slides/slide7.xml"/><Relationship Id="rId33" Type="http://schemas.openxmlformats.org/officeDocument/2006/relationships/font" Target="fonts/Poppins-italic.fntdata"/><Relationship Id="rId10" Type="http://schemas.openxmlformats.org/officeDocument/2006/relationships/slide" Target="slides/slide6.xml"/><Relationship Id="rId32" Type="http://schemas.openxmlformats.org/officeDocument/2006/relationships/font" Target="fonts/Poppins-bold.fntdata"/><Relationship Id="rId13" Type="http://schemas.openxmlformats.org/officeDocument/2006/relationships/slide" Target="slides/slide9.xml"/><Relationship Id="rId35" Type="http://schemas.openxmlformats.org/officeDocument/2006/relationships/font" Target="fonts/PoppinsLight-regular.fntdata"/><Relationship Id="rId12" Type="http://schemas.openxmlformats.org/officeDocument/2006/relationships/slide" Target="slides/slide8.xml"/><Relationship Id="rId34" Type="http://schemas.openxmlformats.org/officeDocument/2006/relationships/font" Target="fonts/Poppins-boldItalic.fntdata"/><Relationship Id="rId15" Type="http://schemas.openxmlformats.org/officeDocument/2006/relationships/slide" Target="slides/slide11.xml"/><Relationship Id="rId37" Type="http://schemas.openxmlformats.org/officeDocument/2006/relationships/font" Target="fonts/PoppinsLight-italic.fntdata"/><Relationship Id="rId14" Type="http://schemas.openxmlformats.org/officeDocument/2006/relationships/slide" Target="slides/slide10.xml"/><Relationship Id="rId36" Type="http://schemas.openxmlformats.org/officeDocument/2006/relationships/font" Target="fonts/PoppinsLight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PoppinsLigh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f6580fc81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f6580fc8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f6580fc81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f6580fc8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f6580fc81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f6580fc8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f6580fc81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f6580fc8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f6580fc81_1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f6580fc8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f6580fc81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f6580fc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1ff7604c9_1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1ff7604c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1ff7604c9_1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1ff7604c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f6580fc81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f6580fc8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ff7604c9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1ff7604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6580fc81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6580fc8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f6580fc8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f6580fc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f6580fc81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f6580fc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1ff7604c9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1ff7604c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1ff7604c9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1ff7604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f6580fc81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f6580fc8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f6580fc81_1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f6580fc8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o illustration">
  <p:cSld name="BLANK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chemeClr val="accent5"/>
                </a:solidFill>
              </a:defRPr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sz="96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 mask">
  <p:cSld name="TITLE_AND_BODY_1">
    <p:bg>
      <p:bgPr>
        <a:solidFill>
          <a:schemeClr val="accen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illustration">
  <p:cSld name="TITLE_ONL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E-shop na vstupenky s admnistrací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57300" y="3525975"/>
            <a:ext cx="40164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MARTIN SLÁBEK </a:t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2019/2020</a:t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EDUCANET PRAHA </a:t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INFORMAČNÍ TECHNOLOGIE </a:t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0" l="0" r="0" t="51293"/>
          <a:stretch/>
        </p:blipFill>
        <p:spPr>
          <a:xfrm>
            <a:off x="4670250" y="659375"/>
            <a:ext cx="4020604" cy="3770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0" y="4503800"/>
            <a:ext cx="2405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WIREFRAME</a:t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ÚVODNÍ STRÁNKA </a:t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48514" l="0" r="0" t="0"/>
          <a:stretch/>
        </p:blipFill>
        <p:spPr>
          <a:xfrm>
            <a:off x="446200" y="659363"/>
            <a:ext cx="3803575" cy="377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0" y="4469650"/>
            <a:ext cx="2405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WIREFRAME</a:t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AKCE</a:t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49023" l="0" r="0" t="0"/>
          <a:stretch/>
        </p:blipFill>
        <p:spPr>
          <a:xfrm>
            <a:off x="120675" y="824800"/>
            <a:ext cx="4479925" cy="359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6114" l="0" r="0" t="50761"/>
          <a:stretch/>
        </p:blipFill>
        <p:spPr>
          <a:xfrm>
            <a:off x="4484775" y="884900"/>
            <a:ext cx="4577524" cy="353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0" y="4469650"/>
            <a:ext cx="2405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WIREFRAME</a:t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KONTAKTNÍ FORMULÁŘ</a:t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13770" l="4376" r="21828" t="0"/>
          <a:stretch/>
        </p:blipFill>
        <p:spPr>
          <a:xfrm>
            <a:off x="2068140" y="616435"/>
            <a:ext cx="5007725" cy="39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901350" y="2143500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51C75"/>
                </a:solidFill>
                <a:latin typeface="Poppins"/>
                <a:ea typeface="Poppins"/>
                <a:cs typeface="Poppins"/>
                <a:sym typeface="Poppins"/>
              </a:rPr>
              <a:t>Kdo je můj potenciální čtenář?</a:t>
            </a:r>
            <a:endParaRPr sz="3600"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575" y="2821625"/>
            <a:ext cx="2768200" cy="21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901350" y="2143500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51C75"/>
                </a:solidFill>
                <a:latin typeface="Poppins"/>
                <a:ea typeface="Poppins"/>
                <a:cs typeface="Poppins"/>
                <a:sym typeface="Poppins"/>
              </a:rPr>
              <a:t>Jak se mi pracovalo?</a:t>
            </a:r>
            <a:endParaRPr sz="3600"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841900" y="1764750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51C75"/>
                </a:solidFill>
                <a:latin typeface="Poppins"/>
                <a:ea typeface="Poppins"/>
                <a:cs typeface="Poppins"/>
                <a:sym typeface="Poppins"/>
              </a:rPr>
              <a:t>Jak dlouho jsem na projektu </a:t>
            </a:r>
            <a:r>
              <a:rPr b="1" lang="en" sz="4800">
                <a:solidFill>
                  <a:srgbClr val="351C75"/>
                </a:solidFill>
                <a:latin typeface="Poppins"/>
                <a:ea typeface="Poppins"/>
                <a:cs typeface="Poppins"/>
                <a:sym typeface="Poppins"/>
              </a:rPr>
              <a:t>pracoval</a:t>
            </a:r>
            <a:r>
              <a:rPr b="1" lang="en" sz="4800">
                <a:solidFill>
                  <a:srgbClr val="351C75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  <a:endParaRPr sz="3600"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975" y="2866550"/>
            <a:ext cx="3021400" cy="22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901350" y="2143500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51C75"/>
                </a:solidFill>
                <a:latin typeface="Poppins"/>
                <a:ea typeface="Poppins"/>
                <a:cs typeface="Poppins"/>
                <a:sym typeface="Poppins"/>
              </a:rPr>
              <a:t>Co mi práce přinesla?</a:t>
            </a:r>
            <a:endParaRPr sz="3600"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475" y="2701525"/>
            <a:ext cx="3281400" cy="23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979725" y="1693125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51C75"/>
                </a:solidFill>
                <a:latin typeface="Poppins"/>
                <a:ea typeface="Poppins"/>
                <a:cs typeface="Poppins"/>
                <a:sym typeface="Poppins"/>
              </a:rPr>
              <a:t>Jaké využití má projekt do budoucna a co bych popřípadě změnil?</a:t>
            </a:r>
            <a:endParaRPr sz="3600"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767450" y="3755575"/>
            <a:ext cx="2628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979725" y="3118750"/>
            <a:ext cx="39516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51C75"/>
                </a:solidFill>
                <a:latin typeface="Poppins"/>
                <a:ea typeface="Poppins"/>
                <a:cs typeface="Poppins"/>
                <a:sym typeface="Poppins"/>
              </a:rPr>
              <a:t>Děkuji Vám za pozornost</a:t>
            </a:r>
            <a:endParaRPr/>
          </a:p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901350" y="1378775"/>
            <a:ext cx="7634100" cy="14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51C75"/>
                </a:solidFill>
                <a:latin typeface="Poppins"/>
                <a:ea typeface="Poppins"/>
                <a:cs typeface="Poppins"/>
                <a:sym typeface="Poppins"/>
              </a:rPr>
              <a:t>Proč jsem si zvolil téma e-shop?</a:t>
            </a:r>
            <a:endParaRPr sz="4800"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900" y="2265775"/>
            <a:ext cx="3463651" cy="27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901350" y="1378775"/>
            <a:ext cx="7634100" cy="14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51C75"/>
                </a:solidFill>
                <a:latin typeface="Poppins"/>
                <a:ea typeface="Poppins"/>
                <a:cs typeface="Poppins"/>
                <a:sym typeface="Poppins"/>
              </a:rPr>
              <a:t>Proč jsem si zvolil téma vstupenek?</a:t>
            </a:r>
            <a:endParaRPr sz="4800"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901350" y="1378775"/>
            <a:ext cx="8004300" cy="13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51C75"/>
                </a:solidFill>
                <a:latin typeface="Poppins"/>
                <a:ea typeface="Poppins"/>
                <a:cs typeface="Poppins"/>
                <a:sym typeface="Poppins"/>
              </a:rPr>
              <a:t>Jak vypadala organizace mé práce?</a:t>
            </a:r>
            <a:endParaRPr sz="4800"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150" y="2890600"/>
            <a:ext cx="2973842" cy="21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8287575" y="4823900"/>
            <a:ext cx="327000" cy="22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7113"/>
            <a:ext cx="8839198" cy="24292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275550" y="123350"/>
            <a:ext cx="85929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51C75"/>
                </a:solidFill>
                <a:latin typeface="Poppins"/>
                <a:ea typeface="Poppins"/>
                <a:cs typeface="Poppins"/>
                <a:sym typeface="Poppins"/>
              </a:rPr>
              <a:t>Rozvržení času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709700" y="1120400"/>
            <a:ext cx="85083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51C75"/>
                </a:solidFill>
                <a:latin typeface="Poppins"/>
                <a:ea typeface="Poppins"/>
                <a:cs typeface="Poppins"/>
                <a:sym typeface="Poppins"/>
              </a:rPr>
              <a:t>Co bylo cílem praktické části?</a:t>
            </a:r>
            <a:endParaRPr sz="3600"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797625" y="739250"/>
            <a:ext cx="7311000" cy="20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51C75"/>
                </a:solidFill>
                <a:latin typeface="Poppins"/>
                <a:ea typeface="Poppins"/>
                <a:cs typeface="Poppins"/>
                <a:sym typeface="Poppins"/>
              </a:rPr>
              <a:t>Jaké technologie jsem k projektu využil?</a:t>
            </a:r>
            <a:endParaRPr b="1" sz="4800">
              <a:solidFill>
                <a:srgbClr val="351C7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901350" y="1152900"/>
            <a:ext cx="7341300" cy="28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51C75"/>
                </a:solidFill>
                <a:latin typeface="Poppins"/>
                <a:ea typeface="Poppins"/>
                <a:cs typeface="Poppins"/>
                <a:sym typeface="Poppins"/>
              </a:rPr>
              <a:t>S jakými problémy jsem během práce setkal?</a:t>
            </a:r>
            <a:endParaRPr sz="3600"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275" y="2752375"/>
            <a:ext cx="3180775" cy="22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950" y="2438400"/>
            <a:ext cx="2898350" cy="2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794450" y="1962600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51C75"/>
                </a:solidFill>
                <a:latin typeface="Poppins"/>
                <a:ea typeface="Poppins"/>
                <a:cs typeface="Poppins"/>
                <a:sym typeface="Poppins"/>
              </a:rPr>
              <a:t>Jaký jsem zvolil vzhled webové stránky?</a:t>
            </a:r>
            <a:endParaRPr sz="3600"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