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8C0"/>
    <a:srgbClr val="63AC32"/>
    <a:srgbClr val="7ACF4B"/>
    <a:srgbClr val="E6E6E6"/>
    <a:srgbClr val="FFFFFF"/>
    <a:srgbClr val="68A042"/>
    <a:srgbClr val="34C816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52" autoAdjust="0"/>
    <p:restoredTop sz="96416" autoAdjust="0"/>
  </p:normalViewPr>
  <p:slideViewPr>
    <p:cSldViewPr snapToGrid="0" showGuides="1">
      <p:cViewPr>
        <p:scale>
          <a:sx n="50" d="100"/>
          <a:sy n="50" d="100"/>
        </p:scale>
        <p:origin x="1074" y="120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3F62A8-479E-481D-BB5F-33327248F44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D1B05D-064C-4325-8935-8D125867BA56}">
      <dgm:prSet phldrT="[Text]"/>
      <dgm:spPr/>
      <dgm:t>
        <a:bodyPr/>
        <a:lstStyle/>
        <a:p>
          <a:r>
            <a:rPr lang="en-US" dirty="0" smtClean="0"/>
            <a:t>Home</a:t>
          </a:r>
          <a:endParaRPr lang="en-US" dirty="0"/>
        </a:p>
      </dgm:t>
    </dgm:pt>
    <dgm:pt modelId="{068942D7-8B76-40AE-80FB-C37C874ABCF2}" type="parTrans" cxnId="{9C4E32F4-6B15-440B-BF4F-E1E32FF448E3}">
      <dgm:prSet/>
      <dgm:spPr/>
      <dgm:t>
        <a:bodyPr/>
        <a:lstStyle/>
        <a:p>
          <a:endParaRPr lang="en-US"/>
        </a:p>
      </dgm:t>
    </dgm:pt>
    <dgm:pt modelId="{B4A16DC3-D7D6-4851-BC73-47EED05060EE}" type="sibTrans" cxnId="{9C4E32F4-6B15-440B-BF4F-E1E32FF448E3}">
      <dgm:prSet/>
      <dgm:spPr/>
      <dgm:t>
        <a:bodyPr/>
        <a:lstStyle/>
        <a:p>
          <a:endParaRPr lang="en-US"/>
        </a:p>
      </dgm:t>
    </dgm:pt>
    <dgm:pt modelId="{4084CA62-3C8C-4A98-B4AC-B491A6DB33EF}">
      <dgm:prSet phldrT="[Text]"/>
      <dgm:spPr/>
      <dgm:t>
        <a:bodyPr/>
        <a:lstStyle/>
        <a:p>
          <a:r>
            <a:rPr lang="en-US" dirty="0" smtClean="0"/>
            <a:t>Job specification</a:t>
          </a:r>
          <a:endParaRPr lang="en-US" dirty="0"/>
        </a:p>
      </dgm:t>
    </dgm:pt>
    <dgm:pt modelId="{AC0247DE-3B7D-4652-AAF5-06896EF2DDEC}" type="parTrans" cxnId="{13B17D8B-86FA-435D-B1AB-148C96A03A07}">
      <dgm:prSet/>
      <dgm:spPr/>
      <dgm:t>
        <a:bodyPr/>
        <a:lstStyle/>
        <a:p>
          <a:endParaRPr lang="en-US"/>
        </a:p>
      </dgm:t>
    </dgm:pt>
    <dgm:pt modelId="{81814783-8200-49FC-AA17-0219DDF18CCC}" type="sibTrans" cxnId="{13B17D8B-86FA-435D-B1AB-148C96A03A07}">
      <dgm:prSet/>
      <dgm:spPr/>
      <dgm:t>
        <a:bodyPr/>
        <a:lstStyle/>
        <a:p>
          <a:endParaRPr lang="en-US"/>
        </a:p>
      </dgm:t>
    </dgm:pt>
    <dgm:pt modelId="{2CA39A13-DB42-42C2-AD48-7B88E0831486}">
      <dgm:prSet phldrT="[Text]"/>
      <dgm:spPr/>
      <dgm:t>
        <a:bodyPr/>
        <a:lstStyle/>
        <a:p>
          <a:r>
            <a:rPr lang="en-US" dirty="0" smtClean="0"/>
            <a:t>Courses</a:t>
          </a:r>
          <a:endParaRPr lang="en-US" dirty="0"/>
        </a:p>
      </dgm:t>
    </dgm:pt>
    <dgm:pt modelId="{25498676-A030-47F5-AE19-1F2C1EF46E57}" type="parTrans" cxnId="{68640FDC-B8CC-4437-8CDF-D6BD62E2FD4A}">
      <dgm:prSet/>
      <dgm:spPr/>
      <dgm:t>
        <a:bodyPr/>
        <a:lstStyle/>
        <a:p>
          <a:endParaRPr lang="en-US"/>
        </a:p>
      </dgm:t>
    </dgm:pt>
    <dgm:pt modelId="{B5277E9C-C208-4817-B635-8E0B990ACE85}" type="sibTrans" cxnId="{68640FDC-B8CC-4437-8CDF-D6BD62E2FD4A}">
      <dgm:prSet/>
      <dgm:spPr/>
      <dgm:t>
        <a:bodyPr/>
        <a:lstStyle/>
        <a:p>
          <a:endParaRPr lang="en-US"/>
        </a:p>
      </dgm:t>
    </dgm:pt>
    <dgm:pt modelId="{FE993084-59DF-425B-80E3-A5EC987913AE}">
      <dgm:prSet phldrT="[Text]"/>
      <dgm:spPr/>
      <dgm:t>
        <a:bodyPr/>
        <a:lstStyle/>
        <a:p>
          <a:r>
            <a:rPr lang="en-US" dirty="0" smtClean="0"/>
            <a:t>Meet us</a:t>
          </a:r>
          <a:endParaRPr lang="en-US" dirty="0"/>
        </a:p>
      </dgm:t>
    </dgm:pt>
    <dgm:pt modelId="{CAF64A35-61EF-4AF7-AB01-63FECB5CAF24}" type="parTrans" cxnId="{663F0E76-C52F-491E-B391-7FA109A7266B}">
      <dgm:prSet/>
      <dgm:spPr/>
      <dgm:t>
        <a:bodyPr/>
        <a:lstStyle/>
        <a:p>
          <a:endParaRPr lang="en-US"/>
        </a:p>
      </dgm:t>
    </dgm:pt>
    <dgm:pt modelId="{37BFBBBA-5AEA-46C7-AF65-E5CDA5A58403}" type="sibTrans" cxnId="{663F0E76-C52F-491E-B391-7FA109A7266B}">
      <dgm:prSet/>
      <dgm:spPr/>
      <dgm:t>
        <a:bodyPr/>
        <a:lstStyle/>
        <a:p>
          <a:endParaRPr lang="en-US"/>
        </a:p>
      </dgm:t>
    </dgm:pt>
    <dgm:pt modelId="{6A6AC456-DA87-47D0-8DD6-9397E8436397}">
      <dgm:prSet phldrT="[Text]"/>
      <dgm:spPr/>
      <dgm:t>
        <a:bodyPr/>
        <a:lstStyle/>
        <a:p>
          <a:r>
            <a:rPr lang="en-US" dirty="0" smtClean="0"/>
            <a:t>About us</a:t>
          </a:r>
          <a:endParaRPr lang="en-US" dirty="0"/>
        </a:p>
      </dgm:t>
    </dgm:pt>
    <dgm:pt modelId="{ED7A4FB9-3E3B-4D4B-9FB8-7F6030717BC5}" type="parTrans" cxnId="{A5565329-4AD3-4131-81DE-A4F1B3B8651A}">
      <dgm:prSet/>
      <dgm:spPr/>
      <dgm:t>
        <a:bodyPr/>
        <a:lstStyle/>
        <a:p>
          <a:endParaRPr lang="en-US"/>
        </a:p>
      </dgm:t>
    </dgm:pt>
    <dgm:pt modelId="{1A7D1C57-ACBA-4485-82BB-5105AFEE2EF3}" type="sibTrans" cxnId="{A5565329-4AD3-4131-81DE-A4F1B3B8651A}">
      <dgm:prSet/>
      <dgm:spPr/>
      <dgm:t>
        <a:bodyPr/>
        <a:lstStyle/>
        <a:p>
          <a:endParaRPr lang="en-US"/>
        </a:p>
      </dgm:t>
    </dgm:pt>
    <dgm:pt modelId="{10ECB4D2-0CCF-4FEE-A865-00A008F4C5F8}">
      <dgm:prSet phldrT="[Text]"/>
      <dgm:spPr/>
      <dgm:t>
        <a:bodyPr/>
        <a:lstStyle/>
        <a:p>
          <a:r>
            <a:rPr lang="en-US" dirty="0" smtClean="0"/>
            <a:t>Sign up</a:t>
          </a:r>
          <a:endParaRPr lang="en-US" dirty="0"/>
        </a:p>
      </dgm:t>
    </dgm:pt>
    <dgm:pt modelId="{42CA9BB3-B104-40CC-A35A-9260FC1D2675}" type="parTrans" cxnId="{23DB3DF8-0BC2-42EB-BF58-BFE82AB8D76C}">
      <dgm:prSet/>
      <dgm:spPr/>
      <dgm:t>
        <a:bodyPr/>
        <a:lstStyle/>
        <a:p>
          <a:endParaRPr lang="en-US"/>
        </a:p>
      </dgm:t>
    </dgm:pt>
    <dgm:pt modelId="{70431E13-329F-4DA8-89CC-4D58BCECA80E}" type="sibTrans" cxnId="{23DB3DF8-0BC2-42EB-BF58-BFE82AB8D76C}">
      <dgm:prSet/>
      <dgm:spPr/>
      <dgm:t>
        <a:bodyPr/>
        <a:lstStyle/>
        <a:p>
          <a:endParaRPr lang="en-US"/>
        </a:p>
      </dgm:t>
    </dgm:pt>
    <dgm:pt modelId="{545AC668-A959-41CC-8311-7D29FDA2B02A}" type="pres">
      <dgm:prSet presAssocID="{D93F62A8-479E-481D-BB5F-33327248F4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7F663F2-272A-4D94-971E-81C7EACB1947}" type="pres">
      <dgm:prSet presAssocID="{A1D1B05D-064C-4325-8935-8D125867BA56}" presName="hierRoot1" presStyleCnt="0">
        <dgm:presLayoutVars>
          <dgm:hierBranch val="init"/>
        </dgm:presLayoutVars>
      </dgm:prSet>
      <dgm:spPr/>
    </dgm:pt>
    <dgm:pt modelId="{2D2DF654-852F-4E78-B571-C5D2DE6040E0}" type="pres">
      <dgm:prSet presAssocID="{A1D1B05D-064C-4325-8935-8D125867BA56}" presName="rootComposite1" presStyleCnt="0"/>
      <dgm:spPr/>
    </dgm:pt>
    <dgm:pt modelId="{3E37AF7C-E876-4714-BF64-96C900093A39}" type="pres">
      <dgm:prSet presAssocID="{A1D1B05D-064C-4325-8935-8D125867BA56}" presName="rootText1" presStyleLbl="node0" presStyleIdx="0" presStyleCnt="1">
        <dgm:presLayoutVars>
          <dgm:chPref val="3"/>
        </dgm:presLayoutVars>
      </dgm:prSet>
      <dgm:spPr/>
    </dgm:pt>
    <dgm:pt modelId="{5F7C01AB-3EE5-4D3A-840E-41A526E620F1}" type="pres">
      <dgm:prSet presAssocID="{A1D1B05D-064C-4325-8935-8D125867BA56}" presName="rootConnector1" presStyleLbl="node1" presStyleIdx="0" presStyleCnt="0"/>
      <dgm:spPr/>
    </dgm:pt>
    <dgm:pt modelId="{E20C4173-9F57-4594-8E28-AEE92E80A307}" type="pres">
      <dgm:prSet presAssocID="{A1D1B05D-064C-4325-8935-8D125867BA56}" presName="hierChild2" presStyleCnt="0"/>
      <dgm:spPr/>
    </dgm:pt>
    <dgm:pt modelId="{5FA395BF-7489-477F-BD38-0A1CD6C90122}" type="pres">
      <dgm:prSet presAssocID="{AC0247DE-3B7D-4652-AAF5-06896EF2DDEC}" presName="Name37" presStyleLbl="parChTrans1D2" presStyleIdx="0" presStyleCnt="5"/>
      <dgm:spPr/>
    </dgm:pt>
    <dgm:pt modelId="{2A3B0D1D-CEE4-4B68-A8BB-29B4488AE5D8}" type="pres">
      <dgm:prSet presAssocID="{4084CA62-3C8C-4A98-B4AC-B491A6DB33EF}" presName="hierRoot2" presStyleCnt="0">
        <dgm:presLayoutVars>
          <dgm:hierBranch val="init"/>
        </dgm:presLayoutVars>
      </dgm:prSet>
      <dgm:spPr/>
    </dgm:pt>
    <dgm:pt modelId="{09207993-98B3-4E63-98FA-F8D17DF3B343}" type="pres">
      <dgm:prSet presAssocID="{4084CA62-3C8C-4A98-B4AC-B491A6DB33EF}" presName="rootComposite" presStyleCnt="0"/>
      <dgm:spPr/>
    </dgm:pt>
    <dgm:pt modelId="{F60D47E2-4D35-441E-8A86-2E06D50D37B9}" type="pres">
      <dgm:prSet presAssocID="{4084CA62-3C8C-4A98-B4AC-B491A6DB33EF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121BDA-6A47-41F2-8F51-105F57814B93}" type="pres">
      <dgm:prSet presAssocID="{4084CA62-3C8C-4A98-B4AC-B491A6DB33EF}" presName="rootConnector" presStyleLbl="node2" presStyleIdx="0" presStyleCnt="5"/>
      <dgm:spPr/>
    </dgm:pt>
    <dgm:pt modelId="{09591ABC-0823-4EF3-94AA-BE5F9F10E618}" type="pres">
      <dgm:prSet presAssocID="{4084CA62-3C8C-4A98-B4AC-B491A6DB33EF}" presName="hierChild4" presStyleCnt="0"/>
      <dgm:spPr/>
    </dgm:pt>
    <dgm:pt modelId="{BFF6B1E5-3B60-4BCB-8336-028CEFCB67EF}" type="pres">
      <dgm:prSet presAssocID="{4084CA62-3C8C-4A98-B4AC-B491A6DB33EF}" presName="hierChild5" presStyleCnt="0"/>
      <dgm:spPr/>
    </dgm:pt>
    <dgm:pt modelId="{F721D652-15F6-452E-9DDA-56D40EAD96B9}" type="pres">
      <dgm:prSet presAssocID="{25498676-A030-47F5-AE19-1F2C1EF46E57}" presName="Name37" presStyleLbl="parChTrans1D2" presStyleIdx="1" presStyleCnt="5"/>
      <dgm:spPr/>
    </dgm:pt>
    <dgm:pt modelId="{3D44C7B6-3535-47EE-9189-A65D88C97209}" type="pres">
      <dgm:prSet presAssocID="{2CA39A13-DB42-42C2-AD48-7B88E0831486}" presName="hierRoot2" presStyleCnt="0">
        <dgm:presLayoutVars>
          <dgm:hierBranch val="init"/>
        </dgm:presLayoutVars>
      </dgm:prSet>
      <dgm:spPr/>
    </dgm:pt>
    <dgm:pt modelId="{F4839DF1-E217-4111-AD72-75A5512DEF80}" type="pres">
      <dgm:prSet presAssocID="{2CA39A13-DB42-42C2-AD48-7B88E0831486}" presName="rootComposite" presStyleCnt="0"/>
      <dgm:spPr/>
    </dgm:pt>
    <dgm:pt modelId="{4060001D-4B91-4C78-84DE-FA4ECFB35876}" type="pres">
      <dgm:prSet presAssocID="{2CA39A13-DB42-42C2-AD48-7B88E0831486}" presName="rootText" presStyleLbl="node2" presStyleIdx="1" presStyleCnt="5">
        <dgm:presLayoutVars>
          <dgm:chPref val="3"/>
        </dgm:presLayoutVars>
      </dgm:prSet>
      <dgm:spPr/>
    </dgm:pt>
    <dgm:pt modelId="{3958A1B0-88C2-4295-81F4-1F0892C1AC43}" type="pres">
      <dgm:prSet presAssocID="{2CA39A13-DB42-42C2-AD48-7B88E0831486}" presName="rootConnector" presStyleLbl="node2" presStyleIdx="1" presStyleCnt="5"/>
      <dgm:spPr/>
    </dgm:pt>
    <dgm:pt modelId="{B1C0C60D-4281-488C-89AC-030AFA073357}" type="pres">
      <dgm:prSet presAssocID="{2CA39A13-DB42-42C2-AD48-7B88E0831486}" presName="hierChild4" presStyleCnt="0"/>
      <dgm:spPr/>
    </dgm:pt>
    <dgm:pt modelId="{3968FA3B-9EB1-4B71-BB15-7206C1C0E6FD}" type="pres">
      <dgm:prSet presAssocID="{2CA39A13-DB42-42C2-AD48-7B88E0831486}" presName="hierChild5" presStyleCnt="0"/>
      <dgm:spPr/>
    </dgm:pt>
    <dgm:pt modelId="{B9D958F1-A11A-46ED-A0C4-B3E107B5276B}" type="pres">
      <dgm:prSet presAssocID="{CAF64A35-61EF-4AF7-AB01-63FECB5CAF24}" presName="Name37" presStyleLbl="parChTrans1D2" presStyleIdx="2" presStyleCnt="5"/>
      <dgm:spPr/>
    </dgm:pt>
    <dgm:pt modelId="{5F8F8F1A-7E34-4832-AA62-9598C79FA53F}" type="pres">
      <dgm:prSet presAssocID="{FE993084-59DF-425B-80E3-A5EC987913AE}" presName="hierRoot2" presStyleCnt="0">
        <dgm:presLayoutVars>
          <dgm:hierBranch val="init"/>
        </dgm:presLayoutVars>
      </dgm:prSet>
      <dgm:spPr/>
    </dgm:pt>
    <dgm:pt modelId="{6F688B05-EBE4-409F-911E-93657BD1CF5B}" type="pres">
      <dgm:prSet presAssocID="{FE993084-59DF-425B-80E3-A5EC987913AE}" presName="rootComposite" presStyleCnt="0"/>
      <dgm:spPr/>
    </dgm:pt>
    <dgm:pt modelId="{E06006A4-8196-4CA2-BE2E-1F21407FE033}" type="pres">
      <dgm:prSet presAssocID="{FE993084-59DF-425B-80E3-A5EC987913AE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4B4408-62F1-4ED2-8A0D-B6715760F76E}" type="pres">
      <dgm:prSet presAssocID="{FE993084-59DF-425B-80E3-A5EC987913AE}" presName="rootConnector" presStyleLbl="node2" presStyleIdx="2" presStyleCnt="5"/>
      <dgm:spPr/>
    </dgm:pt>
    <dgm:pt modelId="{CA9865EB-4736-46B7-9C27-7C0205867050}" type="pres">
      <dgm:prSet presAssocID="{FE993084-59DF-425B-80E3-A5EC987913AE}" presName="hierChild4" presStyleCnt="0"/>
      <dgm:spPr/>
    </dgm:pt>
    <dgm:pt modelId="{24EB0B4A-757A-49ED-B7EC-7A8904D7D6AE}" type="pres">
      <dgm:prSet presAssocID="{FE993084-59DF-425B-80E3-A5EC987913AE}" presName="hierChild5" presStyleCnt="0"/>
      <dgm:spPr/>
    </dgm:pt>
    <dgm:pt modelId="{30E3CD3B-C50F-4E44-92CF-87C9F0CF1776}" type="pres">
      <dgm:prSet presAssocID="{ED7A4FB9-3E3B-4D4B-9FB8-7F6030717BC5}" presName="Name37" presStyleLbl="parChTrans1D2" presStyleIdx="3" presStyleCnt="5"/>
      <dgm:spPr/>
    </dgm:pt>
    <dgm:pt modelId="{7A3E3378-A8EC-4E4B-8A0A-4967B65EDA2D}" type="pres">
      <dgm:prSet presAssocID="{6A6AC456-DA87-47D0-8DD6-9397E8436397}" presName="hierRoot2" presStyleCnt="0">
        <dgm:presLayoutVars>
          <dgm:hierBranch val="init"/>
        </dgm:presLayoutVars>
      </dgm:prSet>
      <dgm:spPr/>
    </dgm:pt>
    <dgm:pt modelId="{D4D506FA-5A0A-49D0-B925-1B271FCA0D8C}" type="pres">
      <dgm:prSet presAssocID="{6A6AC456-DA87-47D0-8DD6-9397E8436397}" presName="rootComposite" presStyleCnt="0"/>
      <dgm:spPr/>
    </dgm:pt>
    <dgm:pt modelId="{9AEE9942-A782-42B8-A103-4702A66B2782}" type="pres">
      <dgm:prSet presAssocID="{6A6AC456-DA87-47D0-8DD6-9397E8436397}" presName="rootText" presStyleLbl="node2" presStyleIdx="3" presStyleCnt="5">
        <dgm:presLayoutVars>
          <dgm:chPref val="3"/>
        </dgm:presLayoutVars>
      </dgm:prSet>
      <dgm:spPr/>
    </dgm:pt>
    <dgm:pt modelId="{9F112641-B0E8-41F2-9456-21AA5F6FCC63}" type="pres">
      <dgm:prSet presAssocID="{6A6AC456-DA87-47D0-8DD6-9397E8436397}" presName="rootConnector" presStyleLbl="node2" presStyleIdx="3" presStyleCnt="5"/>
      <dgm:spPr/>
    </dgm:pt>
    <dgm:pt modelId="{7A924209-130C-41B3-A692-0E512C4D1988}" type="pres">
      <dgm:prSet presAssocID="{6A6AC456-DA87-47D0-8DD6-9397E8436397}" presName="hierChild4" presStyleCnt="0"/>
      <dgm:spPr/>
    </dgm:pt>
    <dgm:pt modelId="{4A520E1F-2819-4B8C-A89C-A2CEB2732B51}" type="pres">
      <dgm:prSet presAssocID="{6A6AC456-DA87-47D0-8DD6-9397E8436397}" presName="hierChild5" presStyleCnt="0"/>
      <dgm:spPr/>
    </dgm:pt>
    <dgm:pt modelId="{28E20917-C595-45D4-A730-11AECC6664AF}" type="pres">
      <dgm:prSet presAssocID="{42CA9BB3-B104-40CC-A35A-9260FC1D2675}" presName="Name37" presStyleLbl="parChTrans1D2" presStyleIdx="4" presStyleCnt="5"/>
      <dgm:spPr/>
    </dgm:pt>
    <dgm:pt modelId="{C995BE18-BC42-4AE1-8C39-78CEC695FA6A}" type="pres">
      <dgm:prSet presAssocID="{10ECB4D2-0CCF-4FEE-A865-00A008F4C5F8}" presName="hierRoot2" presStyleCnt="0">
        <dgm:presLayoutVars>
          <dgm:hierBranch val="init"/>
        </dgm:presLayoutVars>
      </dgm:prSet>
      <dgm:spPr/>
    </dgm:pt>
    <dgm:pt modelId="{6C16AFDD-F937-4B2D-8167-A0E0EA322078}" type="pres">
      <dgm:prSet presAssocID="{10ECB4D2-0CCF-4FEE-A865-00A008F4C5F8}" presName="rootComposite" presStyleCnt="0"/>
      <dgm:spPr/>
    </dgm:pt>
    <dgm:pt modelId="{C38C81E7-6697-4931-83AE-E17EF6A609C1}" type="pres">
      <dgm:prSet presAssocID="{10ECB4D2-0CCF-4FEE-A865-00A008F4C5F8}" presName="rootText" presStyleLbl="node2" presStyleIdx="4" presStyleCnt="5">
        <dgm:presLayoutVars>
          <dgm:chPref val="3"/>
        </dgm:presLayoutVars>
      </dgm:prSet>
      <dgm:spPr/>
    </dgm:pt>
    <dgm:pt modelId="{C6100D93-94BD-4141-9E9B-42A5D159F61B}" type="pres">
      <dgm:prSet presAssocID="{10ECB4D2-0CCF-4FEE-A865-00A008F4C5F8}" presName="rootConnector" presStyleLbl="node2" presStyleIdx="4" presStyleCnt="5"/>
      <dgm:spPr/>
    </dgm:pt>
    <dgm:pt modelId="{37DE0C3D-D21B-4748-995E-29B4C4370BB3}" type="pres">
      <dgm:prSet presAssocID="{10ECB4D2-0CCF-4FEE-A865-00A008F4C5F8}" presName="hierChild4" presStyleCnt="0"/>
      <dgm:spPr/>
    </dgm:pt>
    <dgm:pt modelId="{833FB98E-1B4F-464C-B1B9-38CBD4208BB7}" type="pres">
      <dgm:prSet presAssocID="{10ECB4D2-0CCF-4FEE-A865-00A008F4C5F8}" presName="hierChild5" presStyleCnt="0"/>
      <dgm:spPr/>
    </dgm:pt>
    <dgm:pt modelId="{845B2317-428D-4F05-91C5-C6DB972A463D}" type="pres">
      <dgm:prSet presAssocID="{A1D1B05D-064C-4325-8935-8D125867BA56}" presName="hierChild3" presStyleCnt="0"/>
      <dgm:spPr/>
    </dgm:pt>
  </dgm:ptLst>
  <dgm:cxnLst>
    <dgm:cxn modelId="{F4FF22EB-346C-4C19-96CA-91C83B747350}" type="presOf" srcId="{A1D1B05D-064C-4325-8935-8D125867BA56}" destId="{5F7C01AB-3EE5-4D3A-840E-41A526E620F1}" srcOrd="1" destOrd="0" presId="urn:microsoft.com/office/officeart/2005/8/layout/orgChart1"/>
    <dgm:cxn modelId="{36BB8B83-30F0-4B17-A34F-E577B8BB2CF0}" type="presOf" srcId="{25498676-A030-47F5-AE19-1F2C1EF46E57}" destId="{F721D652-15F6-452E-9DDA-56D40EAD96B9}" srcOrd="0" destOrd="0" presId="urn:microsoft.com/office/officeart/2005/8/layout/orgChart1"/>
    <dgm:cxn modelId="{663F0E76-C52F-491E-B391-7FA109A7266B}" srcId="{A1D1B05D-064C-4325-8935-8D125867BA56}" destId="{FE993084-59DF-425B-80E3-A5EC987913AE}" srcOrd="2" destOrd="0" parTransId="{CAF64A35-61EF-4AF7-AB01-63FECB5CAF24}" sibTransId="{37BFBBBA-5AEA-46C7-AF65-E5CDA5A58403}"/>
    <dgm:cxn modelId="{2A7600CA-4F44-4467-8BE7-B7438147D785}" type="presOf" srcId="{10ECB4D2-0CCF-4FEE-A865-00A008F4C5F8}" destId="{C38C81E7-6697-4931-83AE-E17EF6A609C1}" srcOrd="0" destOrd="0" presId="urn:microsoft.com/office/officeart/2005/8/layout/orgChart1"/>
    <dgm:cxn modelId="{AA849713-D55B-4B20-A00C-0EACFCE9A6DC}" type="presOf" srcId="{2CA39A13-DB42-42C2-AD48-7B88E0831486}" destId="{4060001D-4B91-4C78-84DE-FA4ECFB35876}" srcOrd="0" destOrd="0" presId="urn:microsoft.com/office/officeart/2005/8/layout/orgChart1"/>
    <dgm:cxn modelId="{48B8CF5A-958B-4FC4-85E7-F65FB78C3E8A}" type="presOf" srcId="{4084CA62-3C8C-4A98-B4AC-B491A6DB33EF}" destId="{F60D47E2-4D35-441E-8A86-2E06D50D37B9}" srcOrd="0" destOrd="0" presId="urn:microsoft.com/office/officeart/2005/8/layout/orgChart1"/>
    <dgm:cxn modelId="{10354C40-EF8C-4C25-BC44-75CA8538D923}" type="presOf" srcId="{FE993084-59DF-425B-80E3-A5EC987913AE}" destId="{A44B4408-62F1-4ED2-8A0D-B6715760F76E}" srcOrd="1" destOrd="0" presId="urn:microsoft.com/office/officeart/2005/8/layout/orgChart1"/>
    <dgm:cxn modelId="{1D029939-024A-4E69-BC79-BDDC4ACF25D0}" type="presOf" srcId="{6A6AC456-DA87-47D0-8DD6-9397E8436397}" destId="{9AEE9942-A782-42B8-A103-4702A66B2782}" srcOrd="0" destOrd="0" presId="urn:microsoft.com/office/officeart/2005/8/layout/orgChart1"/>
    <dgm:cxn modelId="{A5565329-4AD3-4131-81DE-A4F1B3B8651A}" srcId="{A1D1B05D-064C-4325-8935-8D125867BA56}" destId="{6A6AC456-DA87-47D0-8DD6-9397E8436397}" srcOrd="3" destOrd="0" parTransId="{ED7A4FB9-3E3B-4D4B-9FB8-7F6030717BC5}" sibTransId="{1A7D1C57-ACBA-4485-82BB-5105AFEE2EF3}"/>
    <dgm:cxn modelId="{23DB3DF8-0BC2-42EB-BF58-BFE82AB8D76C}" srcId="{A1D1B05D-064C-4325-8935-8D125867BA56}" destId="{10ECB4D2-0CCF-4FEE-A865-00A008F4C5F8}" srcOrd="4" destOrd="0" parTransId="{42CA9BB3-B104-40CC-A35A-9260FC1D2675}" sibTransId="{70431E13-329F-4DA8-89CC-4D58BCECA80E}"/>
    <dgm:cxn modelId="{BF9680F4-D2CC-4B8E-97D1-90FB8CFA4F63}" type="presOf" srcId="{2CA39A13-DB42-42C2-AD48-7B88E0831486}" destId="{3958A1B0-88C2-4295-81F4-1F0892C1AC43}" srcOrd="1" destOrd="0" presId="urn:microsoft.com/office/officeart/2005/8/layout/orgChart1"/>
    <dgm:cxn modelId="{B944BCF8-7DFA-4999-A10B-9DAD0B22C73A}" type="presOf" srcId="{A1D1B05D-064C-4325-8935-8D125867BA56}" destId="{3E37AF7C-E876-4714-BF64-96C900093A39}" srcOrd="0" destOrd="0" presId="urn:microsoft.com/office/officeart/2005/8/layout/orgChart1"/>
    <dgm:cxn modelId="{68640FDC-B8CC-4437-8CDF-D6BD62E2FD4A}" srcId="{A1D1B05D-064C-4325-8935-8D125867BA56}" destId="{2CA39A13-DB42-42C2-AD48-7B88E0831486}" srcOrd="1" destOrd="0" parTransId="{25498676-A030-47F5-AE19-1F2C1EF46E57}" sibTransId="{B5277E9C-C208-4817-B635-8E0B990ACE85}"/>
    <dgm:cxn modelId="{998FB536-B1CC-4613-ACE4-F8501455A1F0}" type="presOf" srcId="{D93F62A8-479E-481D-BB5F-33327248F44A}" destId="{545AC668-A959-41CC-8311-7D29FDA2B02A}" srcOrd="0" destOrd="0" presId="urn:microsoft.com/office/officeart/2005/8/layout/orgChart1"/>
    <dgm:cxn modelId="{B08FB1AA-80F4-4122-BFAB-478BA798C093}" type="presOf" srcId="{10ECB4D2-0CCF-4FEE-A865-00A008F4C5F8}" destId="{C6100D93-94BD-4141-9E9B-42A5D159F61B}" srcOrd="1" destOrd="0" presId="urn:microsoft.com/office/officeart/2005/8/layout/orgChart1"/>
    <dgm:cxn modelId="{F819D76F-585B-4534-9783-5574801F10B9}" type="presOf" srcId="{ED7A4FB9-3E3B-4D4B-9FB8-7F6030717BC5}" destId="{30E3CD3B-C50F-4E44-92CF-87C9F0CF1776}" srcOrd="0" destOrd="0" presId="urn:microsoft.com/office/officeart/2005/8/layout/orgChart1"/>
    <dgm:cxn modelId="{9C4E32F4-6B15-440B-BF4F-E1E32FF448E3}" srcId="{D93F62A8-479E-481D-BB5F-33327248F44A}" destId="{A1D1B05D-064C-4325-8935-8D125867BA56}" srcOrd="0" destOrd="0" parTransId="{068942D7-8B76-40AE-80FB-C37C874ABCF2}" sibTransId="{B4A16DC3-D7D6-4851-BC73-47EED05060EE}"/>
    <dgm:cxn modelId="{EAB2A5CC-D60C-4477-ABF6-8116F1AC7F84}" type="presOf" srcId="{42CA9BB3-B104-40CC-A35A-9260FC1D2675}" destId="{28E20917-C595-45D4-A730-11AECC6664AF}" srcOrd="0" destOrd="0" presId="urn:microsoft.com/office/officeart/2005/8/layout/orgChart1"/>
    <dgm:cxn modelId="{6A2E2338-0F07-454A-A15C-52596032BD4B}" type="presOf" srcId="{FE993084-59DF-425B-80E3-A5EC987913AE}" destId="{E06006A4-8196-4CA2-BE2E-1F21407FE033}" srcOrd="0" destOrd="0" presId="urn:microsoft.com/office/officeart/2005/8/layout/orgChart1"/>
    <dgm:cxn modelId="{C2342D2D-0989-4F1B-95FF-FDA80A7E64B4}" type="presOf" srcId="{CAF64A35-61EF-4AF7-AB01-63FECB5CAF24}" destId="{B9D958F1-A11A-46ED-A0C4-B3E107B5276B}" srcOrd="0" destOrd="0" presId="urn:microsoft.com/office/officeart/2005/8/layout/orgChart1"/>
    <dgm:cxn modelId="{13B17D8B-86FA-435D-B1AB-148C96A03A07}" srcId="{A1D1B05D-064C-4325-8935-8D125867BA56}" destId="{4084CA62-3C8C-4A98-B4AC-B491A6DB33EF}" srcOrd="0" destOrd="0" parTransId="{AC0247DE-3B7D-4652-AAF5-06896EF2DDEC}" sibTransId="{81814783-8200-49FC-AA17-0219DDF18CCC}"/>
    <dgm:cxn modelId="{B0A32CF8-828B-4453-B55B-D41110F44AB5}" type="presOf" srcId="{6A6AC456-DA87-47D0-8DD6-9397E8436397}" destId="{9F112641-B0E8-41F2-9456-21AA5F6FCC63}" srcOrd="1" destOrd="0" presId="urn:microsoft.com/office/officeart/2005/8/layout/orgChart1"/>
    <dgm:cxn modelId="{BC3848A4-01BC-48CD-B6D4-16BC65E3178E}" type="presOf" srcId="{AC0247DE-3B7D-4652-AAF5-06896EF2DDEC}" destId="{5FA395BF-7489-477F-BD38-0A1CD6C90122}" srcOrd="0" destOrd="0" presId="urn:microsoft.com/office/officeart/2005/8/layout/orgChart1"/>
    <dgm:cxn modelId="{0C7E5823-3497-4B93-97AC-7CC1F97720F9}" type="presOf" srcId="{4084CA62-3C8C-4A98-B4AC-B491A6DB33EF}" destId="{1D121BDA-6A47-41F2-8F51-105F57814B93}" srcOrd="1" destOrd="0" presId="urn:microsoft.com/office/officeart/2005/8/layout/orgChart1"/>
    <dgm:cxn modelId="{93C3EB10-E1E5-40E2-B4F5-384C85998F07}" type="presParOf" srcId="{545AC668-A959-41CC-8311-7D29FDA2B02A}" destId="{67F663F2-272A-4D94-971E-81C7EACB1947}" srcOrd="0" destOrd="0" presId="urn:microsoft.com/office/officeart/2005/8/layout/orgChart1"/>
    <dgm:cxn modelId="{7204C0FC-3A65-42CB-9467-AC2B954B7E7C}" type="presParOf" srcId="{67F663F2-272A-4D94-971E-81C7EACB1947}" destId="{2D2DF654-852F-4E78-B571-C5D2DE6040E0}" srcOrd="0" destOrd="0" presId="urn:microsoft.com/office/officeart/2005/8/layout/orgChart1"/>
    <dgm:cxn modelId="{F51840BD-91CE-4401-9ACD-2D2F8C4D47FF}" type="presParOf" srcId="{2D2DF654-852F-4E78-B571-C5D2DE6040E0}" destId="{3E37AF7C-E876-4714-BF64-96C900093A39}" srcOrd="0" destOrd="0" presId="urn:microsoft.com/office/officeart/2005/8/layout/orgChart1"/>
    <dgm:cxn modelId="{6514B395-1CB9-412C-9A0D-8BA151FEF82D}" type="presParOf" srcId="{2D2DF654-852F-4E78-B571-C5D2DE6040E0}" destId="{5F7C01AB-3EE5-4D3A-840E-41A526E620F1}" srcOrd="1" destOrd="0" presId="urn:microsoft.com/office/officeart/2005/8/layout/orgChart1"/>
    <dgm:cxn modelId="{F3E2406A-017B-43B0-931D-3139300E18D7}" type="presParOf" srcId="{67F663F2-272A-4D94-971E-81C7EACB1947}" destId="{E20C4173-9F57-4594-8E28-AEE92E80A307}" srcOrd="1" destOrd="0" presId="urn:microsoft.com/office/officeart/2005/8/layout/orgChart1"/>
    <dgm:cxn modelId="{6498E8C7-FD1B-46A3-8EF0-CA92CF9A4C67}" type="presParOf" srcId="{E20C4173-9F57-4594-8E28-AEE92E80A307}" destId="{5FA395BF-7489-477F-BD38-0A1CD6C90122}" srcOrd="0" destOrd="0" presId="urn:microsoft.com/office/officeart/2005/8/layout/orgChart1"/>
    <dgm:cxn modelId="{0CCE4BEA-D371-477B-ACF0-61F0970C98E5}" type="presParOf" srcId="{E20C4173-9F57-4594-8E28-AEE92E80A307}" destId="{2A3B0D1D-CEE4-4B68-A8BB-29B4488AE5D8}" srcOrd="1" destOrd="0" presId="urn:microsoft.com/office/officeart/2005/8/layout/orgChart1"/>
    <dgm:cxn modelId="{D4D39B1C-70B4-46B8-9F75-0F9E8A3258E1}" type="presParOf" srcId="{2A3B0D1D-CEE4-4B68-A8BB-29B4488AE5D8}" destId="{09207993-98B3-4E63-98FA-F8D17DF3B343}" srcOrd="0" destOrd="0" presId="urn:microsoft.com/office/officeart/2005/8/layout/orgChart1"/>
    <dgm:cxn modelId="{50DA7273-E81D-4A47-8BDF-06F9D87FBE1B}" type="presParOf" srcId="{09207993-98B3-4E63-98FA-F8D17DF3B343}" destId="{F60D47E2-4D35-441E-8A86-2E06D50D37B9}" srcOrd="0" destOrd="0" presId="urn:microsoft.com/office/officeart/2005/8/layout/orgChart1"/>
    <dgm:cxn modelId="{BBFBACE5-1A56-4D70-9720-D055BE98FF9E}" type="presParOf" srcId="{09207993-98B3-4E63-98FA-F8D17DF3B343}" destId="{1D121BDA-6A47-41F2-8F51-105F57814B93}" srcOrd="1" destOrd="0" presId="urn:microsoft.com/office/officeart/2005/8/layout/orgChart1"/>
    <dgm:cxn modelId="{5DE766BA-A71C-4413-A6C9-754EBD6A8938}" type="presParOf" srcId="{2A3B0D1D-CEE4-4B68-A8BB-29B4488AE5D8}" destId="{09591ABC-0823-4EF3-94AA-BE5F9F10E618}" srcOrd="1" destOrd="0" presId="urn:microsoft.com/office/officeart/2005/8/layout/orgChart1"/>
    <dgm:cxn modelId="{556ABFDB-0201-4F5B-8299-02EDB7BB2631}" type="presParOf" srcId="{2A3B0D1D-CEE4-4B68-A8BB-29B4488AE5D8}" destId="{BFF6B1E5-3B60-4BCB-8336-028CEFCB67EF}" srcOrd="2" destOrd="0" presId="urn:microsoft.com/office/officeart/2005/8/layout/orgChart1"/>
    <dgm:cxn modelId="{D2B74AF2-A531-4133-8C38-8A2BA7A88200}" type="presParOf" srcId="{E20C4173-9F57-4594-8E28-AEE92E80A307}" destId="{F721D652-15F6-452E-9DDA-56D40EAD96B9}" srcOrd="2" destOrd="0" presId="urn:microsoft.com/office/officeart/2005/8/layout/orgChart1"/>
    <dgm:cxn modelId="{C983F20A-9D9C-4D3C-8390-8DD04DA61552}" type="presParOf" srcId="{E20C4173-9F57-4594-8E28-AEE92E80A307}" destId="{3D44C7B6-3535-47EE-9189-A65D88C97209}" srcOrd="3" destOrd="0" presId="urn:microsoft.com/office/officeart/2005/8/layout/orgChart1"/>
    <dgm:cxn modelId="{E5BC9763-7B99-4EBD-BCFB-5D54537AF11A}" type="presParOf" srcId="{3D44C7B6-3535-47EE-9189-A65D88C97209}" destId="{F4839DF1-E217-4111-AD72-75A5512DEF80}" srcOrd="0" destOrd="0" presId="urn:microsoft.com/office/officeart/2005/8/layout/orgChart1"/>
    <dgm:cxn modelId="{3F19B480-EB3E-4282-BF1F-2A77CC268BD0}" type="presParOf" srcId="{F4839DF1-E217-4111-AD72-75A5512DEF80}" destId="{4060001D-4B91-4C78-84DE-FA4ECFB35876}" srcOrd="0" destOrd="0" presId="urn:microsoft.com/office/officeart/2005/8/layout/orgChart1"/>
    <dgm:cxn modelId="{652E74F9-CAE3-4280-AE2A-7EC4501C4D14}" type="presParOf" srcId="{F4839DF1-E217-4111-AD72-75A5512DEF80}" destId="{3958A1B0-88C2-4295-81F4-1F0892C1AC43}" srcOrd="1" destOrd="0" presId="urn:microsoft.com/office/officeart/2005/8/layout/orgChart1"/>
    <dgm:cxn modelId="{9285F3EE-64A6-4972-B55B-8D87195677CA}" type="presParOf" srcId="{3D44C7B6-3535-47EE-9189-A65D88C97209}" destId="{B1C0C60D-4281-488C-89AC-030AFA073357}" srcOrd="1" destOrd="0" presId="urn:microsoft.com/office/officeart/2005/8/layout/orgChart1"/>
    <dgm:cxn modelId="{9563EB54-DFF5-4568-9205-59DB7FCE9A75}" type="presParOf" srcId="{3D44C7B6-3535-47EE-9189-A65D88C97209}" destId="{3968FA3B-9EB1-4B71-BB15-7206C1C0E6FD}" srcOrd="2" destOrd="0" presId="urn:microsoft.com/office/officeart/2005/8/layout/orgChart1"/>
    <dgm:cxn modelId="{00F41ED5-B6D1-4F7C-A855-D4F95E8E2F30}" type="presParOf" srcId="{E20C4173-9F57-4594-8E28-AEE92E80A307}" destId="{B9D958F1-A11A-46ED-A0C4-B3E107B5276B}" srcOrd="4" destOrd="0" presId="urn:microsoft.com/office/officeart/2005/8/layout/orgChart1"/>
    <dgm:cxn modelId="{346AFEE9-EC72-4F0E-BE7D-8CB8244156E3}" type="presParOf" srcId="{E20C4173-9F57-4594-8E28-AEE92E80A307}" destId="{5F8F8F1A-7E34-4832-AA62-9598C79FA53F}" srcOrd="5" destOrd="0" presId="urn:microsoft.com/office/officeart/2005/8/layout/orgChart1"/>
    <dgm:cxn modelId="{4CD74D05-A70B-49FB-B2A4-F8F340918E19}" type="presParOf" srcId="{5F8F8F1A-7E34-4832-AA62-9598C79FA53F}" destId="{6F688B05-EBE4-409F-911E-93657BD1CF5B}" srcOrd="0" destOrd="0" presId="urn:microsoft.com/office/officeart/2005/8/layout/orgChart1"/>
    <dgm:cxn modelId="{08321C49-4F16-48DE-A628-1087474A62DD}" type="presParOf" srcId="{6F688B05-EBE4-409F-911E-93657BD1CF5B}" destId="{E06006A4-8196-4CA2-BE2E-1F21407FE033}" srcOrd="0" destOrd="0" presId="urn:microsoft.com/office/officeart/2005/8/layout/orgChart1"/>
    <dgm:cxn modelId="{BAC40A7C-1E36-4604-9B83-0CECC812E770}" type="presParOf" srcId="{6F688B05-EBE4-409F-911E-93657BD1CF5B}" destId="{A44B4408-62F1-4ED2-8A0D-B6715760F76E}" srcOrd="1" destOrd="0" presId="urn:microsoft.com/office/officeart/2005/8/layout/orgChart1"/>
    <dgm:cxn modelId="{102B7CF9-A26E-4B51-9F67-F8201CB020AF}" type="presParOf" srcId="{5F8F8F1A-7E34-4832-AA62-9598C79FA53F}" destId="{CA9865EB-4736-46B7-9C27-7C0205867050}" srcOrd="1" destOrd="0" presId="urn:microsoft.com/office/officeart/2005/8/layout/orgChart1"/>
    <dgm:cxn modelId="{FCDDB2BA-1BC8-451A-88A1-4C50EE6666FC}" type="presParOf" srcId="{5F8F8F1A-7E34-4832-AA62-9598C79FA53F}" destId="{24EB0B4A-757A-49ED-B7EC-7A8904D7D6AE}" srcOrd="2" destOrd="0" presId="urn:microsoft.com/office/officeart/2005/8/layout/orgChart1"/>
    <dgm:cxn modelId="{89CA6DB5-B7EF-4459-8E76-F1B8B64871C8}" type="presParOf" srcId="{E20C4173-9F57-4594-8E28-AEE92E80A307}" destId="{30E3CD3B-C50F-4E44-92CF-87C9F0CF1776}" srcOrd="6" destOrd="0" presId="urn:microsoft.com/office/officeart/2005/8/layout/orgChart1"/>
    <dgm:cxn modelId="{FD471AD4-DFFA-4987-8596-26866DD2052C}" type="presParOf" srcId="{E20C4173-9F57-4594-8E28-AEE92E80A307}" destId="{7A3E3378-A8EC-4E4B-8A0A-4967B65EDA2D}" srcOrd="7" destOrd="0" presId="urn:microsoft.com/office/officeart/2005/8/layout/orgChart1"/>
    <dgm:cxn modelId="{2B496F46-F930-4578-98FE-B260AAAB2840}" type="presParOf" srcId="{7A3E3378-A8EC-4E4B-8A0A-4967B65EDA2D}" destId="{D4D506FA-5A0A-49D0-B925-1B271FCA0D8C}" srcOrd="0" destOrd="0" presId="urn:microsoft.com/office/officeart/2005/8/layout/orgChart1"/>
    <dgm:cxn modelId="{10F579D8-1FAC-4048-9DB8-C836E5237A97}" type="presParOf" srcId="{D4D506FA-5A0A-49D0-B925-1B271FCA0D8C}" destId="{9AEE9942-A782-42B8-A103-4702A66B2782}" srcOrd="0" destOrd="0" presId="urn:microsoft.com/office/officeart/2005/8/layout/orgChart1"/>
    <dgm:cxn modelId="{8BB1BF97-140A-4553-805D-1D412F10F61A}" type="presParOf" srcId="{D4D506FA-5A0A-49D0-B925-1B271FCA0D8C}" destId="{9F112641-B0E8-41F2-9456-21AA5F6FCC63}" srcOrd="1" destOrd="0" presId="urn:microsoft.com/office/officeart/2005/8/layout/orgChart1"/>
    <dgm:cxn modelId="{019F61D3-2650-46F0-BA42-BE25622622B5}" type="presParOf" srcId="{7A3E3378-A8EC-4E4B-8A0A-4967B65EDA2D}" destId="{7A924209-130C-41B3-A692-0E512C4D1988}" srcOrd="1" destOrd="0" presId="urn:microsoft.com/office/officeart/2005/8/layout/orgChart1"/>
    <dgm:cxn modelId="{3FF4B968-5B48-43D0-83DA-9CF23DA3A171}" type="presParOf" srcId="{7A3E3378-A8EC-4E4B-8A0A-4967B65EDA2D}" destId="{4A520E1F-2819-4B8C-A89C-A2CEB2732B51}" srcOrd="2" destOrd="0" presId="urn:microsoft.com/office/officeart/2005/8/layout/orgChart1"/>
    <dgm:cxn modelId="{687AB671-E9F5-4FB4-BC83-E248EF69D71D}" type="presParOf" srcId="{E20C4173-9F57-4594-8E28-AEE92E80A307}" destId="{28E20917-C595-45D4-A730-11AECC6664AF}" srcOrd="8" destOrd="0" presId="urn:microsoft.com/office/officeart/2005/8/layout/orgChart1"/>
    <dgm:cxn modelId="{66EE6DA5-4B19-4233-8502-0E0484865EC2}" type="presParOf" srcId="{E20C4173-9F57-4594-8E28-AEE92E80A307}" destId="{C995BE18-BC42-4AE1-8C39-78CEC695FA6A}" srcOrd="9" destOrd="0" presId="urn:microsoft.com/office/officeart/2005/8/layout/orgChart1"/>
    <dgm:cxn modelId="{22CC7F1B-5682-4905-BD90-03D644ECC6E2}" type="presParOf" srcId="{C995BE18-BC42-4AE1-8C39-78CEC695FA6A}" destId="{6C16AFDD-F937-4B2D-8167-A0E0EA322078}" srcOrd="0" destOrd="0" presId="urn:microsoft.com/office/officeart/2005/8/layout/orgChart1"/>
    <dgm:cxn modelId="{2C8A7862-917C-40EE-A854-73761D221CE6}" type="presParOf" srcId="{6C16AFDD-F937-4B2D-8167-A0E0EA322078}" destId="{C38C81E7-6697-4931-83AE-E17EF6A609C1}" srcOrd="0" destOrd="0" presId="urn:microsoft.com/office/officeart/2005/8/layout/orgChart1"/>
    <dgm:cxn modelId="{665797AB-3ACB-4BDF-BA53-E21EC2CEC2E1}" type="presParOf" srcId="{6C16AFDD-F937-4B2D-8167-A0E0EA322078}" destId="{C6100D93-94BD-4141-9E9B-42A5D159F61B}" srcOrd="1" destOrd="0" presId="urn:microsoft.com/office/officeart/2005/8/layout/orgChart1"/>
    <dgm:cxn modelId="{4CDBE445-0F8B-41DC-AC43-E7F04DDCDEBD}" type="presParOf" srcId="{C995BE18-BC42-4AE1-8C39-78CEC695FA6A}" destId="{37DE0C3D-D21B-4748-995E-29B4C4370BB3}" srcOrd="1" destOrd="0" presId="urn:microsoft.com/office/officeart/2005/8/layout/orgChart1"/>
    <dgm:cxn modelId="{4DEFF55F-6939-4AD7-AD92-49D2A7EC926D}" type="presParOf" srcId="{C995BE18-BC42-4AE1-8C39-78CEC695FA6A}" destId="{833FB98E-1B4F-464C-B1B9-38CBD4208BB7}" srcOrd="2" destOrd="0" presId="urn:microsoft.com/office/officeart/2005/8/layout/orgChart1"/>
    <dgm:cxn modelId="{F38F1E4F-DD68-451F-AA46-7D46687C16CB}" type="presParOf" srcId="{67F663F2-272A-4D94-971E-81C7EACB1947}" destId="{845B2317-428D-4F05-91C5-C6DB972A463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20917-C595-45D4-A730-11AECC6664AF}">
      <dsp:nvSpPr>
        <dsp:cNvPr id="0" name=""/>
        <dsp:cNvSpPr/>
      </dsp:nvSpPr>
      <dsp:spPr>
        <a:xfrm>
          <a:off x="3429000" y="1229267"/>
          <a:ext cx="2841356" cy="246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82"/>
              </a:lnTo>
              <a:lnTo>
                <a:pt x="2841356" y="123282"/>
              </a:lnTo>
              <a:lnTo>
                <a:pt x="2841356" y="2465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3CD3B-C50F-4E44-92CF-87C9F0CF1776}">
      <dsp:nvSpPr>
        <dsp:cNvPr id="0" name=""/>
        <dsp:cNvSpPr/>
      </dsp:nvSpPr>
      <dsp:spPr>
        <a:xfrm>
          <a:off x="3429000" y="1229267"/>
          <a:ext cx="1420678" cy="246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82"/>
              </a:lnTo>
              <a:lnTo>
                <a:pt x="1420678" y="123282"/>
              </a:lnTo>
              <a:lnTo>
                <a:pt x="1420678" y="2465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D958F1-A11A-46ED-A0C4-B3E107B5276B}">
      <dsp:nvSpPr>
        <dsp:cNvPr id="0" name=""/>
        <dsp:cNvSpPr/>
      </dsp:nvSpPr>
      <dsp:spPr>
        <a:xfrm>
          <a:off x="3383280" y="1229267"/>
          <a:ext cx="91440" cy="246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5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1D652-15F6-452E-9DDA-56D40EAD96B9}">
      <dsp:nvSpPr>
        <dsp:cNvPr id="0" name=""/>
        <dsp:cNvSpPr/>
      </dsp:nvSpPr>
      <dsp:spPr>
        <a:xfrm>
          <a:off x="2008321" y="1229267"/>
          <a:ext cx="1420678" cy="246564"/>
        </a:xfrm>
        <a:custGeom>
          <a:avLst/>
          <a:gdLst/>
          <a:ahLst/>
          <a:cxnLst/>
          <a:rect l="0" t="0" r="0" b="0"/>
          <a:pathLst>
            <a:path>
              <a:moveTo>
                <a:pt x="1420678" y="0"/>
              </a:moveTo>
              <a:lnTo>
                <a:pt x="1420678" y="123282"/>
              </a:lnTo>
              <a:lnTo>
                <a:pt x="0" y="123282"/>
              </a:lnTo>
              <a:lnTo>
                <a:pt x="0" y="2465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395BF-7489-477F-BD38-0A1CD6C90122}">
      <dsp:nvSpPr>
        <dsp:cNvPr id="0" name=""/>
        <dsp:cNvSpPr/>
      </dsp:nvSpPr>
      <dsp:spPr>
        <a:xfrm>
          <a:off x="587643" y="1229267"/>
          <a:ext cx="2841356" cy="246564"/>
        </a:xfrm>
        <a:custGeom>
          <a:avLst/>
          <a:gdLst/>
          <a:ahLst/>
          <a:cxnLst/>
          <a:rect l="0" t="0" r="0" b="0"/>
          <a:pathLst>
            <a:path>
              <a:moveTo>
                <a:pt x="2841356" y="0"/>
              </a:moveTo>
              <a:lnTo>
                <a:pt x="2841356" y="123282"/>
              </a:lnTo>
              <a:lnTo>
                <a:pt x="0" y="123282"/>
              </a:lnTo>
              <a:lnTo>
                <a:pt x="0" y="2465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37AF7C-E876-4714-BF64-96C900093A39}">
      <dsp:nvSpPr>
        <dsp:cNvPr id="0" name=""/>
        <dsp:cNvSpPr/>
      </dsp:nvSpPr>
      <dsp:spPr>
        <a:xfrm>
          <a:off x="2841942" y="642210"/>
          <a:ext cx="1174114" cy="587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Home</a:t>
          </a:r>
          <a:endParaRPr lang="en-US" sz="1700" kern="1200" dirty="0"/>
        </a:p>
      </dsp:txBody>
      <dsp:txXfrm>
        <a:off x="2841942" y="642210"/>
        <a:ext cx="1174114" cy="587057"/>
      </dsp:txXfrm>
    </dsp:sp>
    <dsp:sp modelId="{F60D47E2-4D35-441E-8A86-2E06D50D37B9}">
      <dsp:nvSpPr>
        <dsp:cNvPr id="0" name=""/>
        <dsp:cNvSpPr/>
      </dsp:nvSpPr>
      <dsp:spPr>
        <a:xfrm>
          <a:off x="586" y="1475832"/>
          <a:ext cx="1174114" cy="587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Job specification</a:t>
          </a:r>
          <a:endParaRPr lang="en-US" sz="1700" kern="1200" dirty="0"/>
        </a:p>
      </dsp:txBody>
      <dsp:txXfrm>
        <a:off x="586" y="1475832"/>
        <a:ext cx="1174114" cy="587057"/>
      </dsp:txXfrm>
    </dsp:sp>
    <dsp:sp modelId="{4060001D-4B91-4C78-84DE-FA4ECFB35876}">
      <dsp:nvSpPr>
        <dsp:cNvPr id="0" name=""/>
        <dsp:cNvSpPr/>
      </dsp:nvSpPr>
      <dsp:spPr>
        <a:xfrm>
          <a:off x="1421264" y="1475832"/>
          <a:ext cx="1174114" cy="587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Courses</a:t>
          </a:r>
          <a:endParaRPr lang="en-US" sz="1700" kern="1200" dirty="0"/>
        </a:p>
      </dsp:txBody>
      <dsp:txXfrm>
        <a:off x="1421264" y="1475832"/>
        <a:ext cx="1174114" cy="587057"/>
      </dsp:txXfrm>
    </dsp:sp>
    <dsp:sp modelId="{E06006A4-8196-4CA2-BE2E-1F21407FE033}">
      <dsp:nvSpPr>
        <dsp:cNvPr id="0" name=""/>
        <dsp:cNvSpPr/>
      </dsp:nvSpPr>
      <dsp:spPr>
        <a:xfrm>
          <a:off x="2841942" y="1475832"/>
          <a:ext cx="1174114" cy="587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Meet us</a:t>
          </a:r>
          <a:endParaRPr lang="en-US" sz="1700" kern="1200" dirty="0"/>
        </a:p>
      </dsp:txBody>
      <dsp:txXfrm>
        <a:off x="2841942" y="1475832"/>
        <a:ext cx="1174114" cy="587057"/>
      </dsp:txXfrm>
    </dsp:sp>
    <dsp:sp modelId="{9AEE9942-A782-42B8-A103-4702A66B2782}">
      <dsp:nvSpPr>
        <dsp:cNvPr id="0" name=""/>
        <dsp:cNvSpPr/>
      </dsp:nvSpPr>
      <dsp:spPr>
        <a:xfrm>
          <a:off x="4262621" y="1475832"/>
          <a:ext cx="1174114" cy="587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About us</a:t>
          </a:r>
          <a:endParaRPr lang="en-US" sz="1700" kern="1200" dirty="0"/>
        </a:p>
      </dsp:txBody>
      <dsp:txXfrm>
        <a:off x="4262621" y="1475832"/>
        <a:ext cx="1174114" cy="587057"/>
      </dsp:txXfrm>
    </dsp:sp>
    <dsp:sp modelId="{C38C81E7-6697-4931-83AE-E17EF6A609C1}">
      <dsp:nvSpPr>
        <dsp:cNvPr id="0" name=""/>
        <dsp:cNvSpPr/>
      </dsp:nvSpPr>
      <dsp:spPr>
        <a:xfrm>
          <a:off x="5683299" y="1475832"/>
          <a:ext cx="1174114" cy="587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Sign up</a:t>
          </a:r>
          <a:endParaRPr lang="en-US" sz="1700" kern="1200" dirty="0"/>
        </a:p>
      </dsp:txBody>
      <dsp:txXfrm>
        <a:off x="5683299" y="1475832"/>
        <a:ext cx="1174114" cy="587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0B-2E6F-4A3B-8184-FD83DC95CD3C}" type="datetimeFigureOut">
              <a:rPr lang="en-GB" smtClean="0"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5F3-9AEC-417B-9E3D-1F7188B35B5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0B-2E6F-4A3B-8184-FD83DC95CD3C}" type="datetimeFigureOut">
              <a:rPr lang="en-GB" smtClean="0"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5F3-9AEC-417B-9E3D-1F7188B35B5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7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0B-2E6F-4A3B-8184-FD83DC95CD3C}" type="datetimeFigureOut">
              <a:rPr lang="en-GB" smtClean="0"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5F3-9AEC-417B-9E3D-1F7188B35B5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9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0B-2E6F-4A3B-8184-FD83DC95CD3C}" type="datetimeFigureOut">
              <a:rPr lang="en-GB" smtClean="0"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5F3-9AEC-417B-9E3D-1F7188B35B5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803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0B-2E6F-4A3B-8184-FD83DC95CD3C}" type="datetimeFigureOut">
              <a:rPr lang="en-GB" smtClean="0"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5F3-9AEC-417B-9E3D-1F7188B35B5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22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0B-2E6F-4A3B-8184-FD83DC95CD3C}" type="datetimeFigureOut">
              <a:rPr lang="en-GB" smtClean="0"/>
              <a:t>13/06/2018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5F3-9AEC-417B-9E3D-1F7188B35B5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70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0B-2E6F-4A3B-8184-FD83DC95CD3C}" type="datetimeFigureOut">
              <a:rPr lang="en-GB" smtClean="0"/>
              <a:t>13/06/2018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5F3-9AEC-417B-9E3D-1F7188B35B5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2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0B-2E6F-4A3B-8184-FD83DC95CD3C}" type="datetimeFigureOut">
              <a:rPr lang="en-GB" smtClean="0"/>
              <a:t>13/06/2018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5F3-9AEC-417B-9E3D-1F7188B35B5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70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0B-2E6F-4A3B-8184-FD83DC95CD3C}" type="datetimeFigureOut">
              <a:rPr lang="en-GB" smtClean="0"/>
              <a:t>13/06/2018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5F3-9AEC-417B-9E3D-1F7188B35B5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573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0B-2E6F-4A3B-8184-FD83DC95CD3C}" type="datetimeFigureOut">
              <a:rPr lang="en-GB" smtClean="0"/>
              <a:t>13/06/2018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5F3-9AEC-417B-9E3D-1F7188B35B5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2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80B-2E6F-4A3B-8184-FD83DC95CD3C}" type="datetimeFigureOut">
              <a:rPr lang="en-GB" smtClean="0"/>
              <a:t>13/06/2018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5F3-9AEC-417B-9E3D-1F7188B35B5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570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8580B-2E6F-4A3B-8184-FD83DC95CD3C}" type="datetimeFigureOut">
              <a:rPr lang="en-GB" smtClean="0"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825F3-9AEC-417B-9E3D-1F7188B35B5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022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/>
          <p:cNvSpPr/>
          <p:nvPr/>
        </p:nvSpPr>
        <p:spPr>
          <a:xfrm>
            <a:off x="0" y="-1"/>
            <a:ext cx="6858000" cy="12192001"/>
          </a:xfrm>
          <a:prstGeom prst="rect">
            <a:avLst/>
          </a:prstGeom>
          <a:gradFill>
            <a:gsLst>
              <a:gs pos="0">
                <a:schemeClr val="tx1"/>
              </a:gs>
              <a:gs pos="95000">
                <a:schemeClr val="tx1"/>
              </a:gs>
              <a:gs pos="50000">
                <a:srgbClr val="0070C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Freeform 67"/>
          <p:cNvSpPr/>
          <p:nvPr/>
        </p:nvSpPr>
        <p:spPr>
          <a:xfrm rot="2700000">
            <a:off x="1103008" y="-276230"/>
            <a:ext cx="616779" cy="3375252"/>
          </a:xfrm>
          <a:custGeom>
            <a:avLst/>
            <a:gdLst>
              <a:gd name="connsiteX0" fmla="*/ 15277 w 616779"/>
              <a:gd name="connsiteY0" fmla="*/ 0 h 2904308"/>
              <a:gd name="connsiteX1" fmla="*/ 15277 w 616779"/>
              <a:gd name="connsiteY1" fmla="*/ 2904308 h 2904308"/>
              <a:gd name="connsiteX2" fmla="*/ 0 w 616779"/>
              <a:gd name="connsiteY2" fmla="*/ 2889031 h 2904308"/>
              <a:gd name="connsiteX3" fmla="*/ 0 w 616779"/>
              <a:gd name="connsiteY3" fmla="*/ 15276 h 29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779" h="2904308">
                <a:moveTo>
                  <a:pt x="15277" y="0"/>
                </a:moveTo>
                <a:cubicBezTo>
                  <a:pt x="817280" y="802003"/>
                  <a:pt x="817280" y="2102306"/>
                  <a:pt x="15277" y="2904308"/>
                </a:cubicBezTo>
                <a:lnTo>
                  <a:pt x="0" y="2889031"/>
                </a:lnTo>
                <a:cubicBezTo>
                  <a:pt x="793566" y="2095465"/>
                  <a:pt x="793566" y="808841"/>
                  <a:pt x="0" y="15276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grpSp>
        <p:nvGrpSpPr>
          <p:cNvPr id="95" name="Group 94"/>
          <p:cNvGrpSpPr/>
          <p:nvPr/>
        </p:nvGrpSpPr>
        <p:grpSpPr>
          <a:xfrm>
            <a:off x="2142714" y="74761"/>
            <a:ext cx="1996882" cy="401116"/>
            <a:chOff x="2142714" y="74761"/>
            <a:chExt cx="1996882" cy="401116"/>
          </a:xfrm>
        </p:grpSpPr>
        <p:sp>
          <p:nvSpPr>
            <p:cNvPr id="55" name="Freeform 54"/>
            <p:cNvSpPr/>
            <p:nvPr/>
          </p:nvSpPr>
          <p:spPr>
            <a:xfrm>
              <a:off x="2346448" y="115051"/>
              <a:ext cx="1793148" cy="320893"/>
            </a:xfrm>
            <a:custGeom>
              <a:avLst/>
              <a:gdLst>
                <a:gd name="connsiteX0" fmla="*/ 0 w 4284573"/>
                <a:gd name="connsiteY0" fmla="*/ 0 h 320893"/>
                <a:gd name="connsiteX1" fmla="*/ 4284573 w 4284573"/>
                <a:gd name="connsiteY1" fmla="*/ 0 h 320893"/>
                <a:gd name="connsiteX2" fmla="*/ 4284573 w 4284573"/>
                <a:gd name="connsiteY2" fmla="*/ 320893 h 320893"/>
                <a:gd name="connsiteX3" fmla="*/ 0 w 4284573"/>
                <a:gd name="connsiteY3" fmla="*/ 320893 h 320893"/>
                <a:gd name="connsiteX4" fmla="*/ 0 w 4284573"/>
                <a:gd name="connsiteY4" fmla="*/ 0 h 32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4573" h="320893">
                  <a:moveTo>
                    <a:pt x="0" y="0"/>
                  </a:moveTo>
                  <a:lnTo>
                    <a:pt x="4284573" y="0"/>
                  </a:lnTo>
                  <a:lnTo>
                    <a:pt x="4284573" y="320893"/>
                  </a:lnTo>
                  <a:lnTo>
                    <a:pt x="0" y="320893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254709" tIns="40640" rIns="40640" bIns="4064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Home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142714" y="74761"/>
              <a:ext cx="401116" cy="4011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</p:grpSp>
      <p:grpSp>
        <p:nvGrpSpPr>
          <p:cNvPr id="96" name="Group 95"/>
          <p:cNvGrpSpPr/>
          <p:nvPr/>
        </p:nvGrpSpPr>
        <p:grpSpPr>
          <a:xfrm>
            <a:off x="1986606" y="521479"/>
            <a:ext cx="1997508" cy="401116"/>
            <a:chOff x="1986606" y="521479"/>
            <a:chExt cx="1997508" cy="401116"/>
          </a:xfrm>
        </p:grpSpPr>
        <p:sp>
          <p:nvSpPr>
            <p:cNvPr id="57" name="Freeform 56"/>
            <p:cNvSpPr/>
            <p:nvPr/>
          </p:nvSpPr>
          <p:spPr>
            <a:xfrm>
              <a:off x="2187164" y="557495"/>
              <a:ext cx="1796950" cy="320893"/>
            </a:xfrm>
            <a:custGeom>
              <a:avLst/>
              <a:gdLst>
                <a:gd name="connsiteX0" fmla="*/ 0 w 4020616"/>
                <a:gd name="connsiteY0" fmla="*/ 0 h 320893"/>
                <a:gd name="connsiteX1" fmla="*/ 4020616 w 4020616"/>
                <a:gd name="connsiteY1" fmla="*/ 0 h 320893"/>
                <a:gd name="connsiteX2" fmla="*/ 4020616 w 4020616"/>
                <a:gd name="connsiteY2" fmla="*/ 320893 h 320893"/>
                <a:gd name="connsiteX3" fmla="*/ 0 w 4020616"/>
                <a:gd name="connsiteY3" fmla="*/ 320893 h 320893"/>
                <a:gd name="connsiteX4" fmla="*/ 0 w 4020616"/>
                <a:gd name="connsiteY4" fmla="*/ 0 h 32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0616" h="320893">
                  <a:moveTo>
                    <a:pt x="0" y="0"/>
                  </a:moveTo>
                  <a:lnTo>
                    <a:pt x="4020616" y="0"/>
                  </a:lnTo>
                  <a:lnTo>
                    <a:pt x="4020616" y="320893"/>
                  </a:lnTo>
                  <a:lnTo>
                    <a:pt x="0" y="320893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254709" tIns="40640" rIns="40640" bIns="4064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Job specification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1986606" y="521479"/>
              <a:ext cx="401116" cy="4011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</p:grpSp>
      <p:grpSp>
        <p:nvGrpSpPr>
          <p:cNvPr id="97" name="Group 96"/>
          <p:cNvGrpSpPr/>
          <p:nvPr/>
        </p:nvGrpSpPr>
        <p:grpSpPr>
          <a:xfrm>
            <a:off x="1741598" y="952572"/>
            <a:ext cx="1997508" cy="401116"/>
            <a:chOff x="1741598" y="952572"/>
            <a:chExt cx="1997508" cy="401116"/>
          </a:xfrm>
        </p:grpSpPr>
        <p:sp>
          <p:nvSpPr>
            <p:cNvPr id="59" name="Freeform 58"/>
            <p:cNvSpPr/>
            <p:nvPr/>
          </p:nvSpPr>
          <p:spPr>
            <a:xfrm>
              <a:off x="1942156" y="985295"/>
              <a:ext cx="1796950" cy="320893"/>
            </a:xfrm>
            <a:custGeom>
              <a:avLst/>
              <a:gdLst>
                <a:gd name="connsiteX0" fmla="*/ 0 w 3899915"/>
                <a:gd name="connsiteY0" fmla="*/ 0 h 320893"/>
                <a:gd name="connsiteX1" fmla="*/ 3899915 w 3899915"/>
                <a:gd name="connsiteY1" fmla="*/ 0 h 320893"/>
                <a:gd name="connsiteX2" fmla="*/ 3899915 w 3899915"/>
                <a:gd name="connsiteY2" fmla="*/ 320893 h 320893"/>
                <a:gd name="connsiteX3" fmla="*/ 0 w 3899915"/>
                <a:gd name="connsiteY3" fmla="*/ 320893 h 320893"/>
                <a:gd name="connsiteX4" fmla="*/ 0 w 3899915"/>
                <a:gd name="connsiteY4" fmla="*/ 0 h 32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9915" h="320893">
                  <a:moveTo>
                    <a:pt x="0" y="0"/>
                  </a:moveTo>
                  <a:lnTo>
                    <a:pt x="3899915" y="0"/>
                  </a:lnTo>
                  <a:lnTo>
                    <a:pt x="3899915" y="320893"/>
                  </a:lnTo>
                  <a:lnTo>
                    <a:pt x="0" y="320893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254709" tIns="40640" rIns="40640" bIns="4064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Courses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1741598" y="952572"/>
              <a:ext cx="401116" cy="4011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</p:grpSp>
      <p:grpSp>
        <p:nvGrpSpPr>
          <p:cNvPr id="98" name="Group 97"/>
          <p:cNvGrpSpPr/>
          <p:nvPr/>
        </p:nvGrpSpPr>
        <p:grpSpPr>
          <a:xfrm>
            <a:off x="1386614" y="1357482"/>
            <a:ext cx="1997508" cy="401116"/>
            <a:chOff x="1386614" y="1357482"/>
            <a:chExt cx="1997508" cy="401116"/>
          </a:xfrm>
        </p:grpSpPr>
        <p:sp>
          <p:nvSpPr>
            <p:cNvPr id="61" name="Freeform 60"/>
            <p:cNvSpPr/>
            <p:nvPr/>
          </p:nvSpPr>
          <p:spPr>
            <a:xfrm>
              <a:off x="1587173" y="1397593"/>
              <a:ext cx="1796949" cy="320893"/>
            </a:xfrm>
            <a:custGeom>
              <a:avLst/>
              <a:gdLst>
                <a:gd name="connsiteX0" fmla="*/ 0 w 3899915"/>
                <a:gd name="connsiteY0" fmla="*/ 0 h 320893"/>
                <a:gd name="connsiteX1" fmla="*/ 3899915 w 3899915"/>
                <a:gd name="connsiteY1" fmla="*/ 0 h 320893"/>
                <a:gd name="connsiteX2" fmla="*/ 3899915 w 3899915"/>
                <a:gd name="connsiteY2" fmla="*/ 320893 h 320893"/>
                <a:gd name="connsiteX3" fmla="*/ 0 w 3899915"/>
                <a:gd name="connsiteY3" fmla="*/ 320893 h 320893"/>
                <a:gd name="connsiteX4" fmla="*/ 0 w 3899915"/>
                <a:gd name="connsiteY4" fmla="*/ 0 h 32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9915" h="320893">
                  <a:moveTo>
                    <a:pt x="0" y="0"/>
                  </a:moveTo>
                  <a:lnTo>
                    <a:pt x="3899915" y="0"/>
                  </a:lnTo>
                  <a:lnTo>
                    <a:pt x="3899915" y="320893"/>
                  </a:lnTo>
                  <a:lnTo>
                    <a:pt x="0" y="320893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254709" tIns="40640" rIns="40640" bIns="4064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Meet us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1386614" y="1357482"/>
              <a:ext cx="401116" cy="4011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</p:grpSp>
      <p:grpSp>
        <p:nvGrpSpPr>
          <p:cNvPr id="99" name="Group 98"/>
          <p:cNvGrpSpPr/>
          <p:nvPr/>
        </p:nvGrpSpPr>
        <p:grpSpPr>
          <a:xfrm>
            <a:off x="898275" y="1738755"/>
            <a:ext cx="1997508" cy="401116"/>
            <a:chOff x="898275" y="1738755"/>
            <a:chExt cx="1997508" cy="401116"/>
          </a:xfrm>
        </p:grpSpPr>
        <p:sp>
          <p:nvSpPr>
            <p:cNvPr id="63" name="Freeform 62"/>
            <p:cNvSpPr/>
            <p:nvPr/>
          </p:nvSpPr>
          <p:spPr>
            <a:xfrm>
              <a:off x="1098833" y="1778441"/>
              <a:ext cx="1796950" cy="320893"/>
            </a:xfrm>
            <a:custGeom>
              <a:avLst/>
              <a:gdLst>
                <a:gd name="connsiteX0" fmla="*/ 0 w 4020616"/>
                <a:gd name="connsiteY0" fmla="*/ 0 h 320893"/>
                <a:gd name="connsiteX1" fmla="*/ 4020616 w 4020616"/>
                <a:gd name="connsiteY1" fmla="*/ 0 h 320893"/>
                <a:gd name="connsiteX2" fmla="*/ 4020616 w 4020616"/>
                <a:gd name="connsiteY2" fmla="*/ 320893 h 320893"/>
                <a:gd name="connsiteX3" fmla="*/ 0 w 4020616"/>
                <a:gd name="connsiteY3" fmla="*/ 320893 h 320893"/>
                <a:gd name="connsiteX4" fmla="*/ 0 w 4020616"/>
                <a:gd name="connsiteY4" fmla="*/ 0 h 32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0616" h="320893">
                  <a:moveTo>
                    <a:pt x="0" y="0"/>
                  </a:moveTo>
                  <a:lnTo>
                    <a:pt x="4020616" y="0"/>
                  </a:lnTo>
                  <a:lnTo>
                    <a:pt x="4020616" y="320893"/>
                  </a:lnTo>
                  <a:lnTo>
                    <a:pt x="0" y="320893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254709" tIns="40640" rIns="40640" bIns="4064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About us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898275" y="1738755"/>
              <a:ext cx="401116" cy="4011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</p:grpSp>
      <p:grpSp>
        <p:nvGrpSpPr>
          <p:cNvPr id="100" name="Group 99"/>
          <p:cNvGrpSpPr/>
          <p:nvPr/>
        </p:nvGrpSpPr>
        <p:grpSpPr>
          <a:xfrm>
            <a:off x="68207" y="2118463"/>
            <a:ext cx="1997506" cy="401116"/>
            <a:chOff x="68207" y="2118463"/>
            <a:chExt cx="1997506" cy="401116"/>
          </a:xfrm>
        </p:grpSpPr>
        <p:sp>
          <p:nvSpPr>
            <p:cNvPr id="65" name="Freeform 64"/>
            <p:cNvSpPr/>
            <p:nvPr/>
          </p:nvSpPr>
          <p:spPr>
            <a:xfrm>
              <a:off x="268764" y="2154166"/>
              <a:ext cx="1796949" cy="320893"/>
            </a:xfrm>
            <a:custGeom>
              <a:avLst/>
              <a:gdLst>
                <a:gd name="connsiteX0" fmla="*/ 0 w 4284573"/>
                <a:gd name="connsiteY0" fmla="*/ 0 h 320893"/>
                <a:gd name="connsiteX1" fmla="*/ 4284573 w 4284573"/>
                <a:gd name="connsiteY1" fmla="*/ 0 h 320893"/>
                <a:gd name="connsiteX2" fmla="*/ 4284573 w 4284573"/>
                <a:gd name="connsiteY2" fmla="*/ 320893 h 320893"/>
                <a:gd name="connsiteX3" fmla="*/ 0 w 4284573"/>
                <a:gd name="connsiteY3" fmla="*/ 320893 h 320893"/>
                <a:gd name="connsiteX4" fmla="*/ 0 w 4284573"/>
                <a:gd name="connsiteY4" fmla="*/ 0 h 32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4573" h="320893">
                  <a:moveTo>
                    <a:pt x="0" y="0"/>
                  </a:moveTo>
                  <a:lnTo>
                    <a:pt x="4284573" y="0"/>
                  </a:lnTo>
                  <a:lnTo>
                    <a:pt x="4284573" y="320893"/>
                  </a:lnTo>
                  <a:lnTo>
                    <a:pt x="0" y="320893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254709" tIns="40640" rIns="40640" bIns="4064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Sign up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68207" y="2118463"/>
              <a:ext cx="401116" cy="4011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</p:grpSp>
      <p:grpSp>
        <p:nvGrpSpPr>
          <p:cNvPr id="119" name="Group 118"/>
          <p:cNvGrpSpPr/>
          <p:nvPr/>
        </p:nvGrpSpPr>
        <p:grpSpPr>
          <a:xfrm>
            <a:off x="4565874" y="173821"/>
            <a:ext cx="1996882" cy="401116"/>
            <a:chOff x="4565874" y="173821"/>
            <a:chExt cx="1996882" cy="401116"/>
          </a:xfrm>
        </p:grpSpPr>
        <p:sp>
          <p:nvSpPr>
            <p:cNvPr id="102" name="Freeform 101"/>
            <p:cNvSpPr/>
            <p:nvPr/>
          </p:nvSpPr>
          <p:spPr>
            <a:xfrm>
              <a:off x="4769608" y="214111"/>
              <a:ext cx="1793148" cy="320893"/>
            </a:xfrm>
            <a:custGeom>
              <a:avLst/>
              <a:gdLst>
                <a:gd name="connsiteX0" fmla="*/ 0 w 4284573"/>
                <a:gd name="connsiteY0" fmla="*/ 0 h 320893"/>
                <a:gd name="connsiteX1" fmla="*/ 4284573 w 4284573"/>
                <a:gd name="connsiteY1" fmla="*/ 0 h 320893"/>
                <a:gd name="connsiteX2" fmla="*/ 4284573 w 4284573"/>
                <a:gd name="connsiteY2" fmla="*/ 320893 h 320893"/>
                <a:gd name="connsiteX3" fmla="*/ 0 w 4284573"/>
                <a:gd name="connsiteY3" fmla="*/ 320893 h 320893"/>
                <a:gd name="connsiteX4" fmla="*/ 0 w 4284573"/>
                <a:gd name="connsiteY4" fmla="*/ 0 h 32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4573" h="320893">
                  <a:moveTo>
                    <a:pt x="0" y="0"/>
                  </a:moveTo>
                  <a:lnTo>
                    <a:pt x="4284573" y="0"/>
                  </a:lnTo>
                  <a:lnTo>
                    <a:pt x="4284573" y="320893"/>
                  </a:lnTo>
                  <a:lnTo>
                    <a:pt x="0" y="32089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ACF4B"/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rgbClr val="7ACF4B"/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254709" tIns="40640" rIns="40640" bIns="4064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Home</a:t>
              </a:r>
            </a:p>
          </p:txBody>
        </p:sp>
        <p:sp>
          <p:nvSpPr>
            <p:cNvPr id="103" name="Oval 102"/>
            <p:cNvSpPr/>
            <p:nvPr/>
          </p:nvSpPr>
          <p:spPr>
            <a:xfrm>
              <a:off x="4565874" y="173821"/>
              <a:ext cx="401116" cy="401116"/>
            </a:xfrm>
            <a:prstGeom prst="ellipse">
              <a:avLst/>
            </a:prstGeom>
            <a:gradFill>
              <a:gsLst>
                <a:gs pos="0">
                  <a:srgbClr val="7ACF4B"/>
                </a:gs>
                <a:gs pos="50000">
                  <a:srgbClr val="63AC32"/>
                </a:gs>
                <a:gs pos="100000">
                  <a:srgbClr val="7ACF4B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</p:grpSp>
      <p:grpSp>
        <p:nvGrpSpPr>
          <p:cNvPr id="120" name="Group 119"/>
          <p:cNvGrpSpPr/>
          <p:nvPr/>
        </p:nvGrpSpPr>
        <p:grpSpPr>
          <a:xfrm>
            <a:off x="4409766" y="620539"/>
            <a:ext cx="1997508" cy="401116"/>
            <a:chOff x="4409766" y="620539"/>
            <a:chExt cx="1997508" cy="401116"/>
          </a:xfrm>
        </p:grpSpPr>
        <p:sp>
          <p:nvSpPr>
            <p:cNvPr id="105" name="Freeform 104"/>
            <p:cNvSpPr/>
            <p:nvPr/>
          </p:nvSpPr>
          <p:spPr>
            <a:xfrm>
              <a:off x="4610324" y="656555"/>
              <a:ext cx="1796950" cy="320893"/>
            </a:xfrm>
            <a:custGeom>
              <a:avLst/>
              <a:gdLst>
                <a:gd name="connsiteX0" fmla="*/ 0 w 4020616"/>
                <a:gd name="connsiteY0" fmla="*/ 0 h 320893"/>
                <a:gd name="connsiteX1" fmla="*/ 4020616 w 4020616"/>
                <a:gd name="connsiteY1" fmla="*/ 0 h 320893"/>
                <a:gd name="connsiteX2" fmla="*/ 4020616 w 4020616"/>
                <a:gd name="connsiteY2" fmla="*/ 320893 h 320893"/>
                <a:gd name="connsiteX3" fmla="*/ 0 w 4020616"/>
                <a:gd name="connsiteY3" fmla="*/ 320893 h 320893"/>
                <a:gd name="connsiteX4" fmla="*/ 0 w 4020616"/>
                <a:gd name="connsiteY4" fmla="*/ 0 h 32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0616" h="320893">
                  <a:moveTo>
                    <a:pt x="0" y="0"/>
                  </a:moveTo>
                  <a:lnTo>
                    <a:pt x="4020616" y="0"/>
                  </a:lnTo>
                  <a:lnTo>
                    <a:pt x="4020616" y="320893"/>
                  </a:lnTo>
                  <a:lnTo>
                    <a:pt x="0" y="32089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ACF4B"/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rgbClr val="7ACF4B"/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254709" tIns="40640" rIns="40640" bIns="4064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Job specification</a:t>
              </a:r>
            </a:p>
          </p:txBody>
        </p:sp>
        <p:sp>
          <p:nvSpPr>
            <p:cNvPr id="106" name="Oval 105"/>
            <p:cNvSpPr/>
            <p:nvPr/>
          </p:nvSpPr>
          <p:spPr>
            <a:xfrm>
              <a:off x="4409766" y="620539"/>
              <a:ext cx="401116" cy="401116"/>
            </a:xfrm>
            <a:prstGeom prst="ellipse">
              <a:avLst/>
            </a:prstGeom>
            <a:gradFill>
              <a:gsLst>
                <a:gs pos="0">
                  <a:srgbClr val="7ACF4B"/>
                </a:gs>
                <a:gs pos="50000">
                  <a:srgbClr val="63AC32"/>
                </a:gs>
                <a:gs pos="100000">
                  <a:srgbClr val="7ACF4B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</p:grpSp>
      <p:grpSp>
        <p:nvGrpSpPr>
          <p:cNvPr id="121" name="Group 120"/>
          <p:cNvGrpSpPr/>
          <p:nvPr/>
        </p:nvGrpSpPr>
        <p:grpSpPr>
          <a:xfrm>
            <a:off x="4164758" y="1051632"/>
            <a:ext cx="1997508" cy="401116"/>
            <a:chOff x="4164758" y="1051632"/>
            <a:chExt cx="1997508" cy="401116"/>
          </a:xfrm>
        </p:grpSpPr>
        <p:sp>
          <p:nvSpPr>
            <p:cNvPr id="108" name="Freeform 107"/>
            <p:cNvSpPr/>
            <p:nvPr/>
          </p:nvSpPr>
          <p:spPr>
            <a:xfrm>
              <a:off x="4365316" y="1084355"/>
              <a:ext cx="1796950" cy="320893"/>
            </a:xfrm>
            <a:custGeom>
              <a:avLst/>
              <a:gdLst>
                <a:gd name="connsiteX0" fmla="*/ 0 w 3899915"/>
                <a:gd name="connsiteY0" fmla="*/ 0 h 320893"/>
                <a:gd name="connsiteX1" fmla="*/ 3899915 w 3899915"/>
                <a:gd name="connsiteY1" fmla="*/ 0 h 320893"/>
                <a:gd name="connsiteX2" fmla="*/ 3899915 w 3899915"/>
                <a:gd name="connsiteY2" fmla="*/ 320893 h 320893"/>
                <a:gd name="connsiteX3" fmla="*/ 0 w 3899915"/>
                <a:gd name="connsiteY3" fmla="*/ 320893 h 320893"/>
                <a:gd name="connsiteX4" fmla="*/ 0 w 3899915"/>
                <a:gd name="connsiteY4" fmla="*/ 0 h 32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9915" h="320893">
                  <a:moveTo>
                    <a:pt x="0" y="0"/>
                  </a:moveTo>
                  <a:lnTo>
                    <a:pt x="3899915" y="0"/>
                  </a:lnTo>
                  <a:lnTo>
                    <a:pt x="3899915" y="320893"/>
                  </a:lnTo>
                  <a:lnTo>
                    <a:pt x="0" y="32089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ACF4B"/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rgbClr val="7ACF4B"/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254709" tIns="40640" rIns="40640" bIns="4064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Courses</a:t>
              </a:r>
            </a:p>
          </p:txBody>
        </p:sp>
        <p:sp>
          <p:nvSpPr>
            <p:cNvPr id="109" name="Oval 108"/>
            <p:cNvSpPr/>
            <p:nvPr/>
          </p:nvSpPr>
          <p:spPr>
            <a:xfrm>
              <a:off x="4164758" y="1051632"/>
              <a:ext cx="401116" cy="401116"/>
            </a:xfrm>
            <a:prstGeom prst="ellipse">
              <a:avLst/>
            </a:prstGeom>
            <a:gradFill>
              <a:gsLst>
                <a:gs pos="0">
                  <a:srgbClr val="7ACF4B"/>
                </a:gs>
                <a:gs pos="50000">
                  <a:srgbClr val="63AC32"/>
                </a:gs>
                <a:gs pos="100000">
                  <a:srgbClr val="7ACF4B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</p:grpSp>
      <p:grpSp>
        <p:nvGrpSpPr>
          <p:cNvPr id="122" name="Group 121"/>
          <p:cNvGrpSpPr/>
          <p:nvPr/>
        </p:nvGrpSpPr>
        <p:grpSpPr>
          <a:xfrm>
            <a:off x="3809774" y="1456542"/>
            <a:ext cx="1997508" cy="401116"/>
            <a:chOff x="3809774" y="1456542"/>
            <a:chExt cx="1997508" cy="401116"/>
          </a:xfrm>
        </p:grpSpPr>
        <p:sp>
          <p:nvSpPr>
            <p:cNvPr id="111" name="Freeform 110"/>
            <p:cNvSpPr/>
            <p:nvPr/>
          </p:nvSpPr>
          <p:spPr>
            <a:xfrm>
              <a:off x="4010333" y="1496653"/>
              <a:ext cx="1796949" cy="320893"/>
            </a:xfrm>
            <a:custGeom>
              <a:avLst/>
              <a:gdLst>
                <a:gd name="connsiteX0" fmla="*/ 0 w 3899915"/>
                <a:gd name="connsiteY0" fmla="*/ 0 h 320893"/>
                <a:gd name="connsiteX1" fmla="*/ 3899915 w 3899915"/>
                <a:gd name="connsiteY1" fmla="*/ 0 h 320893"/>
                <a:gd name="connsiteX2" fmla="*/ 3899915 w 3899915"/>
                <a:gd name="connsiteY2" fmla="*/ 320893 h 320893"/>
                <a:gd name="connsiteX3" fmla="*/ 0 w 3899915"/>
                <a:gd name="connsiteY3" fmla="*/ 320893 h 320893"/>
                <a:gd name="connsiteX4" fmla="*/ 0 w 3899915"/>
                <a:gd name="connsiteY4" fmla="*/ 0 h 32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9915" h="320893">
                  <a:moveTo>
                    <a:pt x="0" y="0"/>
                  </a:moveTo>
                  <a:lnTo>
                    <a:pt x="3899915" y="0"/>
                  </a:lnTo>
                  <a:lnTo>
                    <a:pt x="3899915" y="320893"/>
                  </a:lnTo>
                  <a:lnTo>
                    <a:pt x="0" y="32089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ACF4B"/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rgbClr val="7ACF4B"/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254709" tIns="40640" rIns="40640" bIns="4064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Meet us</a:t>
              </a:r>
            </a:p>
          </p:txBody>
        </p:sp>
        <p:sp>
          <p:nvSpPr>
            <p:cNvPr id="112" name="Oval 111"/>
            <p:cNvSpPr/>
            <p:nvPr/>
          </p:nvSpPr>
          <p:spPr>
            <a:xfrm>
              <a:off x="3809774" y="1456542"/>
              <a:ext cx="401116" cy="401116"/>
            </a:xfrm>
            <a:prstGeom prst="ellipse">
              <a:avLst/>
            </a:prstGeom>
            <a:gradFill>
              <a:gsLst>
                <a:gs pos="0">
                  <a:srgbClr val="7ACF4B"/>
                </a:gs>
                <a:gs pos="50000">
                  <a:srgbClr val="63AC32"/>
                </a:gs>
                <a:gs pos="100000">
                  <a:srgbClr val="7ACF4B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</p:grpSp>
      <p:grpSp>
        <p:nvGrpSpPr>
          <p:cNvPr id="123" name="Group 122"/>
          <p:cNvGrpSpPr/>
          <p:nvPr/>
        </p:nvGrpSpPr>
        <p:grpSpPr>
          <a:xfrm>
            <a:off x="3321435" y="1837815"/>
            <a:ext cx="1997508" cy="401116"/>
            <a:chOff x="3321435" y="1837815"/>
            <a:chExt cx="1997508" cy="401116"/>
          </a:xfrm>
        </p:grpSpPr>
        <p:sp>
          <p:nvSpPr>
            <p:cNvPr id="114" name="Freeform 113"/>
            <p:cNvSpPr/>
            <p:nvPr/>
          </p:nvSpPr>
          <p:spPr>
            <a:xfrm>
              <a:off x="3521993" y="1877501"/>
              <a:ext cx="1796950" cy="320893"/>
            </a:xfrm>
            <a:custGeom>
              <a:avLst/>
              <a:gdLst>
                <a:gd name="connsiteX0" fmla="*/ 0 w 4020616"/>
                <a:gd name="connsiteY0" fmla="*/ 0 h 320893"/>
                <a:gd name="connsiteX1" fmla="*/ 4020616 w 4020616"/>
                <a:gd name="connsiteY1" fmla="*/ 0 h 320893"/>
                <a:gd name="connsiteX2" fmla="*/ 4020616 w 4020616"/>
                <a:gd name="connsiteY2" fmla="*/ 320893 h 320893"/>
                <a:gd name="connsiteX3" fmla="*/ 0 w 4020616"/>
                <a:gd name="connsiteY3" fmla="*/ 320893 h 320893"/>
                <a:gd name="connsiteX4" fmla="*/ 0 w 4020616"/>
                <a:gd name="connsiteY4" fmla="*/ 0 h 32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0616" h="320893">
                  <a:moveTo>
                    <a:pt x="0" y="0"/>
                  </a:moveTo>
                  <a:lnTo>
                    <a:pt x="4020616" y="0"/>
                  </a:lnTo>
                  <a:lnTo>
                    <a:pt x="4020616" y="320893"/>
                  </a:lnTo>
                  <a:lnTo>
                    <a:pt x="0" y="32089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ACF4B"/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rgbClr val="7ACF4B"/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254709" tIns="40640" rIns="40640" bIns="4064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About us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3321435" y="1837815"/>
              <a:ext cx="401116" cy="401116"/>
            </a:xfrm>
            <a:prstGeom prst="ellipse">
              <a:avLst/>
            </a:prstGeom>
            <a:gradFill>
              <a:gsLst>
                <a:gs pos="0">
                  <a:srgbClr val="7ACF4B"/>
                </a:gs>
                <a:gs pos="50000">
                  <a:srgbClr val="63AC32"/>
                </a:gs>
                <a:gs pos="100000">
                  <a:srgbClr val="7ACF4B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</p:grpSp>
      <p:grpSp>
        <p:nvGrpSpPr>
          <p:cNvPr id="124" name="Group 123"/>
          <p:cNvGrpSpPr/>
          <p:nvPr/>
        </p:nvGrpSpPr>
        <p:grpSpPr>
          <a:xfrm>
            <a:off x="2491367" y="2217523"/>
            <a:ext cx="1997506" cy="401116"/>
            <a:chOff x="2491367" y="2217523"/>
            <a:chExt cx="1997506" cy="401116"/>
          </a:xfrm>
        </p:grpSpPr>
        <p:sp>
          <p:nvSpPr>
            <p:cNvPr id="117" name="Freeform 116"/>
            <p:cNvSpPr/>
            <p:nvPr/>
          </p:nvSpPr>
          <p:spPr>
            <a:xfrm>
              <a:off x="2691924" y="2253226"/>
              <a:ext cx="1796949" cy="320893"/>
            </a:xfrm>
            <a:custGeom>
              <a:avLst/>
              <a:gdLst>
                <a:gd name="connsiteX0" fmla="*/ 0 w 4284573"/>
                <a:gd name="connsiteY0" fmla="*/ 0 h 320893"/>
                <a:gd name="connsiteX1" fmla="*/ 4284573 w 4284573"/>
                <a:gd name="connsiteY1" fmla="*/ 0 h 320893"/>
                <a:gd name="connsiteX2" fmla="*/ 4284573 w 4284573"/>
                <a:gd name="connsiteY2" fmla="*/ 320893 h 320893"/>
                <a:gd name="connsiteX3" fmla="*/ 0 w 4284573"/>
                <a:gd name="connsiteY3" fmla="*/ 320893 h 320893"/>
                <a:gd name="connsiteX4" fmla="*/ 0 w 4284573"/>
                <a:gd name="connsiteY4" fmla="*/ 0 h 32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4573" h="320893">
                  <a:moveTo>
                    <a:pt x="0" y="0"/>
                  </a:moveTo>
                  <a:lnTo>
                    <a:pt x="4284573" y="0"/>
                  </a:lnTo>
                  <a:lnTo>
                    <a:pt x="4284573" y="320893"/>
                  </a:lnTo>
                  <a:lnTo>
                    <a:pt x="0" y="32089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ACF4B"/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rgbClr val="7ACF4B"/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254709" tIns="40640" rIns="40640" bIns="4064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Sign up</a:t>
              </a:r>
            </a:p>
          </p:txBody>
        </p:sp>
        <p:sp>
          <p:nvSpPr>
            <p:cNvPr id="118" name="Oval 117"/>
            <p:cNvSpPr/>
            <p:nvPr/>
          </p:nvSpPr>
          <p:spPr>
            <a:xfrm>
              <a:off x="2491367" y="2217523"/>
              <a:ext cx="401116" cy="401116"/>
            </a:xfrm>
            <a:prstGeom prst="ellipse">
              <a:avLst/>
            </a:prstGeom>
            <a:gradFill>
              <a:gsLst>
                <a:gs pos="0">
                  <a:srgbClr val="7ACF4B"/>
                </a:gs>
                <a:gs pos="50000">
                  <a:srgbClr val="63AC32"/>
                </a:gs>
                <a:gs pos="100000">
                  <a:srgbClr val="7ACF4B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FA4CD0-AB4B-417F-A4D5-7D50409145F6}"/>
              </a:ext>
            </a:extLst>
          </p:cNvPr>
          <p:cNvGrpSpPr/>
          <p:nvPr/>
        </p:nvGrpSpPr>
        <p:grpSpPr>
          <a:xfrm>
            <a:off x="-18925" y="-1"/>
            <a:ext cx="2415604" cy="2417188"/>
            <a:chOff x="-18925" y="-1"/>
            <a:chExt cx="2415604" cy="2417188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914E3C2-3739-4F5B-A2DD-9E98D062D68E}"/>
                </a:ext>
              </a:extLst>
            </p:cNvPr>
            <p:cNvSpPr/>
            <p:nvPr/>
          </p:nvSpPr>
          <p:spPr>
            <a:xfrm rot="5400000">
              <a:off x="-19717" y="791"/>
              <a:ext cx="2417188" cy="2415604"/>
            </a:xfrm>
            <a:custGeom>
              <a:avLst/>
              <a:gdLst>
                <a:gd name="connsiteX0" fmla="*/ 48798 w 2417188"/>
                <a:gd name="connsiteY0" fmla="*/ 34487 h 2415604"/>
                <a:gd name="connsiteX1" fmla="*/ 2390417 w 2417188"/>
                <a:gd name="connsiteY1" fmla="*/ 2376105 h 2415604"/>
                <a:gd name="connsiteX2" fmla="*/ 2390418 w 2417188"/>
                <a:gd name="connsiteY2" fmla="*/ 2376105 h 2415604"/>
                <a:gd name="connsiteX3" fmla="*/ 48799 w 2417188"/>
                <a:gd name="connsiteY3" fmla="*/ 34486 h 2415604"/>
                <a:gd name="connsiteX4" fmla="*/ 0 w 2417188"/>
                <a:gd name="connsiteY4" fmla="*/ 2396681 h 2415604"/>
                <a:gd name="connsiteX5" fmla="*/ 0 w 2417188"/>
                <a:gd name="connsiteY5" fmla="*/ 0 h 2415604"/>
                <a:gd name="connsiteX6" fmla="*/ 17173 w 2417188"/>
                <a:gd name="connsiteY6" fmla="*/ 17193 h 2415604"/>
                <a:gd name="connsiteX7" fmla="*/ 24339 w 2417188"/>
                <a:gd name="connsiteY7" fmla="*/ 10027 h 2415604"/>
                <a:gd name="connsiteX8" fmla="*/ 29820 w 2417188"/>
                <a:gd name="connsiteY8" fmla="*/ 15508 h 2415604"/>
                <a:gd name="connsiteX9" fmla="*/ 30983 w 2417188"/>
                <a:gd name="connsiteY9" fmla="*/ 31018 h 2415604"/>
                <a:gd name="connsiteX10" fmla="*/ 30984 w 2417188"/>
                <a:gd name="connsiteY10" fmla="*/ 31020 h 2415604"/>
                <a:gd name="connsiteX11" fmla="*/ 29820 w 2417188"/>
                <a:gd name="connsiteY11" fmla="*/ 15509 h 2415604"/>
                <a:gd name="connsiteX12" fmla="*/ 29820 w 2417188"/>
                <a:gd name="connsiteY12" fmla="*/ 15508 h 2415604"/>
                <a:gd name="connsiteX13" fmla="*/ 29326 w 2417188"/>
                <a:gd name="connsiteY13" fmla="*/ 8915 h 2415604"/>
                <a:gd name="connsiteX14" fmla="*/ 2415990 w 2417188"/>
                <a:gd name="connsiteY14" fmla="*/ 2395578 h 2415604"/>
                <a:gd name="connsiteX15" fmla="*/ 2409397 w 2417188"/>
                <a:gd name="connsiteY15" fmla="*/ 2395084 h 2415604"/>
                <a:gd name="connsiteX16" fmla="*/ 2409397 w 2417188"/>
                <a:gd name="connsiteY16" fmla="*/ 2395085 h 2415604"/>
                <a:gd name="connsiteX17" fmla="*/ 2409396 w 2417188"/>
                <a:gd name="connsiteY17" fmla="*/ 2395084 h 2415604"/>
                <a:gd name="connsiteX18" fmla="*/ 2417188 w 2417188"/>
                <a:gd name="connsiteY18" fmla="*/ 2402876 h 2415604"/>
                <a:gd name="connsiteX19" fmla="*/ 2404460 w 2417188"/>
                <a:gd name="connsiteY19" fmla="*/ 2415604 h 2415604"/>
                <a:gd name="connsiteX20" fmla="*/ 2385537 w 2417188"/>
                <a:gd name="connsiteY20" fmla="*/ 2396681 h 241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17188" h="2415604">
                  <a:moveTo>
                    <a:pt x="48798" y="34487"/>
                  </a:moveTo>
                  <a:lnTo>
                    <a:pt x="2390417" y="2376105"/>
                  </a:lnTo>
                  <a:lnTo>
                    <a:pt x="2390418" y="2376105"/>
                  </a:lnTo>
                  <a:lnTo>
                    <a:pt x="48799" y="34486"/>
                  </a:lnTo>
                  <a:close/>
                  <a:moveTo>
                    <a:pt x="0" y="2396681"/>
                  </a:moveTo>
                  <a:lnTo>
                    <a:pt x="0" y="0"/>
                  </a:lnTo>
                  <a:lnTo>
                    <a:pt x="17173" y="17193"/>
                  </a:lnTo>
                  <a:lnTo>
                    <a:pt x="24339" y="10027"/>
                  </a:lnTo>
                  <a:lnTo>
                    <a:pt x="29820" y="15508"/>
                  </a:lnTo>
                  <a:lnTo>
                    <a:pt x="30983" y="31018"/>
                  </a:lnTo>
                  <a:lnTo>
                    <a:pt x="30984" y="31020"/>
                  </a:lnTo>
                  <a:lnTo>
                    <a:pt x="29820" y="15509"/>
                  </a:lnTo>
                  <a:lnTo>
                    <a:pt x="29820" y="15508"/>
                  </a:lnTo>
                  <a:lnTo>
                    <a:pt x="29326" y="8915"/>
                  </a:lnTo>
                  <a:cubicBezTo>
                    <a:pt x="1255487" y="100873"/>
                    <a:pt x="2324033" y="1169419"/>
                    <a:pt x="2415990" y="2395578"/>
                  </a:cubicBezTo>
                  <a:lnTo>
                    <a:pt x="2409397" y="2395084"/>
                  </a:lnTo>
                  <a:lnTo>
                    <a:pt x="2409397" y="2395085"/>
                  </a:lnTo>
                  <a:lnTo>
                    <a:pt x="2409396" y="2395084"/>
                  </a:lnTo>
                  <a:lnTo>
                    <a:pt x="2417188" y="2402876"/>
                  </a:lnTo>
                  <a:lnTo>
                    <a:pt x="2404460" y="2415604"/>
                  </a:lnTo>
                  <a:lnTo>
                    <a:pt x="2385537" y="2396681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GB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7AC2EE7-D619-40A9-BB89-83AA49BA031F}"/>
                </a:ext>
              </a:extLst>
            </p:cNvPr>
            <p:cNvSpPr txBox="1"/>
            <p:nvPr/>
          </p:nvSpPr>
          <p:spPr>
            <a:xfrm>
              <a:off x="184150" y="43845"/>
              <a:ext cx="1447800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sz="3200" dirty="0">
                  <a:ln w="19050"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rgbClr val="FFC000"/>
                  </a:solidFill>
                  <a:latin typeface="Mikadan" panose="02090503060706020204" pitchFamily="18" charset="-18"/>
                </a:rPr>
                <a:t>Hot Beans Web</a:t>
              </a:r>
              <a:endParaRPr lang="en-GB" sz="3200" dirty="0">
                <a:ln w="1905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Mikadan" panose="02090503060706020204" pitchFamily="18" charset="-1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17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071764-8A89-45BC-A49F-EC227AFD6EB7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gradFill>
            <a:gsLst>
              <a:gs pos="1000">
                <a:srgbClr val="C00000"/>
              </a:gs>
              <a:gs pos="50000">
                <a:srgbClr val="C038C0">
                  <a:lumMod val="40000"/>
                </a:srgbClr>
              </a:gs>
              <a:gs pos="100000">
                <a:srgbClr val="0070C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A254C451-8445-492F-B60F-A857C7504998}"/>
              </a:ext>
            </a:extLst>
          </p:cNvPr>
          <p:cNvSpPr/>
          <p:nvPr/>
        </p:nvSpPr>
        <p:spPr>
          <a:xfrm>
            <a:off x="0" y="0"/>
            <a:ext cx="1149355" cy="91440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1400" dirty="0">
                <a:solidFill>
                  <a:srgbClr val="C00000"/>
                </a:solidFill>
              </a:rPr>
              <a:t>Home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0EBA30EA-D97E-4826-902C-1F162D33ACB9}"/>
              </a:ext>
            </a:extLst>
          </p:cNvPr>
          <p:cNvSpPr/>
          <p:nvPr/>
        </p:nvSpPr>
        <p:spPr>
          <a:xfrm>
            <a:off x="3429000" y="0"/>
            <a:ext cx="1149355" cy="91440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Meet us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399A9B94-A812-4898-B1AE-E313DCE8B12B}"/>
              </a:ext>
            </a:extLst>
          </p:cNvPr>
          <p:cNvSpPr/>
          <p:nvPr/>
        </p:nvSpPr>
        <p:spPr>
          <a:xfrm>
            <a:off x="1149355" y="0"/>
            <a:ext cx="1149355" cy="91440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rgbClr val="C00000"/>
                </a:solidFill>
              </a:rPr>
              <a:t>Job specification</a:t>
            </a:r>
            <a:endParaRPr lang="pl-PL" sz="1400" dirty="0">
              <a:solidFill>
                <a:srgbClr val="C00000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F3E841FD-2D47-4DBF-A38B-8C50240C23A4}"/>
              </a:ext>
            </a:extLst>
          </p:cNvPr>
          <p:cNvSpPr/>
          <p:nvPr/>
        </p:nvSpPr>
        <p:spPr>
          <a:xfrm>
            <a:off x="5727710" y="0"/>
            <a:ext cx="1149355" cy="91440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Sign up</a:t>
            </a:r>
            <a:endParaRPr lang="pl-PL" sz="1400" dirty="0">
              <a:solidFill>
                <a:srgbClr val="0070C0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E237DB32-112B-416E-93DF-5A9A17898FFC}"/>
              </a:ext>
            </a:extLst>
          </p:cNvPr>
          <p:cNvSpPr/>
          <p:nvPr/>
        </p:nvSpPr>
        <p:spPr>
          <a:xfrm>
            <a:off x="2279645" y="0"/>
            <a:ext cx="1149355" cy="91440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rgbClr val="C00000"/>
                </a:solidFill>
              </a:rPr>
              <a:t>Courses</a:t>
            </a:r>
            <a:endParaRPr lang="pl-PL" sz="1400" dirty="0">
              <a:solidFill>
                <a:srgbClr val="C00000"/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291D3FC1-69CD-46C0-BC0E-2C27E391FD6C}"/>
              </a:ext>
            </a:extLst>
          </p:cNvPr>
          <p:cNvSpPr/>
          <p:nvPr/>
        </p:nvSpPr>
        <p:spPr>
          <a:xfrm>
            <a:off x="4578355" y="0"/>
            <a:ext cx="1149355" cy="91440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About us</a:t>
            </a:r>
            <a:endParaRPr lang="pl-PL" sz="1400" dirty="0">
              <a:solidFill>
                <a:srgbClr val="0070C0"/>
              </a:solidFill>
            </a:endParaRP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1FF68CB2-6942-424C-B40C-6C8F6D5959DB}"/>
              </a:ext>
            </a:extLst>
          </p:cNvPr>
          <p:cNvSpPr/>
          <p:nvPr/>
        </p:nvSpPr>
        <p:spPr>
          <a:xfrm>
            <a:off x="0" y="1393371"/>
            <a:ext cx="1149355" cy="914400"/>
          </a:xfrm>
          <a:prstGeom prst="foldedCorner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68400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1400" dirty="0">
                <a:solidFill>
                  <a:srgbClr val="FF0000"/>
                </a:solidFill>
              </a:rPr>
              <a:t>Home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A511AD78-2BAF-461B-B96C-705199F12E29}"/>
              </a:ext>
            </a:extLst>
          </p:cNvPr>
          <p:cNvSpPr/>
          <p:nvPr/>
        </p:nvSpPr>
        <p:spPr>
          <a:xfrm>
            <a:off x="3429000" y="1393371"/>
            <a:ext cx="1149355" cy="914400"/>
          </a:xfrm>
          <a:prstGeom prst="foldedCorner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68400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Meet us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B70431A7-DB5D-4949-8F1B-5D76ABA95DAD}"/>
              </a:ext>
            </a:extLst>
          </p:cNvPr>
          <p:cNvSpPr/>
          <p:nvPr/>
        </p:nvSpPr>
        <p:spPr>
          <a:xfrm>
            <a:off x="1149355" y="1393371"/>
            <a:ext cx="1149355" cy="914400"/>
          </a:xfrm>
          <a:prstGeom prst="foldedCorner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68400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Job specification</a:t>
            </a:r>
            <a:endParaRPr lang="pl-PL" sz="1400" dirty="0">
              <a:solidFill>
                <a:srgbClr val="FF0000"/>
              </a:solidFill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69824D64-B35A-49C0-A4DF-559984C6A9B4}"/>
              </a:ext>
            </a:extLst>
          </p:cNvPr>
          <p:cNvSpPr/>
          <p:nvPr/>
        </p:nvSpPr>
        <p:spPr>
          <a:xfrm>
            <a:off x="5727710" y="1393371"/>
            <a:ext cx="1149355" cy="914400"/>
          </a:xfrm>
          <a:prstGeom prst="foldedCorner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68400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Sign up</a:t>
            </a:r>
            <a:endParaRPr lang="pl-PL" sz="1400" dirty="0">
              <a:solidFill>
                <a:srgbClr val="0070C0"/>
              </a:solidFill>
            </a:endParaRP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0A4D20AB-C60D-4EB8-8817-7BD9F5A79FB0}"/>
              </a:ext>
            </a:extLst>
          </p:cNvPr>
          <p:cNvSpPr/>
          <p:nvPr/>
        </p:nvSpPr>
        <p:spPr>
          <a:xfrm>
            <a:off x="2279645" y="1393371"/>
            <a:ext cx="1149355" cy="914400"/>
          </a:xfrm>
          <a:prstGeom prst="foldedCorner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68400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Courses</a:t>
            </a:r>
            <a:endParaRPr lang="pl-PL" sz="1400" dirty="0">
              <a:solidFill>
                <a:srgbClr val="FF0000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506399D4-F77A-4E90-BFC4-F8D6DE0DA55A}"/>
              </a:ext>
            </a:extLst>
          </p:cNvPr>
          <p:cNvSpPr/>
          <p:nvPr/>
        </p:nvSpPr>
        <p:spPr>
          <a:xfrm>
            <a:off x="4578355" y="1393371"/>
            <a:ext cx="1149355" cy="914400"/>
          </a:xfrm>
          <a:prstGeom prst="foldedCorner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68400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About us</a:t>
            </a:r>
            <a:endParaRPr lang="pl-PL" sz="1400" dirty="0">
              <a:solidFill>
                <a:srgbClr val="0070C0"/>
              </a:solidFill>
            </a:endParaRPr>
          </a:p>
        </p:txBody>
      </p:sp>
      <p:sp>
        <p:nvSpPr>
          <p:cNvPr id="20" name="Partial Circle 19">
            <a:extLst>
              <a:ext uri="{FF2B5EF4-FFF2-40B4-BE49-F238E27FC236}">
                <a16:creationId xmlns:a16="http://schemas.microsoft.com/office/drawing/2014/main" id="{FB79ABD8-96FC-4404-9D21-128809CF9D9A}"/>
              </a:ext>
            </a:extLst>
          </p:cNvPr>
          <p:cNvSpPr/>
          <p:nvPr/>
        </p:nvSpPr>
        <p:spPr>
          <a:xfrm>
            <a:off x="0" y="419100"/>
            <a:ext cx="6877065" cy="974271"/>
          </a:xfrm>
          <a:prstGeom prst="pie">
            <a:avLst>
              <a:gd name="adj1" fmla="val 0"/>
              <a:gd name="adj2" fmla="val 108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400" dirty="0">
                <a:ln w="6350"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rgbClr val="FF0000"/>
                    </a:gs>
                    <a:gs pos="100000">
                      <a:srgbClr val="0070C0"/>
                    </a:gs>
                  </a:gsLst>
                  <a:lin ang="2700000" scaled="0"/>
                </a:gradFill>
              </a:rPr>
              <a:t>Hot Beans Web</a:t>
            </a:r>
            <a:endParaRPr lang="en-GB" sz="2400" dirty="0">
              <a:ln w="6350">
                <a:solidFill>
                  <a:schemeClr val="bg1">
                    <a:lumMod val="50000"/>
                  </a:schemeClr>
                </a:solidFill>
              </a:ln>
              <a:gradFill>
                <a:gsLst>
                  <a:gs pos="0">
                    <a:srgbClr val="FF0000"/>
                  </a:gs>
                  <a:gs pos="100000">
                    <a:srgbClr val="0070C0"/>
                  </a:gs>
                </a:gsLst>
                <a:lin ang="27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4908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00873436"/>
              </p:ext>
            </p:extLst>
          </p:nvPr>
        </p:nvGraphicFramePr>
        <p:xfrm>
          <a:off x="0" y="4914900"/>
          <a:ext cx="6858000" cy="270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884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rgbClr val="C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56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Mikadan</vt:lpstr>
      <vt:lpstr>Office Theme</vt:lpstr>
      <vt:lpstr>PowerPoint Presentation</vt:lpstr>
      <vt:lpstr>PowerPoint Presentation</vt:lpstr>
      <vt:lpstr>PowerPoint Presentation</vt:lpstr>
    </vt:vector>
  </TitlesOfParts>
  <Company>South Cheshire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SWIDERSKI, STANISLAW (0001510128)</dc:creator>
  <cp:lastModifiedBy>SWIDERSKI, STANISLAW (0001510128)</cp:lastModifiedBy>
  <cp:revision>24</cp:revision>
  <dcterms:created xsi:type="dcterms:W3CDTF">2018-06-07T09:45:20Z</dcterms:created>
  <dcterms:modified xsi:type="dcterms:W3CDTF">2018-06-13T14:21:41Z</dcterms:modified>
</cp:coreProperties>
</file>