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Garamond"/>
      <p:regular r:id="rId15"/>
      <p:bold r:id="rId16"/>
      <p:italic r:id="rId17"/>
      <p:boldItalic r:id="rId18"/>
    </p:embeddedFont>
    <p:embeddedFont>
      <p:font typeface="Century Gothic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.fntdata"/><Relationship Id="rId11" Type="http://schemas.openxmlformats.org/officeDocument/2006/relationships/slide" Target="slides/slide7.xml"/><Relationship Id="rId22" Type="http://schemas.openxmlformats.org/officeDocument/2006/relationships/font" Target="fonts/CenturyGothic-boldItalic.fntdata"/><Relationship Id="rId10" Type="http://schemas.openxmlformats.org/officeDocument/2006/relationships/slide" Target="slides/slide6.xml"/><Relationship Id="rId21" Type="http://schemas.openxmlformats.org/officeDocument/2006/relationships/font" Target="fonts/CenturyGothic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Garamond-regular.fntdata"/><Relationship Id="rId14" Type="http://schemas.openxmlformats.org/officeDocument/2006/relationships/slide" Target="slides/slide10.xml"/><Relationship Id="rId17" Type="http://schemas.openxmlformats.org/officeDocument/2006/relationships/font" Target="fonts/Garamond-italic.fntdata"/><Relationship Id="rId16" Type="http://schemas.openxmlformats.org/officeDocument/2006/relationships/font" Target="fonts/Garamond-bold.fntdata"/><Relationship Id="rId5" Type="http://schemas.openxmlformats.org/officeDocument/2006/relationships/slide" Target="slides/slide1.xml"/><Relationship Id="rId19" Type="http://schemas.openxmlformats.org/officeDocument/2006/relationships/font" Target="fonts/CenturyGothic-regular.fntdata"/><Relationship Id="rId6" Type="http://schemas.openxmlformats.org/officeDocument/2006/relationships/slide" Target="slides/slide2.xml"/><Relationship Id="rId18" Type="http://schemas.openxmlformats.org/officeDocument/2006/relationships/font" Target="fonts/Garamond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5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2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5" name="Google Shape;45;p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6" name="Google Shape;46;p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7" name="Google Shape;47;p2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20000" w="120000">
                <a:moveTo>
                  <a:pt x="92580" y="119999"/>
                </a:moveTo>
                <a:cubicBezTo>
                  <a:pt x="93548" y="119999"/>
                  <a:pt x="94193" y="119277"/>
                  <a:pt x="94516" y="118554"/>
                </a:cubicBezTo>
                <a:cubicBezTo>
                  <a:pt x="94516" y="117831"/>
                  <a:pt x="94838" y="117831"/>
                  <a:pt x="94838" y="117831"/>
                </a:cubicBezTo>
                <a:cubicBezTo>
                  <a:pt x="119354" y="62891"/>
                  <a:pt x="119354" y="62891"/>
                  <a:pt x="119354" y="62891"/>
                </a:cubicBezTo>
                <a:cubicBezTo>
                  <a:pt x="120000" y="61445"/>
                  <a:pt x="120000" y="58554"/>
                  <a:pt x="119354" y="56385"/>
                </a:cubicBezTo>
                <a:cubicBezTo>
                  <a:pt x="94838" y="2168"/>
                  <a:pt x="94838" y="2168"/>
                  <a:pt x="94838" y="2168"/>
                </a:cubicBezTo>
                <a:cubicBezTo>
                  <a:pt x="94838" y="1445"/>
                  <a:pt x="94516" y="1445"/>
                  <a:pt x="94516" y="1445"/>
                </a:cubicBezTo>
                <a:cubicBezTo>
                  <a:pt x="94193" y="722"/>
                  <a:pt x="93548" y="0"/>
                  <a:pt x="9258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19999"/>
                  <a:pt x="0" y="119999"/>
                  <a:pt x="0" y="119999"/>
                </a:cubicBezTo>
                <a:lnTo>
                  <a:pt x="92580" y="11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4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0" name="Google Shape;110;p11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1" name="Google Shape;111;p1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2" name="Google Shape;112;p1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3" name="Google Shape;113;p11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1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4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7" name="Google Shape;117;p12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1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8" name="Google Shape;118;p12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Google Shape;119;p1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0" name="Google Shape;120;p1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1" name="Google Shape;121;p12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2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12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4" name="Google Shape;124;p12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4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7" name="Google Shape;127;p13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8" name="Google Shape;128;p1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9" name="Google Shape;129;p1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0" name="Google Shape;130;p13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3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4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5" name="Google Shape;135;p14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6" name="Google Shape;136;p1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7" name="Google Shape;137;p1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8" name="Google Shape;138;p14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4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14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4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5" name="Google Shape;145;p15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6" name="Google Shape;146;p1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7" name="Google Shape;147;p1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8" name="Google Shape;148;p15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3" name="Google Shape;153;p1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4" name="Google Shape;154;p1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5" name="Google Shape;155;p1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0" name="Google Shape;160;p1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1" name="Google Shape;161;p1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2" name="Google Shape;162;p1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" name="Google Shape;51;p3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2" name="Google Shape;52;p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3" name="Google Shape;53;p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Google Shape;54;p3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8" name="Google Shape;58;p4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9" name="Google Shape;59;p4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0" name="Google Shape;60;p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1" name="Google Shape;61;p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2" name="Google Shape;62;p4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6" name="Google Shape;66;p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7" name="Google Shape;67;p5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4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6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2" name="Google Shape;72;p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3" name="Google Shape;73;p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4" name="Google Shape;74;p6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6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Google Shape;78;p7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9" name="Google Shape;79;p7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0" name="Google Shape;80;p7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1" name="Google Shape;81;p7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2" name="Google Shape;82;p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3" name="Google Shape;83;p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4" name="Google Shape;84;p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8" name="Google Shape;88;p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9" name="Google Shape;89;p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0" name="Google Shape;90;p8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9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810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5" name="Google Shape;95;p9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6" name="Google Shape;96;p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7" name="Google Shape;97;p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8" name="Google Shape;98;p9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2" name="Google Shape;102;p10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4" name="Google Shape;104;p1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5" name="Google Shape;105;p1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6" name="Google Shape;106;p10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FBEAB9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1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109090" y="103235"/>
                    <a:pt x="103636" y="87352"/>
                    <a:pt x="92727" y="70588"/>
                  </a:cubicBezTo>
                  <a:cubicBezTo>
                    <a:pt x="60000" y="47647"/>
                    <a:pt x="32727" y="23823"/>
                    <a:pt x="0" y="0"/>
                  </a:cubicBezTo>
                  <a:cubicBezTo>
                    <a:pt x="0" y="30882"/>
                    <a:pt x="0" y="30882"/>
                    <a:pt x="0" y="30882"/>
                  </a:cubicBezTo>
                  <a:cubicBezTo>
                    <a:pt x="32727" y="56470"/>
                    <a:pt x="70909" y="82941"/>
                    <a:pt x="109090" y="109411"/>
                  </a:cubicBezTo>
                  <a:cubicBezTo>
                    <a:pt x="109090" y="112941"/>
                    <a:pt x="114545" y="116470"/>
                    <a:pt x="120000" y="120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120000" w="120000">
                  <a:moveTo>
                    <a:pt x="73714" y="83333"/>
                  </a:moveTo>
                  <a:cubicBezTo>
                    <a:pt x="88285" y="95714"/>
                    <a:pt x="102857" y="107857"/>
                    <a:pt x="119142" y="120000"/>
                  </a:cubicBezTo>
                  <a:cubicBezTo>
                    <a:pt x="119142" y="117857"/>
                    <a:pt x="119142" y="115952"/>
                    <a:pt x="120000" y="113809"/>
                  </a:cubicBezTo>
                  <a:cubicBezTo>
                    <a:pt x="106285" y="103571"/>
                    <a:pt x="93428" y="93095"/>
                    <a:pt x="81428" y="82619"/>
                  </a:cubicBezTo>
                  <a:cubicBezTo>
                    <a:pt x="49714" y="55476"/>
                    <a:pt x="23142" y="27857"/>
                    <a:pt x="0" y="0"/>
                  </a:cubicBezTo>
                  <a:cubicBezTo>
                    <a:pt x="1714" y="4761"/>
                    <a:pt x="3428" y="9761"/>
                    <a:pt x="5142" y="14523"/>
                  </a:cubicBezTo>
                  <a:cubicBezTo>
                    <a:pt x="25714" y="37619"/>
                    <a:pt x="48000" y="60714"/>
                    <a:pt x="73714" y="83333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120000" w="120000">
                  <a:moveTo>
                    <a:pt x="7272" y="8571"/>
                  </a:moveTo>
                  <a:cubicBezTo>
                    <a:pt x="4545" y="5844"/>
                    <a:pt x="1818" y="3116"/>
                    <a:pt x="0" y="0"/>
                  </a:cubicBezTo>
                  <a:cubicBezTo>
                    <a:pt x="0" y="3896"/>
                    <a:pt x="0" y="7402"/>
                    <a:pt x="0" y="11298"/>
                  </a:cubicBezTo>
                  <a:cubicBezTo>
                    <a:pt x="19090" y="33116"/>
                    <a:pt x="40000" y="54545"/>
                    <a:pt x="61818" y="75584"/>
                  </a:cubicBezTo>
                  <a:cubicBezTo>
                    <a:pt x="77272" y="90389"/>
                    <a:pt x="94545" y="105194"/>
                    <a:pt x="111818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02727" y="104805"/>
                    <a:pt x="85454" y="89610"/>
                    <a:pt x="70000" y="74025"/>
                  </a:cubicBezTo>
                  <a:cubicBezTo>
                    <a:pt x="47272" y="52597"/>
                    <a:pt x="26363" y="30779"/>
                    <a:pt x="7272" y="8571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120000" w="120000">
                  <a:moveTo>
                    <a:pt x="90810" y="120000"/>
                  </a:move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77837" y="80506"/>
                    <a:pt x="38918" y="41012"/>
                    <a:pt x="0" y="0"/>
                  </a:cubicBezTo>
                  <a:cubicBezTo>
                    <a:pt x="25945" y="41012"/>
                    <a:pt x="55135" y="80506"/>
                    <a:pt x="90810" y="120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120000" w="120000">
                  <a:moveTo>
                    <a:pt x="109213" y="109695"/>
                  </a:moveTo>
                  <a:cubicBezTo>
                    <a:pt x="97752" y="102714"/>
                    <a:pt x="87640" y="95734"/>
                    <a:pt x="78202" y="88753"/>
                  </a:cubicBezTo>
                  <a:cubicBezTo>
                    <a:pt x="56629" y="72631"/>
                    <a:pt x="39775" y="56011"/>
                    <a:pt x="26966" y="39224"/>
                  </a:cubicBezTo>
                  <a:cubicBezTo>
                    <a:pt x="19550" y="29085"/>
                    <a:pt x="13483" y="18781"/>
                    <a:pt x="8089" y="8476"/>
                  </a:cubicBezTo>
                  <a:cubicBezTo>
                    <a:pt x="5393" y="5650"/>
                    <a:pt x="2696" y="2825"/>
                    <a:pt x="0" y="0"/>
                  </a:cubicBezTo>
                  <a:cubicBezTo>
                    <a:pt x="5393" y="13130"/>
                    <a:pt x="12808" y="26426"/>
                    <a:pt x="22247" y="39390"/>
                  </a:cubicBezTo>
                  <a:cubicBezTo>
                    <a:pt x="34382" y="56343"/>
                    <a:pt x="51235" y="72963"/>
                    <a:pt x="72134" y="89252"/>
                  </a:cubicBezTo>
                  <a:cubicBezTo>
                    <a:pt x="82921" y="97396"/>
                    <a:pt x="95056" y="105373"/>
                    <a:pt x="107865" y="113185"/>
                  </a:cubicBezTo>
                  <a:cubicBezTo>
                    <a:pt x="111910" y="115512"/>
                    <a:pt x="115955" y="117673"/>
                    <a:pt x="120000" y="120000"/>
                  </a:cubicBezTo>
                  <a:cubicBezTo>
                    <a:pt x="118651" y="119168"/>
                    <a:pt x="117977" y="118504"/>
                    <a:pt x="117303" y="117673"/>
                  </a:cubicBezTo>
                  <a:cubicBezTo>
                    <a:pt x="113932" y="115013"/>
                    <a:pt x="111235" y="112354"/>
                    <a:pt x="109213" y="109695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120000" w="120000">
                  <a:moveTo>
                    <a:pt x="57391" y="109039"/>
                  </a:moveTo>
                  <a:cubicBezTo>
                    <a:pt x="62608" y="109795"/>
                    <a:pt x="62608" y="110551"/>
                    <a:pt x="62608" y="111307"/>
                  </a:cubicBezTo>
                  <a:cubicBezTo>
                    <a:pt x="78260" y="113952"/>
                    <a:pt x="99130" y="116598"/>
                    <a:pt x="114782" y="119433"/>
                  </a:cubicBezTo>
                  <a:cubicBezTo>
                    <a:pt x="114782" y="119622"/>
                    <a:pt x="114782" y="119811"/>
                    <a:pt x="120000" y="120000"/>
                  </a:cubicBezTo>
                  <a:cubicBezTo>
                    <a:pt x="109565" y="116220"/>
                    <a:pt x="99130" y="112629"/>
                    <a:pt x="88695" y="108850"/>
                  </a:cubicBezTo>
                  <a:cubicBezTo>
                    <a:pt x="46956" y="89574"/>
                    <a:pt x="26086" y="70299"/>
                    <a:pt x="26086" y="50834"/>
                  </a:cubicBezTo>
                  <a:cubicBezTo>
                    <a:pt x="31304" y="33826"/>
                    <a:pt x="46956" y="17007"/>
                    <a:pt x="78260" y="0"/>
                  </a:cubicBezTo>
                  <a:cubicBezTo>
                    <a:pt x="62608" y="0"/>
                    <a:pt x="62608" y="0"/>
                    <a:pt x="62608" y="0"/>
                  </a:cubicBezTo>
                  <a:cubicBezTo>
                    <a:pt x="26086" y="16818"/>
                    <a:pt x="10434" y="33826"/>
                    <a:pt x="5217" y="50834"/>
                  </a:cubicBezTo>
                  <a:cubicBezTo>
                    <a:pt x="0" y="70299"/>
                    <a:pt x="15652" y="89574"/>
                    <a:pt x="57391" y="10903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14117" y="21308"/>
                    <a:pt x="21176" y="41495"/>
                    <a:pt x="35294" y="62803"/>
                  </a:cubicBezTo>
                  <a:cubicBezTo>
                    <a:pt x="63529" y="81869"/>
                    <a:pt x="91764" y="100934"/>
                    <a:pt x="120000" y="120000"/>
                  </a:cubicBezTo>
                  <a:cubicBezTo>
                    <a:pt x="105882" y="97570"/>
                    <a:pt x="91764" y="74018"/>
                    <a:pt x="77647" y="51588"/>
                  </a:cubicBezTo>
                  <a:cubicBezTo>
                    <a:pt x="70588" y="50467"/>
                    <a:pt x="70588" y="49345"/>
                    <a:pt x="70588" y="48224"/>
                  </a:cubicBezTo>
                  <a:cubicBezTo>
                    <a:pt x="49411" y="31401"/>
                    <a:pt x="21176" y="15700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16756"/>
                    <a:pt x="5853" y="33513"/>
                    <a:pt x="14634" y="50270"/>
                  </a:cubicBezTo>
                  <a:cubicBezTo>
                    <a:pt x="23414" y="63243"/>
                    <a:pt x="35121" y="76756"/>
                    <a:pt x="49756" y="89729"/>
                  </a:cubicBezTo>
                  <a:cubicBezTo>
                    <a:pt x="55609" y="92972"/>
                    <a:pt x="64390" y="96216"/>
                    <a:pt x="70243" y="99459"/>
                  </a:cubicBezTo>
                  <a:cubicBezTo>
                    <a:pt x="87804" y="106486"/>
                    <a:pt x="102439" y="112972"/>
                    <a:pt x="120000" y="120000"/>
                  </a:cubicBezTo>
                  <a:cubicBezTo>
                    <a:pt x="117073" y="118378"/>
                    <a:pt x="114146" y="116216"/>
                    <a:pt x="111219" y="114594"/>
                  </a:cubicBezTo>
                  <a:cubicBezTo>
                    <a:pt x="76097" y="92972"/>
                    <a:pt x="52682" y="71351"/>
                    <a:pt x="38048" y="49729"/>
                  </a:cubicBezTo>
                  <a:cubicBezTo>
                    <a:pt x="32195" y="36756"/>
                    <a:pt x="26341" y="24324"/>
                    <a:pt x="23414" y="11891"/>
                  </a:cubicBezTo>
                  <a:cubicBezTo>
                    <a:pt x="23414" y="11351"/>
                    <a:pt x="20487" y="10810"/>
                    <a:pt x="20487" y="9729"/>
                  </a:cubicBezTo>
                  <a:cubicBezTo>
                    <a:pt x="14634" y="6486"/>
                    <a:pt x="5853" y="3243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120000" w="120000">
                  <a:moveTo>
                    <a:pt x="1866" y="116719"/>
                  </a:moveTo>
                  <a:cubicBezTo>
                    <a:pt x="2666" y="105512"/>
                    <a:pt x="6933" y="94441"/>
                    <a:pt x="13333" y="83781"/>
                  </a:cubicBezTo>
                  <a:cubicBezTo>
                    <a:pt x="20000" y="73120"/>
                    <a:pt x="29066" y="62870"/>
                    <a:pt x="39733" y="53029"/>
                  </a:cubicBezTo>
                  <a:cubicBezTo>
                    <a:pt x="50400" y="43189"/>
                    <a:pt x="62666" y="33895"/>
                    <a:pt x="76000" y="25011"/>
                  </a:cubicBezTo>
                  <a:cubicBezTo>
                    <a:pt x="82666" y="20637"/>
                    <a:pt x="89866" y="16264"/>
                    <a:pt x="97066" y="12164"/>
                  </a:cubicBezTo>
                  <a:cubicBezTo>
                    <a:pt x="100800" y="10113"/>
                    <a:pt x="104533" y="7927"/>
                    <a:pt x="108266" y="6013"/>
                  </a:cubicBezTo>
                  <a:cubicBezTo>
                    <a:pt x="112266" y="3963"/>
                    <a:pt x="116000" y="2050"/>
                    <a:pt x="120000" y="136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15733" y="1913"/>
                    <a:pt x="112000" y="3826"/>
                    <a:pt x="108000" y="5876"/>
                  </a:cubicBezTo>
                  <a:cubicBezTo>
                    <a:pt x="104266" y="7790"/>
                    <a:pt x="100533" y="9840"/>
                    <a:pt x="96800" y="12027"/>
                  </a:cubicBezTo>
                  <a:cubicBezTo>
                    <a:pt x="89333" y="16127"/>
                    <a:pt x="82133" y="20364"/>
                    <a:pt x="75466" y="24738"/>
                  </a:cubicBezTo>
                  <a:cubicBezTo>
                    <a:pt x="61866" y="33621"/>
                    <a:pt x="49333" y="42915"/>
                    <a:pt x="38666" y="52756"/>
                  </a:cubicBezTo>
                  <a:cubicBezTo>
                    <a:pt x="27733" y="62460"/>
                    <a:pt x="18666" y="72847"/>
                    <a:pt x="12000" y="83507"/>
                  </a:cubicBezTo>
                  <a:cubicBezTo>
                    <a:pt x="5066" y="94305"/>
                    <a:pt x="800" y="105375"/>
                    <a:pt x="0" y="116719"/>
                  </a:cubicBezTo>
                  <a:cubicBezTo>
                    <a:pt x="0" y="116993"/>
                    <a:pt x="0" y="117129"/>
                    <a:pt x="0" y="117403"/>
                  </a:cubicBezTo>
                  <a:cubicBezTo>
                    <a:pt x="533" y="118223"/>
                    <a:pt x="1066" y="119179"/>
                    <a:pt x="1866" y="120000"/>
                  </a:cubicBezTo>
                  <a:cubicBezTo>
                    <a:pt x="1866" y="118906"/>
                    <a:pt x="1866" y="117813"/>
                    <a:pt x="1866" y="11671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24000" y="39452"/>
                    <a:pt x="54857" y="80547"/>
                    <a:pt x="89142" y="119999"/>
                  </a:cubicBezTo>
                  <a:cubicBezTo>
                    <a:pt x="120000" y="119999"/>
                    <a:pt x="120000" y="119999"/>
                    <a:pt x="120000" y="119999"/>
                  </a:cubicBezTo>
                  <a:cubicBezTo>
                    <a:pt x="78857" y="80547"/>
                    <a:pt x="37714" y="39452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120000" w="120000">
                  <a:moveTo>
                    <a:pt x="105000" y="110000"/>
                  </a:moveTo>
                  <a:cubicBezTo>
                    <a:pt x="105000" y="115000"/>
                    <a:pt x="120000" y="117500"/>
                    <a:pt x="120000" y="120000"/>
                  </a:cubicBezTo>
                  <a:cubicBezTo>
                    <a:pt x="120000" y="95000"/>
                    <a:pt x="120000" y="72500"/>
                    <a:pt x="120000" y="47500"/>
                  </a:cubicBezTo>
                  <a:cubicBezTo>
                    <a:pt x="75000" y="32500"/>
                    <a:pt x="45000" y="15000"/>
                    <a:pt x="15000" y="0"/>
                  </a:cubicBezTo>
                  <a:cubicBezTo>
                    <a:pt x="0" y="22500"/>
                    <a:pt x="0" y="42500"/>
                    <a:pt x="0" y="65000"/>
                  </a:cubicBezTo>
                  <a:cubicBezTo>
                    <a:pt x="30000" y="80000"/>
                    <a:pt x="75000" y="95000"/>
                    <a:pt x="105000" y="110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20000" w="120000">
                  <a:moveTo>
                    <a:pt x="16153" y="16000"/>
                  </a:moveTo>
                  <a:cubicBezTo>
                    <a:pt x="11538" y="10666"/>
                    <a:pt x="4615" y="5333"/>
                    <a:pt x="0" y="0"/>
                  </a:cubicBezTo>
                  <a:cubicBezTo>
                    <a:pt x="6923" y="14222"/>
                    <a:pt x="16153" y="28444"/>
                    <a:pt x="27692" y="42666"/>
                  </a:cubicBezTo>
                  <a:cubicBezTo>
                    <a:pt x="30000" y="47111"/>
                    <a:pt x="32307" y="50666"/>
                    <a:pt x="36923" y="55111"/>
                  </a:cubicBezTo>
                  <a:cubicBezTo>
                    <a:pt x="62307" y="76444"/>
                    <a:pt x="90000" y="98666"/>
                    <a:pt x="117692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94615" y="96888"/>
                    <a:pt x="73846" y="73777"/>
                    <a:pt x="55384" y="49777"/>
                  </a:cubicBezTo>
                  <a:cubicBezTo>
                    <a:pt x="41538" y="38222"/>
                    <a:pt x="30000" y="27555"/>
                    <a:pt x="16153" y="16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" name="Google Shape;23;p1"/>
          <p:cNvGrpSpPr/>
          <p:nvPr/>
        </p:nvGrpSpPr>
        <p:grpSpPr>
          <a:xfrm>
            <a:off x="27222" y="157"/>
            <a:ext cx="2356674" cy="6853096"/>
            <a:chOff x="6627813" y="195610"/>
            <a:chExt cx="1952625" cy="5678141"/>
          </a:xfrm>
        </p:grpSpPr>
        <p:sp>
          <p:nvSpPr>
            <p:cNvPr id="24" name="Google Shape;24;p1"/>
            <p:cNvSpPr/>
            <p:nvPr/>
          </p:nvSpPr>
          <p:spPr>
            <a:xfrm>
              <a:off x="6627813" y="195610"/>
              <a:ext cx="409575" cy="3646488"/>
            </a:xfrm>
            <a:custGeom>
              <a:rect b="b" l="l" r="r" t="t"/>
              <a:pathLst>
                <a:path extrusionOk="0" h="120000" w="120000">
                  <a:moveTo>
                    <a:pt x="8155" y="27391"/>
                  </a:moveTo>
                  <a:cubicBezTo>
                    <a:pt x="12815" y="37565"/>
                    <a:pt x="19805" y="47869"/>
                    <a:pt x="30291" y="58043"/>
                  </a:cubicBezTo>
                  <a:cubicBezTo>
                    <a:pt x="39611" y="68217"/>
                    <a:pt x="51262" y="78391"/>
                    <a:pt x="66407" y="88565"/>
                  </a:cubicBezTo>
                  <a:cubicBezTo>
                    <a:pt x="80388" y="98739"/>
                    <a:pt x="97864" y="108782"/>
                    <a:pt x="117669" y="118826"/>
                  </a:cubicBezTo>
                  <a:cubicBezTo>
                    <a:pt x="118834" y="119217"/>
                    <a:pt x="120000" y="119608"/>
                    <a:pt x="120000" y="120000"/>
                  </a:cubicBezTo>
                  <a:cubicBezTo>
                    <a:pt x="118834" y="118043"/>
                    <a:pt x="116504" y="115956"/>
                    <a:pt x="115339" y="114000"/>
                  </a:cubicBezTo>
                  <a:cubicBezTo>
                    <a:pt x="115339" y="113608"/>
                    <a:pt x="115339" y="113217"/>
                    <a:pt x="115339" y="112956"/>
                  </a:cubicBezTo>
                  <a:cubicBezTo>
                    <a:pt x="99029" y="104739"/>
                    <a:pt x="85048" y="96652"/>
                    <a:pt x="73398" y="88434"/>
                  </a:cubicBezTo>
                  <a:cubicBezTo>
                    <a:pt x="58252" y="78260"/>
                    <a:pt x="45436" y="68217"/>
                    <a:pt x="34951" y="57913"/>
                  </a:cubicBezTo>
                  <a:cubicBezTo>
                    <a:pt x="24466" y="47739"/>
                    <a:pt x="16310" y="37565"/>
                    <a:pt x="10485" y="27260"/>
                  </a:cubicBezTo>
                  <a:cubicBezTo>
                    <a:pt x="8155" y="22173"/>
                    <a:pt x="5825" y="17086"/>
                    <a:pt x="3495" y="12000"/>
                  </a:cubicBezTo>
                  <a:cubicBezTo>
                    <a:pt x="2330" y="7956"/>
                    <a:pt x="1165" y="4043"/>
                    <a:pt x="116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043"/>
                    <a:pt x="1165" y="7956"/>
                    <a:pt x="1165" y="12000"/>
                  </a:cubicBezTo>
                  <a:cubicBezTo>
                    <a:pt x="3495" y="17086"/>
                    <a:pt x="4660" y="22173"/>
                    <a:pt x="8155" y="273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120000" w="120000">
                  <a:moveTo>
                    <a:pt x="72272" y="83272"/>
                  </a:moveTo>
                  <a:cubicBezTo>
                    <a:pt x="87272" y="95636"/>
                    <a:pt x="102272" y="108000"/>
                    <a:pt x="120000" y="120000"/>
                  </a:cubicBezTo>
                  <a:cubicBezTo>
                    <a:pt x="120000" y="117454"/>
                    <a:pt x="120000" y="114545"/>
                    <a:pt x="120000" y="112000"/>
                  </a:cubicBezTo>
                  <a:cubicBezTo>
                    <a:pt x="120000" y="111636"/>
                    <a:pt x="120000" y="110909"/>
                    <a:pt x="120000" y="110545"/>
                  </a:cubicBezTo>
                  <a:cubicBezTo>
                    <a:pt x="107727" y="101090"/>
                    <a:pt x="95454" y="91636"/>
                    <a:pt x="84545" y="82181"/>
                  </a:cubicBezTo>
                  <a:cubicBezTo>
                    <a:pt x="51818" y="55272"/>
                    <a:pt x="23181" y="27636"/>
                    <a:pt x="0" y="0"/>
                  </a:cubicBezTo>
                  <a:cubicBezTo>
                    <a:pt x="2727" y="7636"/>
                    <a:pt x="5454" y="15272"/>
                    <a:pt x="9545" y="22909"/>
                  </a:cubicBezTo>
                  <a:cubicBezTo>
                    <a:pt x="28636" y="43272"/>
                    <a:pt x="49090" y="63272"/>
                    <a:pt x="72272" y="832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120000" w="120000">
                  <a:moveTo>
                    <a:pt x="8000" y="8695"/>
                  </a:moveTo>
                  <a:cubicBezTo>
                    <a:pt x="5333" y="5797"/>
                    <a:pt x="2666" y="2898"/>
                    <a:pt x="0" y="0"/>
                  </a:cubicBezTo>
                  <a:cubicBezTo>
                    <a:pt x="0" y="5217"/>
                    <a:pt x="0" y="11014"/>
                    <a:pt x="1333" y="16811"/>
                  </a:cubicBezTo>
                  <a:cubicBezTo>
                    <a:pt x="18666" y="35942"/>
                    <a:pt x="36000" y="55072"/>
                    <a:pt x="56000" y="73623"/>
                  </a:cubicBezTo>
                  <a:cubicBezTo>
                    <a:pt x="72000" y="89275"/>
                    <a:pt x="89333" y="104927"/>
                    <a:pt x="106666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01333" y="104347"/>
                    <a:pt x="84000" y="88115"/>
                    <a:pt x="66666" y="71304"/>
                  </a:cubicBezTo>
                  <a:cubicBezTo>
                    <a:pt x="45333" y="51014"/>
                    <a:pt x="26666" y="29565"/>
                    <a:pt x="8000" y="86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120000" w="120000">
                  <a:moveTo>
                    <a:pt x="105391" y="105096"/>
                  </a:moveTo>
                  <a:cubicBezTo>
                    <a:pt x="97043" y="99700"/>
                    <a:pt x="88695" y="94047"/>
                    <a:pt x="81391" y="88394"/>
                  </a:cubicBezTo>
                  <a:cubicBezTo>
                    <a:pt x="59478" y="72205"/>
                    <a:pt x="42782" y="55503"/>
                    <a:pt x="30260" y="38800"/>
                  </a:cubicBezTo>
                  <a:cubicBezTo>
                    <a:pt x="22956" y="30578"/>
                    <a:pt x="17739" y="22098"/>
                    <a:pt x="13565" y="13618"/>
                  </a:cubicBezTo>
                  <a:cubicBezTo>
                    <a:pt x="9391" y="8993"/>
                    <a:pt x="4173" y="4625"/>
                    <a:pt x="0" y="0"/>
                  </a:cubicBezTo>
                  <a:cubicBezTo>
                    <a:pt x="5217" y="13104"/>
                    <a:pt x="12521" y="26209"/>
                    <a:pt x="21913" y="39057"/>
                  </a:cubicBezTo>
                  <a:cubicBezTo>
                    <a:pt x="34434" y="56017"/>
                    <a:pt x="51130" y="72719"/>
                    <a:pt x="72000" y="89164"/>
                  </a:cubicBezTo>
                  <a:cubicBezTo>
                    <a:pt x="82434" y="97130"/>
                    <a:pt x="93913" y="105353"/>
                    <a:pt x="107478" y="113319"/>
                  </a:cubicBezTo>
                  <a:cubicBezTo>
                    <a:pt x="111652" y="115374"/>
                    <a:pt x="115826" y="117687"/>
                    <a:pt x="120000" y="119999"/>
                  </a:cubicBezTo>
                  <a:cubicBezTo>
                    <a:pt x="118956" y="119229"/>
                    <a:pt x="117913" y="118458"/>
                    <a:pt x="116869" y="117687"/>
                  </a:cubicBezTo>
                  <a:cubicBezTo>
                    <a:pt x="112695" y="113576"/>
                    <a:pt x="108521" y="109207"/>
                    <a:pt x="105391" y="1050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120000" w="120000">
                  <a:moveTo>
                    <a:pt x="56666" y="120000"/>
                  </a:moveTo>
                  <a:cubicBezTo>
                    <a:pt x="50000" y="117725"/>
                    <a:pt x="46666" y="115450"/>
                    <a:pt x="43333" y="113175"/>
                  </a:cubicBezTo>
                  <a:cubicBezTo>
                    <a:pt x="26666" y="100473"/>
                    <a:pt x="16666" y="87962"/>
                    <a:pt x="16666" y="75450"/>
                  </a:cubicBezTo>
                  <a:cubicBezTo>
                    <a:pt x="16666" y="62748"/>
                    <a:pt x="26666" y="50236"/>
                    <a:pt x="43333" y="37535"/>
                  </a:cubicBezTo>
                  <a:cubicBezTo>
                    <a:pt x="50000" y="31279"/>
                    <a:pt x="60000" y="25023"/>
                    <a:pt x="73333" y="18767"/>
                  </a:cubicBezTo>
                  <a:cubicBezTo>
                    <a:pt x="86666" y="12511"/>
                    <a:pt x="100000" y="6255"/>
                    <a:pt x="120000" y="0"/>
                  </a:cubicBezTo>
                  <a:cubicBezTo>
                    <a:pt x="116666" y="0"/>
                    <a:pt x="116666" y="0"/>
                    <a:pt x="116666" y="0"/>
                  </a:cubicBezTo>
                  <a:cubicBezTo>
                    <a:pt x="96666" y="6255"/>
                    <a:pt x="80000" y="12511"/>
                    <a:pt x="66666" y="18767"/>
                  </a:cubicBezTo>
                  <a:cubicBezTo>
                    <a:pt x="53333" y="25023"/>
                    <a:pt x="43333" y="31279"/>
                    <a:pt x="33333" y="37535"/>
                  </a:cubicBezTo>
                  <a:cubicBezTo>
                    <a:pt x="13333" y="50047"/>
                    <a:pt x="3333" y="62748"/>
                    <a:pt x="3333" y="75450"/>
                  </a:cubicBezTo>
                  <a:cubicBezTo>
                    <a:pt x="0" y="87393"/>
                    <a:pt x="6666" y="99526"/>
                    <a:pt x="23333" y="111658"/>
                  </a:cubicBezTo>
                  <a:cubicBezTo>
                    <a:pt x="33333" y="114312"/>
                    <a:pt x="43333" y="117156"/>
                    <a:pt x="53333" y="119810"/>
                  </a:cubicBezTo>
                  <a:cubicBezTo>
                    <a:pt x="53333" y="119810"/>
                    <a:pt x="56666" y="120000"/>
                    <a:pt x="56666" y="1200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120000" w="120000">
                  <a:moveTo>
                    <a:pt x="94285" y="120000"/>
                  </a:move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77142" y="81355"/>
                    <a:pt x="38571" y="40677"/>
                    <a:pt x="0" y="0"/>
                  </a:cubicBezTo>
                  <a:cubicBezTo>
                    <a:pt x="25714" y="40677"/>
                    <a:pt x="55714" y="81355"/>
                    <a:pt x="94285" y="1200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20000" w="120000">
                  <a:moveTo>
                    <a:pt x="28235" y="60560"/>
                  </a:moveTo>
                  <a:cubicBezTo>
                    <a:pt x="56470" y="80747"/>
                    <a:pt x="91764" y="99813"/>
                    <a:pt x="120000" y="120000"/>
                  </a:cubicBezTo>
                  <a:cubicBezTo>
                    <a:pt x="98823" y="96448"/>
                    <a:pt x="84705" y="72897"/>
                    <a:pt x="70588" y="49345"/>
                  </a:cubicBezTo>
                  <a:cubicBezTo>
                    <a:pt x="70588" y="49345"/>
                    <a:pt x="63529" y="48224"/>
                    <a:pt x="63529" y="48224"/>
                  </a:cubicBezTo>
                  <a:cubicBezTo>
                    <a:pt x="42352" y="32523"/>
                    <a:pt x="21176" y="15700"/>
                    <a:pt x="0" y="0"/>
                  </a:cubicBezTo>
                  <a:cubicBezTo>
                    <a:pt x="0" y="2242"/>
                    <a:pt x="0" y="5607"/>
                    <a:pt x="0" y="8971"/>
                  </a:cubicBezTo>
                  <a:cubicBezTo>
                    <a:pt x="7058" y="25794"/>
                    <a:pt x="21176" y="43738"/>
                    <a:pt x="28235" y="605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120000" w="120000">
                  <a:moveTo>
                    <a:pt x="3265" y="116830"/>
                  </a:moveTo>
                  <a:cubicBezTo>
                    <a:pt x="3673" y="105845"/>
                    <a:pt x="7755" y="94647"/>
                    <a:pt x="14285" y="83873"/>
                  </a:cubicBezTo>
                  <a:cubicBezTo>
                    <a:pt x="20816" y="73309"/>
                    <a:pt x="29795" y="62957"/>
                    <a:pt x="40408" y="53239"/>
                  </a:cubicBezTo>
                  <a:cubicBezTo>
                    <a:pt x="50612" y="43309"/>
                    <a:pt x="62857" y="34014"/>
                    <a:pt x="76326" y="25140"/>
                  </a:cubicBezTo>
                  <a:cubicBezTo>
                    <a:pt x="82857" y="20704"/>
                    <a:pt x="89795" y="16267"/>
                    <a:pt x="97142" y="12253"/>
                  </a:cubicBezTo>
                  <a:cubicBezTo>
                    <a:pt x="100816" y="10140"/>
                    <a:pt x="104489" y="8028"/>
                    <a:pt x="108163" y="5915"/>
                  </a:cubicBezTo>
                  <a:cubicBezTo>
                    <a:pt x="111836" y="4014"/>
                    <a:pt x="115918" y="1901"/>
                    <a:pt x="120000" y="0"/>
                  </a:cubicBezTo>
                  <a:cubicBezTo>
                    <a:pt x="119591" y="0"/>
                    <a:pt x="119591" y="0"/>
                    <a:pt x="119591" y="0"/>
                  </a:cubicBezTo>
                  <a:cubicBezTo>
                    <a:pt x="115510" y="1901"/>
                    <a:pt x="111428" y="3802"/>
                    <a:pt x="107755" y="5704"/>
                  </a:cubicBezTo>
                  <a:cubicBezTo>
                    <a:pt x="104081" y="7816"/>
                    <a:pt x="100408" y="9929"/>
                    <a:pt x="96734" y="11830"/>
                  </a:cubicBezTo>
                  <a:cubicBezTo>
                    <a:pt x="88979" y="16056"/>
                    <a:pt x="82040" y="20281"/>
                    <a:pt x="75510" y="24718"/>
                  </a:cubicBezTo>
                  <a:cubicBezTo>
                    <a:pt x="61632" y="33591"/>
                    <a:pt x="49387" y="42887"/>
                    <a:pt x="38775" y="52605"/>
                  </a:cubicBezTo>
                  <a:cubicBezTo>
                    <a:pt x="27755" y="62535"/>
                    <a:pt x="18775" y="72887"/>
                    <a:pt x="12244" y="83661"/>
                  </a:cubicBezTo>
                  <a:cubicBezTo>
                    <a:pt x="5306" y="94014"/>
                    <a:pt x="1224" y="105000"/>
                    <a:pt x="0" y="115985"/>
                  </a:cubicBezTo>
                  <a:cubicBezTo>
                    <a:pt x="1224" y="117253"/>
                    <a:pt x="2040" y="118521"/>
                    <a:pt x="2857" y="120000"/>
                  </a:cubicBezTo>
                  <a:cubicBezTo>
                    <a:pt x="2857" y="118943"/>
                    <a:pt x="2857" y="117887"/>
                    <a:pt x="3265" y="1168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24000" y="40754"/>
                    <a:pt x="57600" y="81509"/>
                    <a:pt x="9120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76800" y="81509"/>
                    <a:pt x="38400" y="40754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25531"/>
                    <a:pt x="8275" y="51063"/>
                    <a:pt x="28965" y="75744"/>
                  </a:cubicBezTo>
                  <a:cubicBezTo>
                    <a:pt x="45517" y="83404"/>
                    <a:pt x="57931" y="91914"/>
                    <a:pt x="74482" y="99574"/>
                  </a:cubicBezTo>
                  <a:cubicBezTo>
                    <a:pt x="91034" y="106382"/>
                    <a:pt x="103448" y="113191"/>
                    <a:pt x="120000" y="120000"/>
                  </a:cubicBezTo>
                  <a:cubicBezTo>
                    <a:pt x="115862" y="118297"/>
                    <a:pt x="115862" y="116595"/>
                    <a:pt x="111724" y="114893"/>
                  </a:cubicBezTo>
                  <a:cubicBezTo>
                    <a:pt x="66206" y="83404"/>
                    <a:pt x="41379" y="51063"/>
                    <a:pt x="33103" y="18723"/>
                  </a:cubicBezTo>
                  <a:cubicBezTo>
                    <a:pt x="28965" y="15319"/>
                    <a:pt x="20689" y="12765"/>
                    <a:pt x="16551" y="9361"/>
                  </a:cubicBezTo>
                  <a:cubicBezTo>
                    <a:pt x="8275" y="5957"/>
                    <a:pt x="4137" y="255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120000" w="120000">
                  <a:moveTo>
                    <a:pt x="0" y="65000"/>
                  </a:moveTo>
                  <a:cubicBezTo>
                    <a:pt x="15000" y="72500"/>
                    <a:pt x="30000" y="82500"/>
                    <a:pt x="60000" y="92500"/>
                  </a:cubicBezTo>
                  <a:cubicBezTo>
                    <a:pt x="75000" y="102500"/>
                    <a:pt x="105000" y="110000"/>
                    <a:pt x="120000" y="120000"/>
                  </a:cubicBezTo>
                  <a:cubicBezTo>
                    <a:pt x="105000" y="95000"/>
                    <a:pt x="105000" y="70000"/>
                    <a:pt x="105000" y="47500"/>
                  </a:cubicBezTo>
                  <a:cubicBezTo>
                    <a:pt x="75000" y="30000"/>
                    <a:pt x="45000" y="15000"/>
                    <a:pt x="0" y="0"/>
                  </a:cubicBezTo>
                  <a:cubicBezTo>
                    <a:pt x="0" y="2500"/>
                    <a:pt x="0" y="7500"/>
                    <a:pt x="0" y="10000"/>
                  </a:cubicBezTo>
                  <a:cubicBezTo>
                    <a:pt x="0" y="27500"/>
                    <a:pt x="0" y="47500"/>
                    <a:pt x="0" y="650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20000" w="120000">
                  <a:moveTo>
                    <a:pt x="30000" y="30270"/>
                  </a:moveTo>
                  <a:cubicBezTo>
                    <a:pt x="19090" y="20540"/>
                    <a:pt x="10909" y="9729"/>
                    <a:pt x="0" y="0"/>
                  </a:cubicBezTo>
                  <a:cubicBezTo>
                    <a:pt x="8181" y="17297"/>
                    <a:pt x="19090" y="35675"/>
                    <a:pt x="30000" y="52972"/>
                  </a:cubicBezTo>
                  <a:cubicBezTo>
                    <a:pt x="32727" y="56216"/>
                    <a:pt x="35454" y="59459"/>
                    <a:pt x="38181" y="62702"/>
                  </a:cubicBezTo>
                  <a:cubicBezTo>
                    <a:pt x="60000" y="82162"/>
                    <a:pt x="81818" y="101621"/>
                    <a:pt x="106363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95454" y="99459"/>
                    <a:pt x="76363" y="77837"/>
                    <a:pt x="60000" y="56216"/>
                  </a:cubicBezTo>
                  <a:cubicBezTo>
                    <a:pt x="49090" y="47567"/>
                    <a:pt x="40909" y="38918"/>
                    <a:pt x="30000" y="302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1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" name="Google Shape;38;p1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Google Shape;39;p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0" name="Google Shape;40;p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1" name="Google Shape;41;p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nltk.org/book_1ed" TargetMode="External"/><Relationship Id="rId4" Type="http://schemas.openxmlformats.org/officeDocument/2006/relationships/hyperlink" Target="http://nlp.stanford.edu/courses/cs224n/2008/reports/12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ctrTitle"/>
          </p:nvPr>
        </p:nvSpPr>
        <p:spPr>
          <a:xfrm>
            <a:off x="2721172" y="1447800"/>
            <a:ext cx="8060296" cy="17102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6D3B13"/>
              </a:buClr>
              <a:buFont typeface="Garamond"/>
              <a:buNone/>
            </a:pPr>
            <a:r>
              <a:rPr b="1" i="0" lang="en-US" sz="4800" u="none" cap="none" strike="noStrike">
                <a:solidFill>
                  <a:srgbClr val="6D3B1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Predicting Grade Level of Educational Resources</a:t>
            </a:r>
            <a:endParaRPr/>
          </a:p>
        </p:txBody>
      </p:sp>
      <p:sp>
        <p:nvSpPr>
          <p:cNvPr id="169" name="Google Shape;169;p18"/>
          <p:cNvSpPr txBox="1"/>
          <p:nvPr>
            <p:ph idx="1" type="subTitle"/>
          </p:nvPr>
        </p:nvSpPr>
        <p:spPr>
          <a:xfrm>
            <a:off x="2189477" y="4465320"/>
            <a:ext cx="4013204" cy="2118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603A14"/>
                </a:solidFill>
                <a:latin typeface="Arial"/>
                <a:ea typeface="Arial"/>
                <a:cs typeface="Arial"/>
                <a:sym typeface="Arial"/>
              </a:rPr>
              <a:t>Presented By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03A1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2000" u="none" cap="none" strike="noStrike">
                <a:solidFill>
                  <a:srgbClr val="603A14"/>
                </a:solidFill>
                <a:latin typeface="Arial"/>
                <a:ea typeface="Arial"/>
                <a:cs typeface="Arial"/>
                <a:sym typeface="Arial"/>
              </a:rPr>
              <a:t>Dimpi Saikia		15CS60R08</a:t>
            </a:r>
            <a:endParaRPr b="1" i="0" sz="2000" u="none" cap="none" strike="noStrike">
              <a:solidFill>
                <a:srgbClr val="603A1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925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2000" u="none" cap="none" strike="noStrike">
                <a:solidFill>
                  <a:srgbClr val="603A14"/>
                </a:solidFill>
                <a:latin typeface="Arial"/>
                <a:ea typeface="Arial"/>
                <a:cs typeface="Arial"/>
                <a:sym typeface="Arial"/>
              </a:rPr>
              <a:t>Gowtham Nayak 	15CS60R22</a:t>
            </a:r>
            <a:endParaRPr b="1" i="0" sz="2000" u="none" cap="none" strike="noStrike">
              <a:solidFill>
                <a:srgbClr val="603A1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925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2000" u="none" cap="none" strike="noStrike">
                <a:solidFill>
                  <a:srgbClr val="603A14"/>
                </a:solidFill>
                <a:latin typeface="Arial"/>
                <a:ea typeface="Arial"/>
                <a:cs typeface="Arial"/>
                <a:sym typeface="Arial"/>
              </a:rPr>
              <a:t>Kalyani Roy       	15CS60R20</a:t>
            </a:r>
            <a:endParaRPr b="1" i="0" sz="2000" u="none" cap="none" strike="noStrike">
              <a:solidFill>
                <a:srgbClr val="603A1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925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2000" u="none" cap="none" strike="noStrike">
                <a:solidFill>
                  <a:srgbClr val="603A14"/>
                </a:solidFill>
                <a:latin typeface="Arial"/>
                <a:ea typeface="Arial"/>
                <a:cs typeface="Arial"/>
                <a:sym typeface="Arial"/>
              </a:rPr>
              <a:t>Survi Makharia    	15CS60R01</a:t>
            </a:r>
            <a:endParaRPr b="1" i="0" sz="2000" u="none" cap="none" strike="noStrike">
              <a:solidFill>
                <a:srgbClr val="603A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8"/>
          <p:cNvSpPr/>
          <p:nvPr/>
        </p:nvSpPr>
        <p:spPr>
          <a:xfrm>
            <a:off x="6751320" y="5196577"/>
            <a:ext cx="4968240" cy="1387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603A14"/>
                </a:solidFill>
                <a:latin typeface="Arial"/>
                <a:ea typeface="Arial"/>
                <a:cs typeface="Arial"/>
                <a:sym typeface="Arial"/>
              </a:rPr>
              <a:t>Under the Guidance 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603A14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endParaRPr b="0" i="0" sz="2000" u="none" cap="none" strike="noStrike">
              <a:solidFill>
                <a:srgbClr val="603A1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603A14"/>
                </a:solidFill>
                <a:latin typeface="Arial"/>
                <a:ea typeface="Arial"/>
                <a:cs typeface="Arial"/>
                <a:sym typeface="Arial"/>
              </a:rPr>
              <a:t>Dr. Plaban Bhowmick</a:t>
            </a:r>
            <a:endParaRPr b="1" i="0" sz="2400" u="none" cap="none" strike="noStrike">
              <a:solidFill>
                <a:srgbClr val="603A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013" y="137700"/>
            <a:ext cx="1316831" cy="1474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/>
          <p:nvPr/>
        </p:nvSpPr>
        <p:spPr>
          <a:xfrm>
            <a:off x="2913850" y="2549375"/>
            <a:ext cx="7066200" cy="29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6D3B13"/>
              </a:buClr>
              <a:buFont typeface="Garamond"/>
              <a:buNone/>
            </a:pPr>
            <a:r>
              <a:rPr b="1" i="0" lang="en-US" sz="9600" u="none" cap="none" strike="noStrike">
                <a:solidFill>
                  <a:srgbClr val="6D3B13"/>
                </a:solidFill>
                <a:latin typeface="Garamond"/>
                <a:ea typeface="Garamond"/>
                <a:cs typeface="Garamond"/>
                <a:sym typeface="Garamond"/>
              </a:rPr>
              <a:t>Thank You!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6D3B13"/>
              </a:buClr>
              <a:buFont typeface="Garamond"/>
              <a:buNone/>
            </a:pPr>
            <a:r>
              <a:rPr b="1" i="0" lang="en-US" sz="6600" u="none" cap="none" strike="noStrike">
                <a:solidFill>
                  <a:srgbClr val="6D3B13"/>
                </a:solidFill>
                <a:latin typeface="Garamond"/>
                <a:ea typeface="Garamond"/>
                <a:cs typeface="Garamond"/>
                <a:sym typeface="Garamond"/>
              </a:rPr>
              <a:t>Contents</a:t>
            </a:r>
            <a:endParaRPr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2589212" y="2133600"/>
            <a:ext cx="8915400" cy="3688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000"/>
              <a:buFont typeface="Noto Sans Symbols"/>
              <a:buChar char="▪"/>
            </a:pPr>
            <a:r>
              <a:rPr b="1" i="0" lang="en-US" sz="4000" u="none" cap="none" strike="noStrike">
                <a:solidFill>
                  <a:srgbClr val="603A14"/>
                </a:solidFill>
                <a:latin typeface="Garamond"/>
                <a:ea typeface="Garamond"/>
                <a:cs typeface="Garamond"/>
                <a:sym typeface="Garamond"/>
              </a:rPr>
              <a:t>Introduction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000"/>
              <a:buFont typeface="Noto Sans Symbols"/>
              <a:buChar char="▪"/>
            </a:pPr>
            <a:r>
              <a:rPr b="1" i="0" lang="en-US" sz="4000" u="none" cap="none" strike="noStrike">
                <a:solidFill>
                  <a:srgbClr val="603A14"/>
                </a:solidFill>
                <a:latin typeface="Garamond"/>
                <a:ea typeface="Garamond"/>
                <a:cs typeface="Garamond"/>
                <a:sym typeface="Garamond"/>
              </a:rPr>
              <a:t>Framework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000"/>
              <a:buFont typeface="Noto Sans Symbols"/>
              <a:buChar char="▪"/>
            </a:pPr>
            <a:r>
              <a:rPr b="1" i="0" lang="en-US" sz="4000" u="none" cap="none" strike="noStrike">
                <a:solidFill>
                  <a:srgbClr val="603A14"/>
                </a:solidFill>
                <a:latin typeface="Garamond"/>
                <a:ea typeface="Garamond"/>
                <a:cs typeface="Garamond"/>
                <a:sym typeface="Garamond"/>
              </a:rPr>
              <a:t>Feature Selection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000"/>
              <a:buFont typeface="Noto Sans Symbols"/>
              <a:buChar char="▪"/>
            </a:pPr>
            <a:r>
              <a:rPr b="1" i="0" lang="en-US" sz="4000" u="none" cap="none" strike="noStrike">
                <a:solidFill>
                  <a:srgbClr val="603A14"/>
                </a:solidFill>
                <a:latin typeface="Garamond"/>
                <a:ea typeface="Garamond"/>
                <a:cs typeface="Garamond"/>
                <a:sym typeface="Garamond"/>
              </a:rPr>
              <a:t>Training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000"/>
              <a:buFont typeface="Noto Sans Symbols"/>
              <a:buChar char="▪"/>
            </a:pPr>
            <a:r>
              <a:rPr b="1" i="0" lang="en-US" sz="4000" u="none" cap="none" strike="noStrike">
                <a:solidFill>
                  <a:srgbClr val="603A14"/>
                </a:solidFill>
                <a:latin typeface="Garamond"/>
                <a:ea typeface="Garamond"/>
                <a:cs typeface="Garamond"/>
                <a:sym typeface="Garamond"/>
              </a:rPr>
              <a:t>Classification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000"/>
              <a:buFont typeface="Noto Sans Symbols"/>
              <a:buChar char="▪"/>
            </a:pPr>
            <a:r>
              <a:rPr b="1" i="0" lang="en-US" sz="4000" u="none" cap="none" strike="noStrike">
                <a:solidFill>
                  <a:srgbClr val="603A14"/>
                </a:solidFill>
                <a:latin typeface="Garamond"/>
                <a:ea typeface="Garamond"/>
                <a:cs typeface="Garamond"/>
                <a:sym typeface="Garamond"/>
              </a:rPr>
              <a:t>Milestones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6D3B13"/>
              </a:buClr>
              <a:buFont typeface="Garamond"/>
              <a:buNone/>
            </a:pPr>
            <a:r>
              <a:rPr b="1" i="0" lang="en-US" sz="5900" u="none" cap="none" strike="noStrike">
                <a:solidFill>
                  <a:srgbClr val="6D3B13"/>
                </a:solidFill>
                <a:latin typeface="Garamond"/>
                <a:ea typeface="Garamond"/>
                <a:cs typeface="Garamond"/>
                <a:sym typeface="Garamond"/>
              </a:rPr>
              <a:t>Introduction</a:t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2589212" y="2133600"/>
            <a:ext cx="8915400" cy="435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want to target people of all grade labels, so we need to show them the relevant documents that they can understand.</a:t>
            </a:r>
            <a:endParaRPr/>
          </a:p>
          <a:p>
            <a:pPr indent="-342900" lvl="0" marL="342900" marR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do this, we require an automated document classifier that can classify documents easily.</a:t>
            </a:r>
            <a:endParaRPr/>
          </a:p>
          <a:p>
            <a:pPr indent="-342900" lvl="0" marL="342900" marR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are demonstrating an approach to predict the grade labels of documents.</a:t>
            </a:r>
            <a:endParaRPr/>
          </a:p>
          <a:p>
            <a:pPr indent="-342900" lvl="0" marL="342900" marR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 we are building a predictive grade label classifier that predicts the probability of belonging of a document to the grades specified in the training.</a:t>
            </a:r>
            <a:endParaRPr/>
          </a:p>
          <a:p>
            <a:pPr indent="-190500" lvl="0" marL="342900" marR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5194" y="2139208"/>
            <a:ext cx="6008686" cy="3099772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1869450" y="2139208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 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supervised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training corpora containing the correct label for each input. </a:t>
            </a:r>
            <a:endParaRPr/>
          </a:p>
          <a:p>
            <a:pPr indent="-342900" lvl="0" marL="34290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our model we are considering NCERT textbooks of different grades.</a:t>
            </a:r>
            <a:endParaRPr/>
          </a:p>
        </p:txBody>
      </p:sp>
      <p:sp>
        <p:nvSpPr>
          <p:cNvPr id="190" name="Google Shape;190;p21"/>
          <p:cNvSpPr txBox="1"/>
          <p:nvPr>
            <p:ph type="title"/>
          </p:nvPr>
        </p:nvSpPr>
        <p:spPr>
          <a:xfrm>
            <a:off x="2288125" y="446532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6D3B13"/>
              </a:buClr>
              <a:buFont typeface="Garamond"/>
              <a:buNone/>
            </a:pPr>
            <a:r>
              <a:rPr b="1" i="0" lang="en-US" sz="5900" u="none" cap="none" strike="noStrike">
                <a:solidFill>
                  <a:srgbClr val="6D3B13"/>
                </a:solidFill>
                <a:latin typeface="Garamond"/>
                <a:ea typeface="Garamond"/>
                <a:cs typeface="Garamond"/>
                <a:sym typeface="Garamond"/>
              </a:rPr>
              <a:t>Framework</a:t>
            </a:r>
            <a:endParaRPr b="1" i="0" sz="5900" u="none" cap="none" strike="noStrike">
              <a:solidFill>
                <a:srgbClr val="6D3B13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/>
        </p:nvSpPr>
        <p:spPr>
          <a:xfrm>
            <a:off x="1203212" y="4380147"/>
            <a:ext cx="10301400" cy="3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Gothic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96" name="Google Shape;196;p22"/>
          <p:cNvSpPr txBox="1"/>
          <p:nvPr>
            <p:ph type="title"/>
          </p:nvPr>
        </p:nvSpPr>
        <p:spPr>
          <a:xfrm>
            <a:off x="2063226" y="691201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6D3B13"/>
              </a:buClr>
              <a:buFont typeface="Garamond"/>
              <a:buNone/>
            </a:pPr>
            <a:r>
              <a:rPr b="1" i="0" lang="en-US" sz="5940" u="none" cap="none" strike="noStrike">
                <a:solidFill>
                  <a:srgbClr val="6D3B13"/>
                </a:solidFill>
                <a:latin typeface="Garamond"/>
                <a:ea typeface="Garamond"/>
                <a:cs typeface="Garamond"/>
                <a:sym typeface="Garamond"/>
              </a:rPr>
              <a:t>Feature Selection</a:t>
            </a:r>
            <a:br>
              <a:rPr b="1" i="0" lang="en-US" sz="3240" u="none" cap="none" strike="noStrike">
                <a:solidFill>
                  <a:srgbClr val="6D3B13"/>
                </a:solidFill>
                <a:latin typeface="Garamond"/>
                <a:ea typeface="Garamond"/>
                <a:cs typeface="Garamond"/>
                <a:sym typeface="Garamond"/>
              </a:rPr>
            </a:br>
            <a:endParaRPr b="1" i="0" sz="324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	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	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need to identify features of data that are salient for classifying, till now we have used three different features: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Unigram probability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Average word length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Average sentence length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2589212" y="500247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6D3B13"/>
              </a:buClr>
              <a:buFont typeface="Garamond"/>
              <a:buNone/>
            </a:pPr>
            <a:r>
              <a:rPr b="1" i="0" lang="en-US" sz="5940" u="none" cap="none" strike="noStrike">
                <a:solidFill>
                  <a:srgbClr val="6D3B13"/>
                </a:solidFill>
                <a:latin typeface="Garamond"/>
                <a:ea typeface="Garamond"/>
                <a:cs typeface="Garamond"/>
                <a:sym typeface="Garamond"/>
              </a:rPr>
              <a:t>Training Data</a:t>
            </a:r>
            <a:br>
              <a:rPr b="1" i="0" lang="en-US" sz="5400" u="none" cap="none" strike="noStrike">
                <a:solidFill>
                  <a:srgbClr val="6D3B13"/>
                </a:solidFill>
                <a:latin typeface="Garamond"/>
                <a:ea typeface="Garamond"/>
                <a:cs typeface="Garamond"/>
                <a:sym typeface="Garamond"/>
              </a:rPr>
            </a:br>
            <a:endParaRPr b="1" i="0" sz="5310" u="none" cap="none" strike="noStrike">
              <a:solidFill>
                <a:srgbClr val="6D3B13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03" name="Google Shape;203;p23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decided to focus on textbooks that are suggested on reading lists at different grade levels in NCERT.</a:t>
            </a:r>
            <a:endParaRPr/>
          </a:p>
          <a:p>
            <a:pPr indent="-342900" lvl="0" marL="34290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gave us the large amount of text we needed for building language models, and additionally, labeled data was readily available.</a:t>
            </a:r>
            <a:endParaRPr/>
          </a:p>
          <a:p>
            <a:pPr indent="-342900" lvl="0" marL="34290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 considered data of 6-10 grade labels.</a:t>
            </a:r>
            <a:endParaRPr/>
          </a:p>
          <a:p>
            <a:pPr indent="-275736" lvl="0" marL="342900" marR="0" rtl="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1058"/>
              <a:buFont typeface="Noto Sans Symbols"/>
              <a:buNone/>
            </a:pPr>
            <a:r>
              <a:t/>
            </a:r>
            <a:endParaRPr b="0" i="0" sz="12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6D3B13"/>
              </a:buClr>
              <a:buFont typeface="Garamond"/>
              <a:buNone/>
            </a:pPr>
            <a:r>
              <a:rPr b="1" i="0" lang="en-US" sz="5900" u="none" cap="none" strike="noStrike">
                <a:solidFill>
                  <a:srgbClr val="6D3B13"/>
                </a:solidFill>
                <a:latin typeface="Garamond"/>
                <a:ea typeface="Garamond"/>
                <a:cs typeface="Garamond"/>
                <a:sym typeface="Garamond"/>
              </a:rPr>
              <a:t>Classification</a:t>
            </a:r>
            <a:endParaRPr/>
          </a:p>
        </p:txBody>
      </p:sp>
      <p:sp>
        <p:nvSpPr>
          <p:cNvPr id="209" name="Google Shape;209;p24"/>
          <p:cNvSpPr txBox="1"/>
          <p:nvPr>
            <p:ph idx="1" type="body"/>
          </p:nvPr>
        </p:nvSpPr>
        <p:spPr>
          <a:xfrm>
            <a:off x="2589212" y="23622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are doing probabilistic classification of a document into various grade labels</a:t>
            </a:r>
            <a:endParaRPr/>
          </a:p>
          <a:p>
            <a:pPr indent="-342900" lvl="0" marL="342900" marR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classifier that we are using now is logistic regression.</a:t>
            </a:r>
            <a:endParaRPr/>
          </a:p>
          <a:p>
            <a:pPr indent="-342900" lvl="0" marL="342900" marR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we will also use Naive Bayes, Random Forest, Support Vector Machine and then compare their performance.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6D3B13"/>
              </a:buClr>
              <a:buFont typeface="Garamond"/>
              <a:buNone/>
            </a:pPr>
            <a:r>
              <a:rPr b="1" i="0" lang="en-US" sz="5900" u="none" cap="none" strike="noStrike">
                <a:solidFill>
                  <a:srgbClr val="6D3B13"/>
                </a:solidFill>
                <a:latin typeface="Garamond"/>
                <a:ea typeface="Garamond"/>
                <a:cs typeface="Garamond"/>
                <a:sym typeface="Garamond"/>
              </a:rPr>
              <a:t>Milestones</a:t>
            </a:r>
            <a:endParaRPr/>
          </a:p>
        </p:txBody>
      </p:sp>
      <p:sp>
        <p:nvSpPr>
          <p:cNvPr id="215" name="Google Shape;215;p25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 encoding of pdf documents in the training corpus.</a:t>
            </a:r>
            <a:endParaRPr/>
          </a:p>
          <a:p>
            <a:pPr indent="-342900" lvl="0" marL="342900" marR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documents that contains words most of which are unseen, prediction is not significantly good.</a:t>
            </a:r>
            <a:endParaRPr/>
          </a:p>
          <a:p>
            <a:pPr indent="-342900" lvl="0" marL="342900" marR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of the words in pdf are not separated by space, which leads to faulty unigrams.</a:t>
            </a:r>
            <a:endParaRPr/>
          </a:p>
          <a:p>
            <a:pPr indent="-190500" lvl="0" marL="342900" marR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6D3B13"/>
              </a:buClr>
              <a:buFont typeface="Garamond"/>
              <a:buNone/>
            </a:pPr>
            <a:r>
              <a:rPr b="1" i="0" lang="en-US" sz="5400" u="none" cap="none" strike="noStrike">
                <a:solidFill>
                  <a:srgbClr val="6D3B13"/>
                </a:solidFill>
                <a:latin typeface="Garamond"/>
                <a:ea typeface="Garamond"/>
                <a:cs typeface="Garamond"/>
                <a:sym typeface="Garamond"/>
              </a:rPr>
              <a:t>References</a:t>
            </a:r>
            <a:endParaRPr/>
          </a:p>
        </p:txBody>
      </p:sp>
      <p:sp>
        <p:nvSpPr>
          <p:cNvPr id="221" name="Google Shape;221;p26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Martin, James H., and Daniel Jurafsky. "Speech and language processing."International Edition (2000).</a:t>
            </a:r>
            <a:endParaRPr/>
          </a:p>
          <a:p>
            <a:pPr indent="-285750" lvl="0" marL="285750" marR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http://www.nltk.org/book_1ed</a:t>
            </a:r>
            <a:endParaRPr b="0" i="0" sz="24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indent="-285750" lvl="0" marL="285750" marR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http://nlp.stanford.edu/courses/cs224n/2008/reports/12.pdf</a:t>
            </a:r>
            <a:endParaRPr b="0" i="0" sz="24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4"/>
            </a:endParaRPr>
          </a:p>
          <a:p>
            <a:pPr indent="-285750" lvl="0" marL="285750" marR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Language processing in e-learning, lecture slides by dr. plaban Bhowmick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2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85750" lvl="0" marL="285750" marR="0" rtl="0" algn="l">
              <a:spcBef>
                <a:spcPts val="2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Wisp">
  <a:themeElements>
    <a:clrScheme name="Yellow Orange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