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2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1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2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9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AE7BDC-4192-4351-92CB-8162C90924D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E36189-6151-45CA-B58A-032173DF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Group 3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: Real-Time GIS Tracking App</a:t>
            </a:r>
          </a:p>
          <a:p>
            <a:r>
              <a:rPr lang="en-US" b="1" dirty="0" smtClean="0"/>
              <a:t>Team Members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sz="2000" dirty="0" smtClean="0"/>
              <a:t>AMWINE LIAM ABAASA 018</a:t>
            </a:r>
          </a:p>
          <a:p>
            <a:pPr marL="457200" lvl="1" indent="0">
              <a:buNone/>
            </a:pPr>
            <a:r>
              <a:rPr lang="en-US" sz="2000" dirty="0" smtClean="0"/>
              <a:t>OGWAL BILL EDWIN 126</a:t>
            </a:r>
          </a:p>
          <a:p>
            <a:pPr marL="457200" lvl="1" indent="0">
              <a:buNone/>
            </a:pPr>
            <a:r>
              <a:rPr lang="en-US" sz="2000" dirty="0" smtClean="0"/>
              <a:t>AGUMYA NYSON 005</a:t>
            </a:r>
          </a:p>
          <a:p>
            <a:pPr marL="457200" lvl="1" indent="0">
              <a:buNone/>
            </a:pPr>
            <a:r>
              <a:rPr lang="en-US" sz="2000" dirty="0" smtClean="0"/>
              <a:t>KAMUKAMA SIMON PETER 059</a:t>
            </a:r>
          </a:p>
          <a:p>
            <a:endParaRPr lang="en-US" dirty="0" smtClean="0"/>
          </a:p>
          <a:p>
            <a:r>
              <a:rPr lang="en-US" b="1" dirty="0" smtClean="0"/>
              <a:t>Objective</a:t>
            </a:r>
            <a:r>
              <a:rPr lang="en-US" dirty="0" smtClean="0"/>
              <a:t>: Develop a one-page web/mobile app that tracks real-time locations using GPS or cell tower triangulation.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: Enable real-time tracking for individuals carrying mobile devices.</a:t>
            </a:r>
          </a:p>
          <a:p>
            <a:r>
              <a:rPr lang="en-US" b="1" dirty="0" smtClean="0"/>
              <a:t>Key Functional Requirement</a:t>
            </a:r>
            <a:r>
              <a:rPr lang="en-US" dirty="0" smtClean="0"/>
              <a:t>: Continuous tracking and display on a map interface.</a:t>
            </a:r>
          </a:p>
          <a:p>
            <a:r>
              <a:rPr lang="en-US" b="1" dirty="0" smtClean="0"/>
              <a:t>Platform</a:t>
            </a:r>
            <a:r>
              <a:rPr lang="en-US" dirty="0" smtClean="0"/>
              <a:t>: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Technology Choices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Frontend</a:t>
            </a:r>
            <a:r>
              <a:rPr lang="en-US" dirty="0" smtClean="0"/>
              <a:t>: HTML, CSS, JavaScript (Google Maps API for interactive maps)</a:t>
            </a:r>
          </a:p>
          <a:p>
            <a:r>
              <a:rPr lang="en-US" b="1" dirty="0" smtClean="0"/>
              <a:t>Backend</a:t>
            </a:r>
            <a:r>
              <a:rPr lang="en-US" dirty="0" smtClean="0"/>
              <a:t>: PHP, MySQL for database storage</a:t>
            </a:r>
          </a:p>
          <a:p>
            <a:r>
              <a:rPr lang="en-US" b="1" dirty="0" smtClean="0"/>
              <a:t>Location Services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GPS</a:t>
            </a:r>
            <a:r>
              <a:rPr lang="en-US" dirty="0" smtClean="0"/>
              <a:t> for high-accuracy outdoor tracking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Logic of the Application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375" y="2794935"/>
            <a:ext cx="96692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Location Tracking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accesses the user’s GPS location via the browser/mobile device.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 updates are sent to the server periodically.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Interaction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user’s latitude and longitude are stored in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“locations” table in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Display Logic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Maps API fetches and displays real-time user and friends’ locations.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is centered on the user’s current position, with friend locations marked on the 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Friends List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Friends' usernames are dynamically displayed with their location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 Design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UI Elements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Map View</a:t>
            </a:r>
            <a:r>
              <a:rPr lang="en-US" dirty="0" smtClean="0"/>
              <a:t>: Real-time display of user’s and friends’ locations.</a:t>
            </a:r>
          </a:p>
          <a:p>
            <a:pPr lvl="1"/>
            <a:r>
              <a:rPr lang="en-US" b="1" dirty="0" smtClean="0"/>
              <a:t>Friends List</a:t>
            </a:r>
            <a:r>
              <a:rPr lang="en-US" dirty="0" smtClean="0"/>
              <a:t>: Scrollable list of nearby friends.</a:t>
            </a:r>
          </a:p>
          <a:p>
            <a:r>
              <a:rPr lang="en-US" b="1" dirty="0" smtClean="0"/>
              <a:t>Interaction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Users can view their friends’  locations on the map after registration.</a:t>
            </a:r>
          </a:p>
          <a:p>
            <a:pPr lvl="1"/>
            <a:r>
              <a:rPr lang="en-US" dirty="0" smtClean="0"/>
              <a:t>Simple, minimalistic design for easy navigation.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297032"/>
            <a:ext cx="10515600" cy="1325563"/>
          </a:xfrm>
        </p:spPr>
        <p:txBody>
          <a:bodyPr/>
          <a:lstStyle/>
          <a:p>
            <a:r>
              <a:rPr lang="en-US" b="1" dirty="0" smtClean="0"/>
              <a:t>Privacy Considerations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Consent</a:t>
            </a:r>
            <a:r>
              <a:rPr lang="en-US" dirty="0" smtClean="0"/>
              <a:t>: Users must grant location access explicitly.</a:t>
            </a:r>
          </a:p>
          <a:p>
            <a:r>
              <a:rPr lang="en-US" b="1" dirty="0" smtClean="0"/>
              <a:t>Data Retention</a:t>
            </a:r>
            <a:r>
              <a:rPr lang="en-US" dirty="0" smtClean="0"/>
              <a:t>: Limited to necessary data (latitude, longitude, username).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: Implement HTTPS for secure data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 and Cons of Location Methods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421" y="2584641"/>
            <a:ext cx="9601196" cy="3318936"/>
          </a:xfrm>
        </p:spPr>
        <p:txBody>
          <a:bodyPr/>
          <a:lstStyle/>
          <a:p>
            <a:r>
              <a:rPr lang="en-US" b="1" dirty="0" smtClean="0"/>
              <a:t>GPS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Pros</a:t>
            </a:r>
            <a:r>
              <a:rPr lang="en-US" dirty="0" smtClean="0"/>
              <a:t>: High accuracy, well-suited for outdoor use.</a:t>
            </a:r>
          </a:p>
          <a:p>
            <a:pPr lvl="1"/>
            <a:r>
              <a:rPr lang="en-US" b="1" dirty="0" smtClean="0"/>
              <a:t>Cons</a:t>
            </a:r>
            <a:r>
              <a:rPr lang="en-US" dirty="0" smtClean="0"/>
              <a:t>: High battery consumption, limited in areas with low signal.</a:t>
            </a:r>
          </a:p>
        </p:txBody>
      </p:sp>
    </p:spTree>
    <p:extLst>
      <p:ext uri="{BB962C8B-B14F-4D97-AF65-F5344CB8AC3E}">
        <p14:creationId xmlns:p14="http://schemas.microsoft.com/office/powerpoint/2010/main" val="2708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r>
              <a:rPr lang="en-US" dirty="0" smtClean="0"/>
              <a:t>: Simple, real-time tracking solution with privacy safeguards.</a:t>
            </a:r>
          </a:p>
          <a:p>
            <a:r>
              <a:rPr lang="en-US" b="1" dirty="0" smtClean="0"/>
              <a:t>Future Enhancements</a:t>
            </a:r>
            <a:r>
              <a:rPr lang="en-US" dirty="0" smtClean="0"/>
              <a:t>: Add features like </a:t>
            </a:r>
            <a:r>
              <a:rPr lang="en-US" dirty="0" err="1" smtClean="0"/>
              <a:t>geofencing</a:t>
            </a:r>
            <a:r>
              <a:rPr lang="en-US" dirty="0" smtClean="0"/>
              <a:t>, friend alerts, and optimized location-sharing options.</a:t>
            </a:r>
          </a:p>
          <a:p>
            <a:r>
              <a:rPr lang="en-US" b="1" dirty="0" smtClean="0"/>
              <a:t>Preparation for Presentation</a:t>
            </a:r>
            <a:r>
              <a:rPr lang="en-US" dirty="0" smtClean="0"/>
              <a:t>: Demo of map tracking and friends list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Group 3</vt:lpstr>
      <vt:lpstr>Project Overview</vt:lpstr>
      <vt:lpstr>Technology Choices</vt:lpstr>
      <vt:lpstr>Functional Logic of the Application</vt:lpstr>
      <vt:lpstr>User Interface Design</vt:lpstr>
      <vt:lpstr>Privacy Considerations</vt:lpstr>
      <vt:lpstr>Pros and Cons of Location Methods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HP</dc:creator>
  <cp:lastModifiedBy>HP</cp:lastModifiedBy>
  <cp:revision>4</cp:revision>
  <dcterms:created xsi:type="dcterms:W3CDTF">2024-11-13T10:05:42Z</dcterms:created>
  <dcterms:modified xsi:type="dcterms:W3CDTF">2024-11-13T10:17:49Z</dcterms:modified>
</cp:coreProperties>
</file>