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4320000" cy="396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0000" y="4320000"/>
            <a:ext cx="360000" cy="360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t>Итоговая работа по теме: Техническая тренировка </a:t>
            </a:r>
          </a:p>
          <a:p>
            <a:r>
              <a:t>Автор: Иванов А.А.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A4: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A4: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B1: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A0: Быстрота реакции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5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Нейтральные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Пульс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Количество  игроков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A0: Быстрота реакции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dsadsadasdas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" y="720000"/>
          <a:ext cx="3960000" cy="11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И еще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И еще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Вторая страница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Пошла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A1: Скоростная выносливость. Эстафета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dsaczcczxzcx \cxz\zxc zcx zcx zcxxcz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A2: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Нейтральные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Пульс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Повторения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Количество  игроков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A2: Скоростная выносливость. Эстафета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Test tets sa tsa tsatastas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A3: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000" y="720000"/>
          <a:ext cx="3960000" cy="14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/>
                <a:gridCol w="1980000"/>
              </a:tblGrid>
              <a:tr h="144000">
                <a:tc>
                  <a:txBody>
                    <a:bodyPr/>
                    <a:lstStyle/>
                    <a:p>
                      <a:r>
                        <a:t>Длительность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20000" y="6048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ссылки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0" y="720000"/>
            <a:ext cx="7740000" cy="5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0000" y="180000"/>
            <a:ext cx="11880000" cy="360000"/>
          </a:xfrm>
          <a:prstGeom prst="rect">
            <a:avLst/>
          </a:prstGeom>
          <a:solidFill>
            <a:srgbClr val="2E75B6"/>
          </a:solidFill>
        </p:spPr>
        <p:txBody>
          <a:bodyPr wrap="none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A3: Скоростная выносливость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20000" y="720000"/>
          <a:ext cx="7740000" cy="2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0000"/>
              </a:tblGrid>
              <a:tr h="144000">
                <a:tc>
                  <a:txBody>
                    <a:bodyPr/>
                    <a:lstStyle/>
                    <a:p>
                      <a:r>
                        <a:t>Описание: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Пустое описание</a:t>
                      </a:r>
                    </a:p>
                    <a:p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