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434A5D-53CD-4331-9E9E-8F7464881D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DB37FB-70B0-44DC-91BE-101E6292CB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A67ABE-A6BE-4083-899C-E0D2C40818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EED3D3-87D0-4415-AB38-A4EC8FDF349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C82542-E484-470B-BAE9-E2AEB4D139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02EAE3-73FC-4628-8E74-BD51769C67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CA944A-B2F2-438A-AA9B-B8F02AC2CB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1D7854-C875-4EA3-9B11-E1B2303902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F89473-9E6A-4D29-B44A-FA4810CDE0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8001F6-83D0-4714-AAC1-E429629EBB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BA1C0F-BDD8-4A79-AD73-C3CA516C61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0881BF-4774-48F4-BAAC-F4F3F51278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8B1121B-40BC-4FBE-9686-EFB2739E5969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44280"/>
            <a:ext cx="12191760" cy="482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2000" spc="-1" strike="noStrike">
                <a:solidFill>
                  <a:srgbClr val="ffffff"/>
                </a:solidFill>
                <a:latin typeface="Calibri Light"/>
              </a:rPr>
              <a:t>Основная часть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3" name="Таблица 8"/>
          <p:cNvGraphicFramePr/>
          <p:nvPr/>
        </p:nvGraphicFramePr>
        <p:xfrm>
          <a:off x="5511960" y="6203880"/>
          <a:ext cx="6546600" cy="605160"/>
        </p:xfrm>
        <a:graphic>
          <a:graphicData uri="http://schemas.openxmlformats.org/drawingml/2006/table">
            <a:tbl>
              <a:tblPr/>
              <a:tblGrid>
                <a:gridCol w="6546600"/>
              </a:tblGrid>
              <a:tr h="3024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ссылки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02400">
                <a:tc>
                  <a:txBody>
                    <a:bodyPr anchor="t">
                      <a:noAutofit/>
                    </a:bodyPr>
                    <a:p>
                      <a:endParaRPr b="0" lang="ru-RU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Таблица 8"/>
          <p:cNvGraphicFramePr/>
          <p:nvPr/>
        </p:nvGraphicFramePr>
        <p:xfrm>
          <a:off x="4957920" y="556200"/>
          <a:ext cx="7100280" cy="5468040"/>
        </p:xfrm>
        <a:graphic>
          <a:graphicData uri="http://schemas.openxmlformats.org/drawingml/2006/table">
            <a:tbl>
              <a:tblPr/>
              <a:tblGrid>
                <a:gridCol w="7100280"/>
              </a:tblGrid>
              <a:tr h="374040">
                <a:tc>
                  <a:txBody>
                    <a:bodyPr anchor="ctr">
                      <a:noAutofit/>
                    </a:bodyPr>
                    <a:p>
                      <a:endParaRPr b="1" lang="ru-RU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740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Игра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“</a:t>
                      </a: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догонялки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”</a:t>
                      </a: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719960"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ВРЕМЯ: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КОЛИЧЕСТВО ИГРОКОВ: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ОРГАНИЗАЦИЯ: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КОЛИЧЕСТВО ГРУПП: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ПРОСТРАНСТВО: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УСЛОВИЯ: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ВАРИАНТЫ: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ДОЗИРОВКА: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ВЫЯВЛЕНИЕ ПОБЕДИТЕЛЯ: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ТРЕНЕРСКИЕ АКЦЕНТЫ: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Тут 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Если упражнение без мяча другое форма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Титульный лист герб и фио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Таблица 8"/>
          <p:cNvGraphicFramePr/>
          <p:nvPr/>
        </p:nvGraphicFramePr>
        <p:xfrm>
          <a:off x="133200" y="3798360"/>
          <a:ext cx="4661640" cy="2701080"/>
        </p:xfrm>
        <a:graphic>
          <a:graphicData uri="http://schemas.openxmlformats.org/drawingml/2006/table">
            <a:tbl>
              <a:tblPr/>
              <a:tblGrid>
                <a:gridCol w="2331000"/>
                <a:gridCol w="2331000"/>
              </a:tblGrid>
              <a:tr h="299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Количество игроков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ru-RU" sz="1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99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Количество групп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ru-RU" sz="1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99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Организация 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ru-RU" sz="1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99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Пространство  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ru-RU" sz="1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99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Касания мяча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ru-RU" sz="1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99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Нейтральные 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ru-RU" sz="1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99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Ввод мяча 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ru-RU" sz="1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99880">
                <a:tc>
                  <a:txBody>
                    <a:bodyPr anchor="t">
                      <a:noAutofit/>
                    </a:bodyPr>
                    <a:p>
                      <a:endParaRPr b="0" lang="ru-RU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ru-RU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99880">
                <a:tc>
                  <a:txBody>
                    <a:bodyPr anchor="t">
                      <a:noAutofit/>
                    </a:bodyPr>
                    <a:p>
                      <a:endParaRPr b="0" lang="ru-RU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ru-RU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Таблица 8"/>
          <p:cNvGraphicFramePr/>
          <p:nvPr/>
        </p:nvGraphicFramePr>
        <p:xfrm>
          <a:off x="4957920" y="6174720"/>
          <a:ext cx="7100280" cy="605160"/>
        </p:xfrm>
        <a:graphic>
          <a:graphicData uri="http://schemas.openxmlformats.org/drawingml/2006/table">
            <a:tbl>
              <a:tblPr/>
              <a:tblGrid>
                <a:gridCol w="7100280"/>
              </a:tblGrid>
              <a:tr h="3024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ссылки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02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ссылки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47" name="Рисунок 9" descr=""/>
          <p:cNvPicPr/>
          <p:nvPr/>
        </p:nvPicPr>
        <p:blipFill>
          <a:blip r:embed="rId1"/>
          <a:stretch/>
        </p:blipFill>
        <p:spPr>
          <a:xfrm>
            <a:off x="133200" y="571680"/>
            <a:ext cx="4661640" cy="312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Application>LibreOffice/7.4.3.2$Windows_X86_64 LibreOffice_project/1048a8393ae2eeec98dff31b5c133c5f1d08b890</Application>
  <AppVersion>15.0000</AppVersion>
  <Words>46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2022-12-22T08:42:21Z</dcterms:created>
  <dc:creator>Asus</dc:creator>
  <dc:description/>
  <dc:language>ru-RU</dc:language>
  <cp:lastModifiedBy/>
  <dcterms:modified xsi:type="dcterms:W3CDTF">2022-12-22T22:51:09Z</dcterms:modified>
  <cp:revision>3</cp:revision>
  <dc:subject/>
  <dc:title>Основная часть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</vt:i4>
  </property>
</Properties>
</file>