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fromo builders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360000"/>
          <a:ext cx="1080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output_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