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Основная часть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1260000"/>
          <a:ext cx="4500000" cy="7559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00000"/>
              </a:tblGrid>
              <a:tr h="251999">
                <a:tc>
                  <a:txBody>
                    <a:bodyPr/>
                    <a:lstStyle/>
                    <a:p>
                      <a:r>
                        <a:t>Техника в парах 01</a:t>
                      </a:r>
                    </a:p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/>
                  </a:txBody>
                  <a:tcPr/>
                </a:tc>
              </a:tr>
              <a:tr h="252001">
                <a:tc>
                  <a:txBody>
                    <a:bodyPr/>
                    <a:lstStyle/>
                    <a:p>
                      <a:r>
                        <a:t>&lt;p&gt;&lt;strong&gt;Описание:&amp;nbsp;&lt;/strong&gt;&lt;br&gt;1. в одно касание правой ногой&amp;nbsp;&lt;br&gt;2. в одно касание левой ногой&amp;nbsp;&lt;br&gt;3. в одно касание сближаясь отступая&amp;nbsp;&lt;br&gt;4.приём одной ногой пас другой&amp;nbsp;&lt;br&gt;5.приём и возврат одной ногой&amp;nbsp;&lt;br&gt;6.пас низом приём мяча возврат с подъёма стопы&amp;nbsp;&lt;br&gt;&lt;strong&gt;Важные моменты:&lt;/strong&gt;&lt;/p&gt;&lt;ul&gt;&lt;li&gt;Придавать необходимую скорость полёта мяча&lt;strong&gt; .&lt;/strong&gt;&lt;/li&gt;&lt;li&gt;Не подстраиваться под сильную ногу.&lt;/li&gt;&lt;li&gt;Смена направлений действий влево/вправо.&lt;/li&gt;&lt;li&gt;Приём мяча в сторону последующего действия.&lt;/li&gt;&lt;li&gt;Следить за положением опорной ноги и корпуса при выполнение технических действий.&lt;/li&gt;&lt;li&gt;Убрать лишнее мышечное напряжение во время выполнения технических действий.&lt;/li&gt;&lt;li&gt;Понимание биомеханики движения при выполнении элементов.&lt;br&gt;&lt;strong&gt;Направленность упражнения:&lt;/strong&gt;&lt;/li&gt;&lt;li&gt;Улучшение качества паса на короткие расстояния, быстрота и точность работы с мячом.&lt;/li&gt;&lt;li&gt;Улучшение мышечной памяти двигательных действий.&amp;nbsp;&lt;/li&gt;&lt;li&gt;Автоматизация выполнения технических элементов.&lt;/li&gt;&lt;/ul&gt;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" y="4140000"/>
          <a:ext cx="3960000" cy="20159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000"/>
                <a:gridCol w="1980000"/>
              </a:tblGrid>
              <a:tr h="251999">
                <a:tc>
                  <a:txBody>
                    <a:bodyPr/>
                    <a:lstStyle/>
                    <a:p>
                      <a:r>
                        <a:t>количество групп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вратари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пространство М2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дозировка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касания мяча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нейтральные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1999">
                <a:tc>
                  <a:txBody>
                    <a:bodyPr/>
                    <a:lstStyle/>
                    <a:p>
                      <a:r>
                        <a:t>ввод мяча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2006">
                <a:tc>
                  <a:txBody>
                    <a:bodyPr/>
                    <a:lstStyle/>
                    <a:p>
                      <a:r>
                        <a:t>расположение тренера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20000" y="5760000"/>
          <a:ext cx="4500000" cy="5039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00000"/>
              </a:tblGrid>
              <a:tr h="251999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260000"/>
            <a:ext cx="3960000" cy="26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