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python slide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r>
                        <a:t>trener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takoyto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zadaniye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takoeto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