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4320000" cy="396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0000" y="4320000"/>
            <a:ext cx="360000" cy="36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t>Итоговая работа по теме: Техническая тренировка </a:t>
            </a:r>
          </a:p>
          <a:p>
            <a:r>
              <a:t>Автор: Иванов И.И.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A4: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720000"/>
          <a:ext cx="378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A4: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720000"/>
          <a:ext cx="378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720000"/>
          <a:ext cx="378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A0: Быстрота реакции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720000"/>
          <a:ext cx="3780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Нейтральные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Пульс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Количество  игроков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A0: Быстрота реакции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dsadsadasdas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720000"/>
          <a:ext cx="3780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И 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Вторая страница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Пошла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720000"/>
          <a:ext cx="378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dsaczcczxzcx \cxz\zxc zcx zcx zcxxcz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A2: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720000"/>
          <a:ext cx="3780000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Нейтральные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Пульс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Количество  игроков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A2: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Test tets sa tsa tsatastas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A3: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720000"/>
          <a:ext cx="378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000"/>
                <a:gridCol w="189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A3: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