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2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0CE43-92AA-41E1-86C8-D22B18BE0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BBF6A2-901F-4634-8EA8-45CABFF54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C8E898-EBA4-4546-A43C-109FC51F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E3DA-B8ED-4632-B422-CD3A7F1F2CA7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9B960-03FA-49DE-8B07-FC6C75C2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821726-078F-4C6D-9912-D9EC544D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288-6AA5-4E78-BB67-26C614876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99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50DC5-F6EB-4CCA-BD04-642AEC14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A6EA09-9690-4E7E-ABB6-417B49863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B387C1-B503-4489-AE20-2AF287A6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E3DA-B8ED-4632-B422-CD3A7F1F2CA7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27B431-F11D-46D6-BF91-6280F16B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3B1423-9A6F-4451-B3F6-AE118CAB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288-6AA5-4E78-BB67-26C614876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42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ABC21E-17E6-4EC0-A7FE-6C54D9622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85379D-80CC-42B8-BD3A-0618B5CF8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4F6982-EC13-499B-8AC2-27BAF598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E3DA-B8ED-4632-B422-CD3A7F1F2CA7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45B349-D72E-4366-9ED3-F45143FA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3CF37-7F22-4126-827E-C84A30C7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288-6AA5-4E78-BB67-26C614876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6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843DB-89C8-4F0F-A471-A8B55B73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AF2C9-BD47-4627-93CE-A82AB601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90E772-AAA1-4B5A-A14D-9EB4B9F5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E3DA-B8ED-4632-B422-CD3A7F1F2CA7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3104F-8114-4058-8F00-D3E77262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B768B-1C24-43E8-9EB8-2B77EC3B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288-6AA5-4E78-BB67-26C614876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0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A895D-3E40-4D47-A676-A420FE43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AA96E6-7677-43BD-89FA-4D91BA26E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1ACE07-9AD8-49A8-8F4A-173D3200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E3DA-B8ED-4632-B422-CD3A7F1F2CA7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7C73C8-BE53-441E-A618-1578E9EC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BFE75-C5AF-496D-8474-65571107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288-6AA5-4E78-BB67-26C614876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31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C7E48-E422-4161-912B-EC0C32B7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20C1C1-FC15-46F2-8D89-01485463A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10E570-9C80-4752-A066-2586D4072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F4D368-D8D2-4FA9-924B-53DADF6A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E3DA-B8ED-4632-B422-CD3A7F1F2CA7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ACC48F-BAEA-4407-B7FB-D5192E19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B6A155-9E0B-4CDD-98CD-30FB3A8C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288-6AA5-4E78-BB67-26C614876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50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4BEC0-E7FE-4A0D-841E-44226FBE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78F688-579A-40B1-89F1-0968DD1C9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68CEEA-F495-41F6-B3E4-DAEEE9AF6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894F48-3E5F-4FA9-93CC-6E9ADC38C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95DA811-A155-46EF-A677-BE0D4A2F5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FA9BF9-0CBF-4996-A5E7-6CBCFAF7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E3DA-B8ED-4632-B422-CD3A7F1F2CA7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153988-3171-46A1-BEE8-17B242E3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D45728-13BC-4D60-991E-A813821F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288-6AA5-4E78-BB67-26C614876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25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DD1B4-E043-415B-9EF4-F4882302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B1355D-6C65-4491-90E2-19E2E775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E3DA-B8ED-4632-B422-CD3A7F1F2CA7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FF861F-D3E4-437B-8158-AEFCCA93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F9C59A-27BC-4A33-A2F5-7156A377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288-6AA5-4E78-BB67-26C614876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02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7658E6-8FD9-495F-87ED-C249B374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E3DA-B8ED-4632-B422-CD3A7F1F2CA7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A75176-C3C2-4A43-8A09-05FE45BD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ABAF53-535F-4336-AA76-24935850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288-6AA5-4E78-BB67-26C614876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0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DCEA6-4706-458C-9D84-548FCE68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E7D60F-AA19-4AC4-B8DC-224F8F236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E6843F-91BE-4CBC-996E-43580189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8FF3E1-C257-4634-A0F6-48145510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E3DA-B8ED-4632-B422-CD3A7F1F2CA7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34907F-EB5E-4F58-8C13-D8F6B0EC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19789C-88D2-4537-9B9D-368B10DA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288-6AA5-4E78-BB67-26C614876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97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154D2-FE4A-4DB1-935F-94D7A6AE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3E2F81-B089-4340-B8AD-45CDBFB9B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1CF308-7007-4B5E-9D90-6C363DCB9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98E4A6-8AAD-49E0-90EA-7BE8EEFB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E3DA-B8ED-4632-B422-CD3A7F1F2CA7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E0744-CD61-4BEC-9514-5770DBB3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F09CCC-773B-43CF-8164-FB423A4D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0E288-6AA5-4E78-BB67-26C614876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82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D7C30-8D0A-4B4A-8525-42F585E9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46AB3F-4B5B-438C-9815-4A7F8A66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5C11BA-B85E-4ACB-89E9-F955DD327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E3DA-B8ED-4632-B422-CD3A7F1F2CA7}" type="datetimeFigureOut">
              <a:rPr lang="ru-RU" smtClean="0"/>
              <a:t>16.12.2022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A8712-ED4A-44C6-8237-39B3A24FA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E7256A-0FB6-482F-B1B0-C16D1FFA7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0E288-6AA5-4E78-BB67-26C614876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10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yFAUXBZOGV4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D9F17-661A-4031-B48D-06D3CE07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51"/>
            <a:ext cx="12192000" cy="482600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Основная часть   (14-17 лет)</a:t>
            </a:r>
          </a:p>
        </p:txBody>
      </p:sp>
      <p:graphicFrame>
        <p:nvGraphicFramePr>
          <p:cNvPr id="11" name="Таблица 8">
            <a:extLst>
              <a:ext uri="{FF2B5EF4-FFF2-40B4-BE49-F238E27FC236}">
                <a16:creationId xmlns:a16="http://schemas.microsoft.com/office/drawing/2014/main" id="{CC0A6554-E12A-4182-B9A9-AF1382C7893F}"/>
              </a:ext>
            </a:extLst>
          </p:cNvPr>
          <p:cNvGraphicFramePr>
            <a:graphicFrameLocks/>
          </p:cNvGraphicFramePr>
          <p:nvPr/>
        </p:nvGraphicFramePr>
        <p:xfrm>
          <a:off x="133350" y="5686424"/>
          <a:ext cx="5260632" cy="1097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632">
                  <a:extLst>
                    <a:ext uri="{9D8B030D-6E8A-4147-A177-3AD203B41FA5}">
                      <a16:colId xmlns:a16="http://schemas.microsoft.com/office/drawing/2014/main" val="2977570936"/>
                    </a:ext>
                  </a:extLst>
                </a:gridCol>
              </a:tblGrid>
              <a:tr h="5489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https://www.youtube.com/watch?v=yFAUXBZOGV4</a:t>
                      </a:r>
                      <a:r>
                        <a:rPr kumimoji="0" lang="ru-RU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91676"/>
                  </a:ext>
                </a:extLst>
              </a:tr>
              <a:tr h="548921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04307"/>
                  </a:ext>
                </a:extLst>
              </a:tr>
            </a:tbl>
          </a:graphicData>
        </a:graphic>
      </p:graphicFrame>
      <p:graphicFrame>
        <p:nvGraphicFramePr>
          <p:cNvPr id="7" name="Таблица 8">
            <a:extLst>
              <a:ext uri="{FF2B5EF4-FFF2-40B4-BE49-F238E27FC236}">
                <a16:creationId xmlns:a16="http://schemas.microsoft.com/office/drawing/2014/main" id="{521CA1A2-15B7-476B-B87B-8320FFACF2FC}"/>
              </a:ext>
            </a:extLst>
          </p:cNvPr>
          <p:cNvGraphicFramePr>
            <a:graphicFrameLocks/>
          </p:cNvGraphicFramePr>
          <p:nvPr/>
        </p:nvGraphicFramePr>
        <p:xfrm>
          <a:off x="5511800" y="596097"/>
          <a:ext cx="6546850" cy="6032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6850">
                  <a:extLst>
                    <a:ext uri="{9D8B030D-6E8A-4147-A177-3AD203B41FA5}">
                      <a16:colId xmlns:a16="http://schemas.microsoft.com/office/drawing/2014/main" val="2977570936"/>
                    </a:ext>
                  </a:extLst>
                </a:gridCol>
              </a:tblGrid>
              <a:tr h="5564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ru-RU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91676"/>
                  </a:ext>
                </a:extLst>
              </a:tr>
              <a:tr h="547558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ВРЕМЯ: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КОЛИЧЕСТВО ИГРОКОВ: 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ОРГАНИЗАЦИЯ: 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КОЛИЧЕСТВО ГРУПП: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ПРОСТРАНСТВО: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УСЛОВИЯ: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ВАРИАНТЫ: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ДОЗИРОВКА: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ВЫЯВЛЕНИЕ ПОБЕДИТЕЛЯ: </a:t>
                      </a: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ТРЕНЕРСКИЕ АКЦЕНТЫ:</a:t>
                      </a:r>
                      <a:endParaRPr kumimoji="0" lang="fr-FR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546A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400" dirty="0"/>
                        <a:t> 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990672"/>
                  </a:ext>
                </a:extLst>
              </a:tr>
            </a:tbl>
          </a:graphicData>
        </a:graphic>
      </p:graphicFrame>
      <p:graphicFrame>
        <p:nvGraphicFramePr>
          <p:cNvPr id="12" name="Таблица 8">
            <a:extLst>
              <a:ext uri="{FF2B5EF4-FFF2-40B4-BE49-F238E27FC236}">
                <a16:creationId xmlns:a16="http://schemas.microsoft.com/office/drawing/2014/main" id="{7ED10DC2-3701-40DD-878D-77E9FD18C21A}"/>
              </a:ext>
            </a:extLst>
          </p:cNvPr>
          <p:cNvGraphicFramePr>
            <a:graphicFrameLocks/>
          </p:cNvGraphicFramePr>
          <p:nvPr/>
        </p:nvGraphicFramePr>
        <p:xfrm>
          <a:off x="133350" y="596097"/>
          <a:ext cx="5260632" cy="601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632">
                  <a:extLst>
                    <a:ext uri="{9D8B030D-6E8A-4147-A177-3AD203B41FA5}">
                      <a16:colId xmlns:a16="http://schemas.microsoft.com/office/drawing/2014/main" val="2977570936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Совершенствование атаки по центру с завершающим ударом по воротам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91676"/>
                  </a:ext>
                </a:extLst>
              </a:tr>
            </a:tbl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EB9485-223B-40AF-9297-FED44BBC7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9" y="1685143"/>
            <a:ext cx="5260633" cy="34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251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Тема Office</vt:lpstr>
      <vt:lpstr>Основная часть   (14-17 лет)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Asus</cp:lastModifiedBy>
  <cp:revision>2</cp:revision>
  <dcterms:created xsi:type="dcterms:W3CDTF">2022-12-16T14:08:32Z</dcterms:created>
  <dcterms:modified xsi:type="dcterms:W3CDTF">2022-12-16T14:24:27Z</dcterms:modified>
</cp:coreProperties>
</file>