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87" r:id="rId35"/>
    <p:sldId id="278" r:id="rId36"/>
    <p:sldId id="288" r:id="rId37"/>
    <p:sldId id="289" r:id="rId38"/>
    <p:sldId id="301" r:id="rId39"/>
    <p:sldId id="302" r:id="rId40"/>
    <p:sldId id="277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s/sorting-elements-of-structure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eone.com/II4BFb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http://www.c4learn.com/c-programs/sorting-elements-of-structure.html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http://www.c4learn.com/c-programs/sorting-elements-of-structure.html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https://ideone.com/II4BFb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Well, the value of the expression 1 &lt;&lt; 31 (the integer 1 right-shifted 31 times) is 429497295, or 4GB (gigabytes). Very few machines have this kind of memory - mine only has 256MB. So of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cousre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malloc would fail. Furthermore, we are only reading in 1024 bytes in the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fgets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call. All that extra space would be wasted, even if we could allocate it. Change the 1&lt;&lt;31 to 1024 (or 1&lt;&lt;9), and the program will work as expected:	</a:t>
            </a: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55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235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5077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5863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3477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13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0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utexas.edu/~adnan/gdb-refcard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edlab.mit.edu/~dr/gdbintro.html" TargetMode="External"/><Relationship Id="rId5" Type="http://schemas.openxmlformats.org/officeDocument/2006/relationships/hyperlink" Target="https://www.cs.umd.edu/~srhuang/teaching/cmsc212/gdb-tutorial-handout.pdf" TargetMode="External"/><Relationship Id="rId4" Type="http://schemas.openxmlformats.org/officeDocument/2006/relationships/hyperlink" Target="http://www.yolinux.com/TUTORIALS/GDB-Command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Process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program input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debugger to track down the origin of the problem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problem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a breakpoint and running the program will stop program where you tell it to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set as many breakpoints as you want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info breakpoints|break|br|b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list of all breakpoints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)step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 to next line of code. Will step into a function.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)next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Execute next line of code. Will not enter functions.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)print &lt;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Print value stored in variable.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)continue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Continue execution to next break point.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)set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&lt;name&gt;=&lt;value&gt;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Executes rest of program with new value of variable.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(</a:t>
            </a:r>
            <a:r>
              <a:rPr lang="en-US" dirty="0" err="1"/>
              <a:t>gbd</a:t>
            </a:r>
            <a:r>
              <a:rPr lang="en-US" dirty="0"/>
              <a:t>) b &lt;line number&gt;  - to apply breakpoint</a:t>
            </a:r>
            <a:endParaRPr dirty="0"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Deleting, Disabling and Ignoring BPs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delete [bp_number | range]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 the specified breakpoint or range of breakpoints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disable [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deactivates a breakpoint or a range of breakpoints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enable [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Restores disabled breakpoints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arguments are provided to the above commands, all breakpoints are affected!!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ignore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iterations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Instructs GDB to pass over a breakpoint without stopping a certain number of times.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bp_number: the number of a breakpoint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Iterations: the number of times you want it to be passed over </a:t>
            </a:r>
            <a:endParaRPr sz="18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4795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Data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would we want to interrupt execution?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data of interest at run-time: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[/format]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the value of the specified expression in the specified format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Formats: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Decimal notation (default format for integers)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Hexadecimal notation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 Octal notation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Binary notation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Resuming Execution After a Break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program stops at a breakpoint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possible kinds of gdb operations: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or continue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executing until next breakpoint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or step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or next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 in the current (innermost) stack frame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FFFF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 or finish</a:t>
            </a:r>
            <a:r>
              <a:rPr lang="en-US" sz="222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debugger will resume execution until the current function returns. Execution stops immediately after the program flow returns to the function's caller </a:t>
            </a:r>
            <a:endParaRPr sz="222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–"/>
            </a:pPr>
            <a:r>
              <a:rPr lang="en-US" sz="18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function's return value and the line containing the next statement are displayed </a:t>
            </a:r>
            <a:endParaRPr sz="18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876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Watch/observe changes to variables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watch my_var</a:t>
            </a: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a watchpoint on my_var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debugger will stop the program when the value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my_var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and new values will be printed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rwatch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debugger stops the program whenever the program reads the value of any object involved in the evaluation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Memory Layout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199"/>
            <a:ext cx="8229600" cy="517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Info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is made up of one or more functions which interact by calling each other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a function is called, an area of memory is set aside for it. This area of memory is called a </a:t>
            </a: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holds the following crucial info: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space for all the local variables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memory address to return to when the called function returns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arguments, or parameters, of the called function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function call gets its own stack frame. Collectively, all the stack frames make up the </a:t>
            </a: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stack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677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Frames and the Stack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10018"/>
            <a:ext cx="338108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9167" y="1355978"/>
            <a:ext cx="5210033" cy="59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04" y="1947924"/>
            <a:ext cx="5160296" cy="144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9167" y="3420996"/>
            <a:ext cx="5210033" cy="122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Ends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the Stack in GDB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15800" cy="4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73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(gdb) backtrace|bt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742950" marR="0" lvl="1" indent="-2355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Shows the call trace (the call stack)</a:t>
            </a:r>
            <a:endParaRPr sz="1800"/>
          </a:p>
          <a:p>
            <a:pPr marL="742950" marR="0" lvl="1" indent="-2355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Without function calls: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#0 main () at program.c:10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one frame on the stack, numbered 0, and it belongs to main()</a:t>
            </a:r>
            <a:endParaRPr sz="1800"/>
          </a:p>
          <a:p>
            <a:pPr marL="742950" marR="0" lvl="1" indent="-2355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After call to function display()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#0 display (z=5, zptr=0xbffffb34) at program.c:15 </a:t>
            </a:r>
            <a:endParaRPr sz="1800"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</a:rPr>
              <a:t>   #1 0x08048455 in main () at program.c:10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Two stack frames: frame 1 belonging to main() and frame 0 belonging to display().</a:t>
            </a:r>
            <a:endParaRPr sz="1800" i="0" u="none" strike="noStrike" cap="none">
              <a:solidFill>
                <a:schemeClr val="dk1"/>
              </a:solidFill>
            </a:endParaRPr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Each frame listing gives </a:t>
            </a:r>
            <a:endParaRPr sz="1800"/>
          </a:p>
          <a:p>
            <a:pPr marL="1600200" marR="0" lvl="3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the arguments to that function</a:t>
            </a:r>
            <a:endParaRPr sz="1800" i="0" u="none" strike="noStrike" cap="none">
              <a:solidFill>
                <a:schemeClr val="dk1"/>
              </a:solidFill>
            </a:endParaRPr>
          </a:p>
          <a:p>
            <a:pPr marL="1600200" marR="0" lvl="3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the line number that's currently being executed within that frame</a:t>
            </a:r>
            <a:endParaRPr sz="1800"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that is used to run and debug other (target) programs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can: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through source code line by line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is executed on demand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 with and inspect program at run-time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program crashes, the debugger outputs where and why it crashed</a:t>
            </a:r>
            <a:endParaRPr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the Stack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frame 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information about the current stack frame, including its return address and saved register values 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locals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the local variables of the function corresponding to the stack frame, with their current values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args 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argument values of the corresponding function call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Useful Commands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functions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all functions in the program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list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source code lines around the current line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Ternary Operator</a:t>
            </a:r>
            <a:endParaRPr sz="4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41438"/>
            <a:ext cx="732652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199" y="1433051"/>
            <a:ext cx="843116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Program Statement – Define a structure called player that will describe the following information. </a:t>
            </a:r>
            <a:endParaRPr sz="2000"/>
          </a:p>
          <a:p>
            <a: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name (char *array)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team (char * array)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batting average (double)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Then create an array (of size 5) of this structure type. 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struct player players[5]; //access attributes using players[index].attributename}</a:t>
            </a:r>
            <a:endParaRPr sz="20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Using player, declare an array player with 5 elements and write a program to read the information about all the 5 players and print a sorted team wise list (sort by team name) containing names of players with their batting average.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*you can hardcode the data for your convenience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Use the qsort function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solution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199" y="1433051"/>
            <a:ext cx="8431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 compare (const void * a, const void * b 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struct player *pa = (struct player *)a;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struct player *pb = (struct player *)b;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return strcmp(pa-&gt;teamname,pb-&gt;teamname);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qsort(players,5, sizeof(struct player),compare);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*you can also typedef to avoid writing ‘struct’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Segfault code – debug it!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stdlib.h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main(int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char **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=malloc(1&lt;&lt;31);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1024, stdin);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("%s\n",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1;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examples: https://www.geeksforgeeks.org/core-dump-segmentation-fault-c-cpp/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array using malloc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 *arr = malloc (sizeof (int) * n); /* n is the length of the array */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 i;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(i=0; i&lt;n; i++)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{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arr[i] = 0;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/*Using structures to calculate the area of a rectangle*/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two structs for Rectangle and Point.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Calculate the area of the rectangle using the given coordinates (top left and bottom right)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Solution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35625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#include &lt;stdio.h&gt;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#include &lt;string.h&gt;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#include &lt;math.h&gt;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typedef struct {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double x;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double y;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} Point;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typedef struct {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Point topLeft;   /* top left point of rectangle */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/>
              <a:t>    Point botRight;  /* bottom right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point of rectangle */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/>
              <a:t>} Rectangle;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/>
              <a:t>double computeArea(Rectangle *r);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48000" y="1219200"/>
            <a:ext cx="3562500" cy="5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int main()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{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Point p;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Rectangle r;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printf("\nEnter top left point: ");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&amp;r.topLeft.x);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&amp;r.topLeft.y);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printf("Enter bottom right point: ");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&amp;r.botRight.x);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&amp;r.botRight.y);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printf("Top left x = %lf  y = %lf\n", r.topLeft.x, r.topLeft.y);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printf("Bottom right x = %lf  y = %lf\n", r.botRight.x, r.botRight.y);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printf("Area = %f", computeArea(&amp;r));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return 0;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}</a:t>
            </a:r>
            <a:endParaRPr sz="1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95" name="Shape 195"/>
          <p:cNvSpPr txBox="1"/>
          <p:nvPr/>
        </p:nvSpPr>
        <p:spPr>
          <a:xfrm>
            <a:off x="6310925" y="1393900"/>
            <a:ext cx="29094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computeArea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(Rectangle *r)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height, width, area;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((r-&gt;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topLeft.y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botRight.y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width = (-(r-&gt;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topLeft.x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botRight.x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= height*width;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(area);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Write a C program using </a:t>
            </a:r>
            <a:r>
              <a:rPr lang="en-US" dirty="0" err="1"/>
              <a:t>getchar</a:t>
            </a:r>
            <a:r>
              <a:rPr lang="en-US" dirty="0"/>
              <a:t>() and </a:t>
            </a:r>
            <a:r>
              <a:rPr lang="en-US" dirty="0" err="1"/>
              <a:t>putchar</a:t>
            </a:r>
            <a:r>
              <a:rPr lang="en-US" dirty="0"/>
              <a:t>() which continuously takes user input and prints it on the screen. This should keep on happening till the user inputs a string containing ‘#’ and Enters.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Hint: use while(</a:t>
            </a:r>
            <a:r>
              <a:rPr lang="en-US" dirty="0" err="1"/>
              <a:t>getchar</a:t>
            </a:r>
            <a:r>
              <a:rPr lang="en-US" dirty="0"/>
              <a:t>() != ‘#’)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 – GNU Debugger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 for several languages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C++, Java, Objective-C… more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inspect what the program is doing at a certain point during execution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errors and segmentation faults are easier to ﬁnd with the help of gdb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 solution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/* --  Copy input to output -- */ 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int main(void)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{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char c;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c = </a:t>
            </a:r>
            <a:r>
              <a:rPr lang="en-US" sz="2000" dirty="0" err="1"/>
              <a:t>getchar</a:t>
            </a:r>
            <a:r>
              <a:rPr lang="en-US" sz="2000" dirty="0"/>
              <a:t>();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while ( c != "#" ) {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    </a:t>
            </a:r>
            <a:r>
              <a:rPr lang="en-US" sz="2000" dirty="0" err="1"/>
              <a:t>putchar</a:t>
            </a:r>
            <a:r>
              <a:rPr lang="en-US" sz="2000" dirty="0"/>
              <a:t>(c);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    c = </a:t>
            </a:r>
            <a:r>
              <a:rPr lang="en-US" sz="2000" dirty="0" err="1"/>
              <a:t>getchar</a:t>
            </a:r>
            <a:r>
              <a:rPr lang="en-US" sz="2000" dirty="0"/>
              <a:t>();</a:t>
            </a:r>
            <a:endParaRPr sz="2000" dirty="0"/>
          </a:p>
          <a:p>
            <a:pPr marL="0" lvl="0" indent="4572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lvl="0" indent="4572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return 0;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4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Write the following line in a file called file.txt</a:t>
            </a:r>
            <a:endParaRPr dirty="0"/>
          </a:p>
          <a:p>
            <a:pPr marL="457200" lvl="0" indent="457200"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 dirty="0"/>
              <a:t>The value stored is 100</a:t>
            </a:r>
            <a:endParaRPr b="1" dirty="0"/>
          </a:p>
          <a:p>
            <a:pPr marL="457200" lvl="0" indent="-4318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Use </a:t>
            </a:r>
            <a:r>
              <a:rPr lang="en-US" dirty="0" err="1"/>
              <a:t>fscanf</a:t>
            </a:r>
            <a:r>
              <a:rPr lang="en-US" dirty="0"/>
              <a:t> to read the value 100 from file.txt and store it in a variable &lt;var&gt;. 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Then write this value to another file file1.txt “Value read is &lt;var&gt;” using </a:t>
            </a:r>
            <a:r>
              <a:rPr lang="en-US" dirty="0" err="1"/>
              <a:t>fprintf</a:t>
            </a:r>
            <a:r>
              <a:rPr lang="en-US" dirty="0"/>
              <a:t> 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dirty="0"/>
          </a:p>
          <a:p>
            <a:pPr marL="0" lvl="0" indent="0">
              <a:buSzPts val="1100"/>
              <a:buNone/>
            </a:pP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"This is the value %d", &amp;a);</a:t>
            </a:r>
          </a:p>
          <a:p>
            <a:pPr marL="0" lvl="0" indent="0">
              <a:buSzPts val="1100"/>
              <a:buNone/>
            </a:pPr>
            <a:r>
              <a:rPr lang="en-US" dirty="0" err="1"/>
              <a:t>fprintf</a:t>
            </a:r>
            <a:r>
              <a:rPr lang="en-US" dirty="0"/>
              <a:t>(fp1, "Value read is 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4 solution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520975" y="1260200"/>
            <a:ext cx="6997800" cy="5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stdlib.h</a:t>
            </a:r>
            <a:r>
              <a:rPr lang="en-US" sz="1800" dirty="0"/>
              <a:t>&gt;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int main()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int a;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FILE * </a:t>
            </a:r>
            <a:r>
              <a:rPr lang="en-US" sz="1800" dirty="0" err="1"/>
              <a:t>fp</a:t>
            </a:r>
            <a:r>
              <a:rPr lang="en-US" sz="1800" dirty="0"/>
              <a:t>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FILE * fp1;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fp</a:t>
            </a:r>
            <a:r>
              <a:rPr lang="en-US" sz="1800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("</a:t>
            </a:r>
            <a:r>
              <a:rPr lang="en-US" sz="1800" dirty="0" err="1"/>
              <a:t>file.txt","r</a:t>
            </a:r>
            <a:r>
              <a:rPr lang="en-US" sz="1800" dirty="0"/>
              <a:t>+");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fp1 = </a:t>
            </a:r>
            <a:r>
              <a:rPr lang="en-US" sz="1800" dirty="0" err="1"/>
              <a:t>fopen</a:t>
            </a:r>
            <a:r>
              <a:rPr lang="en-US" sz="1800" dirty="0"/>
              <a:t>("file1.txt", "w+");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fscanf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/>
              <a:t>, "This is the value %d", &amp;a);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fprintf</a:t>
            </a:r>
            <a:r>
              <a:rPr lang="en-US" sz="1800" dirty="0"/>
              <a:t>(fp1, "Value read is %</a:t>
            </a:r>
            <a:r>
              <a:rPr lang="en-US" sz="1800" dirty="0" err="1"/>
              <a:t>d",a</a:t>
            </a:r>
            <a:r>
              <a:rPr lang="en-US" sz="1800" dirty="0"/>
              <a:t>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/>
              <a:t>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return 0;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}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Gdb pointers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Gdb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cheat sheet</a:t>
            </a:r>
            <a:br>
              <a:rPr lang="en-US"/>
            </a:b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Gdb command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tutorial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slides</a:t>
            </a:r>
            <a:br>
              <a:rPr lang="en-US"/>
            </a:b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Running gdb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with emacs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4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old version of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buggy ls program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configure, make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Bug: ls -t mishandles files whose time stamps are very far in the past. It seems to act as if they are in the future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=$(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mktemp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-d)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-d ‘1918-11-11 11:00 GMT’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sleep 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–full-time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now now1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lang="en-US" sz="2000" dirty="0"/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16:43:16.805404419 +0000 now1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16:43:15.801376773 +0000 now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1918-11-11 11:00:00.000000000 +0000 </a:t>
            </a:r>
            <a:r>
              <a:rPr lang="en-US" sz="1800" dirty="0" err="1"/>
              <a:t>wwi</a:t>
            </a:r>
            <a:r>
              <a:rPr lang="en-US" sz="1800" dirty="0"/>
              <a:t>-armistice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751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C643-73CD-4AE3-94A4-4B8CC64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144A-5972-46EE-9F34-250797C7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233" y="1143984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/>
              <a:t>Wget</a:t>
            </a:r>
            <a:r>
              <a:rPr lang="en-US" sz="2400" dirty="0"/>
              <a:t> the </a:t>
            </a:r>
            <a:r>
              <a:rPr lang="en-US" sz="2400" dirty="0" err="1"/>
              <a:t>coreutils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/>
              <a:t>Untar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Configure --prefix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Make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Throws error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Get the patch (</a:t>
            </a:r>
            <a:r>
              <a:rPr lang="en-US" sz="2400" dirty="0" err="1"/>
              <a:t>wget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Edit the patch (just delete ~ from your </a:t>
            </a:r>
            <a:r>
              <a:rPr lang="en-US" sz="2400" dirty="0" err="1"/>
              <a:t>coreutils</a:t>
            </a:r>
            <a:r>
              <a:rPr lang="en-US" sz="2400" dirty="0"/>
              <a:t> patch file)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Apply the patch [use p0] (you must have figured it out that 5 files have been patched)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Build 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Reproduce the bug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Find the bug using </a:t>
            </a:r>
            <a:r>
              <a:rPr lang="en-US" sz="2400" dirty="0" err="1"/>
              <a:t>gdb</a:t>
            </a:r>
            <a:r>
              <a:rPr lang="en-US" sz="2400" dirty="0"/>
              <a:t> (for bin/ls in the </a:t>
            </a:r>
            <a:r>
              <a:rPr lang="en-US" sz="2400" dirty="0" err="1"/>
              <a:t>dir</a:t>
            </a:r>
            <a:r>
              <a:rPr lang="en-US" sz="2400" dirty="0"/>
              <a:t> you created ) and fix it (info functions and info locals)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Produce the patch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375787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Fix the Bug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40248"/>
            <a:ext cx="8229600" cy="5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steps on lab web page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input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ls with –l and –t options only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figure out what’s wrong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./ls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run –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-armistice now now1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(run from the directory where the compiled ls lives)</a:t>
            </a:r>
            <a:endParaRPr sz="14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</a:t>
            </a:r>
            <a:r>
              <a:rPr lang="en-US" sz="24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patch “lab4.diff” containing your fix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contain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ChangeLog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entry followed by the output of diff -u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4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130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3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Hints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“info functions” to look for relevant starting point</a:t>
            </a:r>
            <a:endParaRPr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“info locals” to check values of local variables</a:t>
            </a:r>
            <a:endParaRPr/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Compiler optimizations: -O2 -&gt; -O0</a:t>
            </a:r>
            <a:endParaRPr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./configure CFLAGS="…-O0"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80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C program called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sfrob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stdin byte-by-byte </a:t>
            </a: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(getchar)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records that are newline-delimited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byte is frobnicated (XOR with dec 42)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records without decoding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qsort, frobcmp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result in frobnicated encoding to stdout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(putchar)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malloc, realloc, free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211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printf 'sybjre obl’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printf 'sybjre obl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| ./sfrob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records: sybjre, obl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records using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compare function in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obl		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		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22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Program 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[flags] &lt;source files&gt; -o &lt;output file&gt;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[other flags]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–g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&lt;source files&gt; -o &lt;output file&gt;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built-in debugging support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Program to Debug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&lt;executable&gt;</a:t>
            </a:r>
            <a:endParaRPr/>
          </a:p>
          <a:p>
            <a: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file &lt;executable&gt;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Hints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pointers to char arrays to store strings (char ** arr)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right cast while passing frobcmp to qsort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from void * to char ** and then dereference because frobcmp takes a char *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realloc to reallocate memory for every string and the array of strings itself, dynamically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exiting with error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81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received signal SIGSEGV, Segmentation fault. 0x0000000000400524 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(arr=0x7fffc902a270, r1=2, c1=5, r2=4, c2=6) 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file.c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:12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number where it crashed and parameters to the function that caused the error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Error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and exit successfully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find bugs?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Run Program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 [arguments] </a:t>
            </a:r>
            <a:endParaRPr sz="25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In GDB Interactive Shell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to Autocomplete, up-down arrows to recall history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 [command] 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more info about a command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Exit the gdb Debugger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quit</a:t>
            </a:r>
            <a:endParaRPr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Walk-through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int</a:t>
            </a:r>
            <a:r>
              <a:rPr lang="en-US" sz="2000" dirty="0"/>
              <a:t> add(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return </a:t>
            </a:r>
            <a:r>
              <a:rPr lang="en-US" sz="2000" dirty="0" err="1"/>
              <a:t>a+b</a:t>
            </a:r>
            <a:r>
              <a:rPr lang="en-US" sz="2000" dirty="0"/>
              <a:t>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}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void main() {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int</a:t>
            </a:r>
            <a:r>
              <a:rPr lang="en-US" sz="2000" dirty="0"/>
              <a:t> a=5,b=10,c;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c=add(</a:t>
            </a:r>
            <a:r>
              <a:rPr lang="en-US" sz="2000" dirty="0" err="1"/>
              <a:t>a,b</a:t>
            </a:r>
            <a:r>
              <a:rPr lang="en-US" sz="2000" dirty="0"/>
              <a:t>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printf</a:t>
            </a:r>
            <a:r>
              <a:rPr lang="en-US" sz="2000" dirty="0"/>
              <a:t>("Value of c is %d\n", c);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 =NULL;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Ptr</a:t>
            </a:r>
            <a:r>
              <a:rPr lang="en-US" sz="2000" dirty="0"/>
              <a:t> points to %d",*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c=19;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printf</a:t>
            </a:r>
            <a:r>
              <a:rPr lang="en-US" sz="2000" dirty="0"/>
              <a:t>("New c=%</a:t>
            </a:r>
            <a:r>
              <a:rPr lang="en-US" sz="2000" dirty="0" err="1"/>
              <a:t>d",c</a:t>
            </a:r>
            <a:r>
              <a:rPr lang="en-US" sz="2000" dirty="0"/>
              <a:t>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9F951-C048-4940-8B00-D390F93E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vs void pointer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5711-9857-4DB0-AE25-7D038F722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null pointer is a value. A special reserved value used to indicate that the pointer is not pointing to anything conceptually.</a:t>
            </a:r>
          </a:p>
          <a:p>
            <a:r>
              <a:rPr lang="en-US" dirty="0"/>
              <a:t> A void pointer is a type of pointer, void*. It is used to indicate that the storage location pointed to by the pointer has no specific type.</a:t>
            </a:r>
          </a:p>
        </p:txBody>
      </p:sp>
    </p:spTree>
    <p:extLst>
      <p:ext uri="{BB962C8B-B14F-4D97-AF65-F5344CB8AC3E}">
        <p14:creationId xmlns:p14="http://schemas.microsoft.com/office/powerpoint/2010/main" val="32645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Breakpoints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stop the running program at a specific point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program reaches that location when running, it will pause and prompt you for another command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file1.c:6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when it reaches line 6 of file1.c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my_function</a:t>
            </a:r>
            <a:endParaRPr sz="238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the first line of </a:t>
            </a:r>
            <a:r>
              <a:rPr lang="en-US" sz="204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it is called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[</a:t>
            </a:r>
            <a:r>
              <a:rPr lang="en-US" sz="23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if </a:t>
            </a:r>
            <a:r>
              <a:rPr lang="en-US" sz="23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specified position only when the expression evaluates to true</a:t>
            </a:r>
            <a:endParaRPr sz="204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2612</Words>
  <Application>Microsoft Office PowerPoint</Application>
  <PresentationFormat>On-screen Show (4:3)</PresentationFormat>
  <Paragraphs>379</Paragraphs>
  <Slides>40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Debugging Process</vt:lpstr>
      <vt:lpstr>Debugger</vt:lpstr>
      <vt:lpstr>GDB – GNU Debugger</vt:lpstr>
      <vt:lpstr>Using GDB</vt:lpstr>
      <vt:lpstr>Run-Time Errors</vt:lpstr>
      <vt:lpstr>Using GDB</vt:lpstr>
      <vt:lpstr>Walk-through</vt:lpstr>
      <vt:lpstr>NULL vs void pointer</vt:lpstr>
      <vt:lpstr>Setting Breakpoints</vt:lpstr>
      <vt:lpstr>Breakpoints</vt:lpstr>
      <vt:lpstr>Basic commands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Ternary Operator</vt:lpstr>
      <vt:lpstr>Task 1</vt:lpstr>
      <vt:lpstr>Task 1 solution</vt:lpstr>
      <vt:lpstr>Segfault code – debug it!</vt:lpstr>
      <vt:lpstr>Initializing array using malloc</vt:lpstr>
      <vt:lpstr>Task 2</vt:lpstr>
      <vt:lpstr>Task 2 Solution</vt:lpstr>
      <vt:lpstr>Task 3</vt:lpstr>
      <vt:lpstr>Task 3 solution</vt:lpstr>
      <vt:lpstr>Task 4</vt:lpstr>
      <vt:lpstr>Task 4 solution</vt:lpstr>
      <vt:lpstr>Gdb pointers</vt:lpstr>
      <vt:lpstr>Lab 4</vt:lpstr>
      <vt:lpstr>Steps</vt:lpstr>
      <vt:lpstr>Goal: Fix the Bug</vt:lpstr>
      <vt:lpstr>Lab Hints</vt:lpstr>
      <vt:lpstr>Homework 4</vt:lpstr>
      <vt:lpstr>Example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4 – Debugging</dc:title>
  <cp:lastModifiedBy>Gajan Nagaraj</cp:lastModifiedBy>
  <cp:revision>32</cp:revision>
  <dcterms:modified xsi:type="dcterms:W3CDTF">2018-12-09T02:13:47Z</dcterms:modified>
</cp:coreProperties>
</file>