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306" r:id="rId2"/>
    <p:sldId id="304" r:id="rId3"/>
    <p:sldId id="307" r:id="rId4"/>
    <p:sldId id="309" r:id="rId5"/>
    <p:sldId id="303" r:id="rId6"/>
    <p:sldId id="287" r:id="rId7"/>
    <p:sldId id="278" r:id="rId8"/>
    <p:sldId id="288" r:id="rId9"/>
    <p:sldId id="289" r:id="rId10"/>
    <p:sldId id="301" r:id="rId11"/>
    <p:sldId id="302" r:id="rId12"/>
    <p:sldId id="27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725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23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507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586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347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139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B8F1-3A17-40AF-AF81-BA814ABF9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EC4EC-2B60-4DCC-813E-A61DEF6A0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Dynamically – on the Heap</a:t>
            </a:r>
          </a:p>
        </p:txBody>
      </p:sp>
    </p:spTree>
    <p:extLst>
      <p:ext uri="{BB962C8B-B14F-4D97-AF65-F5344CB8AC3E}">
        <p14:creationId xmlns:p14="http://schemas.microsoft.com/office/powerpoint/2010/main" val="391126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4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C program called </a:t>
            </a:r>
            <a:r>
              <a:rPr lang="en-US" sz="3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sfrob</a:t>
            </a:r>
            <a:endParaRPr sz="3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stdin byte-by-byte </a:t>
            </a: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getchar</a:t>
            </a: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records that are space-delimited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byte is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frobnicated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(XOR with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42)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records without decoding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qsort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frobcmp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result in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frobnicated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encoding to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stdout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putchar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 allocation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malloc,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realloc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free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221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sybjre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sybjre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| ./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sfrob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records: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sybjre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records using </a:t>
            </a:r>
            <a:r>
              <a:rPr lang="en-US" sz="3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frobcmp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3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frobcmp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compare function in </a:t>
            </a:r>
            <a:r>
              <a:rPr lang="en-US" sz="3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qsort</a:t>
            </a:r>
            <a:endParaRPr sz="3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sybjre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22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Hints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of pointers to char arrays to store strings (char ** arr)</a:t>
            </a:r>
            <a:endParaRPr sz="296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right cast while passing frobcmp to qsort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 from void * to char ** and then dereference because frobcmp takes a char *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realloc to reallocate memory for every string and the array of strings itself, dynamically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exiting with error</a:t>
            </a:r>
            <a:endParaRPr sz="296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81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A0D03E-41F4-48C0-8440-A6404881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53" y="0"/>
            <a:ext cx="481354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C426-54A0-48F8-BA1D-A2CA62A6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75252"/>
            <a:ext cx="2037522" cy="5350911"/>
          </a:xfrm>
        </p:spPr>
        <p:txBody>
          <a:bodyPr/>
          <a:lstStyle/>
          <a:p>
            <a:pPr marL="25400" indent="0">
              <a:buNone/>
            </a:pPr>
            <a:r>
              <a:rPr lang="en-US" dirty="0"/>
              <a:t>Check for NULL after malloc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802E9E-BDC4-472A-ACED-C329AA03CF46}"/>
              </a:ext>
            </a:extLst>
          </p:cNvPr>
          <p:cNvSpPr/>
          <p:nvPr/>
        </p:nvSpPr>
        <p:spPr>
          <a:xfrm>
            <a:off x="3275564" y="2435087"/>
            <a:ext cx="4566410" cy="1242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2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C426-54A0-48F8-BA1D-A2CA62A6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75252"/>
            <a:ext cx="2037522" cy="5350911"/>
          </a:xfrm>
        </p:spPr>
        <p:txBody>
          <a:bodyPr/>
          <a:lstStyle/>
          <a:p>
            <a:pPr marL="25400" indent="0">
              <a:buNone/>
            </a:pPr>
            <a:r>
              <a:rPr lang="en-US" dirty="0"/>
              <a:t>Malloc does not initialize – </a:t>
            </a:r>
            <a:r>
              <a:rPr lang="en-US" dirty="0" err="1"/>
              <a:t>calloc</a:t>
            </a:r>
            <a:r>
              <a:rPr lang="en-US" dirty="0"/>
              <a:t> does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604FFC-F30E-4D63-8BCD-A537BDB1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60" y="447053"/>
            <a:ext cx="5341662" cy="60936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6FFBAA-3E1F-4BC0-8F1C-130ECDCDA53F}"/>
              </a:ext>
            </a:extLst>
          </p:cNvPr>
          <p:cNvSpPr/>
          <p:nvPr/>
        </p:nvSpPr>
        <p:spPr>
          <a:xfrm>
            <a:off x="2639460" y="5068957"/>
            <a:ext cx="4397444" cy="357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2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C426-54A0-48F8-BA1D-A2CA62A6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665923"/>
            <a:ext cx="8110331" cy="1480931"/>
          </a:xfrm>
        </p:spPr>
        <p:txBody>
          <a:bodyPr/>
          <a:lstStyle/>
          <a:p>
            <a:pPr marL="25400" indent="0">
              <a:buNone/>
            </a:pPr>
            <a:r>
              <a:rPr lang="en-US" sz="2800" dirty="0"/>
              <a:t>Any</a:t>
            </a:r>
          </a:p>
          <a:p>
            <a:pPr marL="25400" indent="0">
              <a:buNone/>
            </a:pPr>
            <a:r>
              <a:rPr lang="en-US" sz="2800" dirty="0"/>
              <a:t>attempt to read or write the freed pointer can cause code to crash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E0140-2F9B-41DF-8D98-3120C02C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67" y="2733261"/>
            <a:ext cx="7248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D154B5-D435-4E57-8EFE-E128733E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01944-8893-4A30-9CE3-62103DA4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90" y="1259953"/>
            <a:ext cx="7541937" cy="50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4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old version of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buggy ls program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configure, make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Bug: ls -t mishandles files whose time stamps are very far in the past. It seems to act as if they are in the future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=$(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mktemp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-d) 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-d ‘1918-11-11 11:00 GMT’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-armistice 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now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sleep 1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now1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–full-time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-armistice now now1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Output:</a:t>
            </a:r>
            <a:endParaRPr lang="en-US" sz="2000" dirty="0"/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2018-10-29 16:43:16.805404419 +0000 now1</a:t>
            </a:r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2018-10-29 16:43:15.801376773 +0000 now</a:t>
            </a:r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1918-11-11 11:00:00.000000000 +0000 </a:t>
            </a:r>
            <a:r>
              <a:rPr lang="en-US" sz="1800" dirty="0" err="1"/>
              <a:t>wwi</a:t>
            </a:r>
            <a:r>
              <a:rPr lang="en-US" sz="1800" dirty="0"/>
              <a:t>-armistice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75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CC643-73CD-4AE3-94A4-4B8CC649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144A-5972-46EE-9F34-250797C7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233" y="1143984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err="1"/>
              <a:t>Wget</a:t>
            </a:r>
            <a:r>
              <a:rPr lang="en-US" sz="2400" dirty="0"/>
              <a:t> the </a:t>
            </a:r>
            <a:r>
              <a:rPr lang="en-US" sz="2400" dirty="0" err="1"/>
              <a:t>coreutils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err="1"/>
              <a:t>Untar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Configure --prefix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Make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Throws error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Get the patch (</a:t>
            </a:r>
            <a:r>
              <a:rPr lang="en-US" sz="2400" dirty="0" err="1"/>
              <a:t>wget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Edit the patch (just delete ~ from your </a:t>
            </a:r>
            <a:r>
              <a:rPr lang="en-US" sz="2400" dirty="0" err="1"/>
              <a:t>coreutils</a:t>
            </a:r>
            <a:r>
              <a:rPr lang="en-US" sz="2400" dirty="0"/>
              <a:t> patch file)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Apply the patch [use p0] (you must have figured it out that 5 files have been patched)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Build it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Reproduce the bug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Find the bug using </a:t>
            </a:r>
            <a:r>
              <a:rPr lang="en-US" sz="2400" dirty="0" err="1"/>
              <a:t>gdb</a:t>
            </a:r>
            <a:r>
              <a:rPr lang="en-US" sz="2400" dirty="0"/>
              <a:t> (for bin/ls in the </a:t>
            </a:r>
            <a:r>
              <a:rPr lang="en-US" sz="2400" dirty="0" err="1"/>
              <a:t>dir</a:t>
            </a:r>
            <a:r>
              <a:rPr lang="en-US" sz="2400" dirty="0"/>
              <a:t> you created ) and fix it (info functions and info locals)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Produce the patch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Test it</a:t>
            </a:r>
          </a:p>
        </p:txBody>
      </p:sp>
    </p:spTree>
    <p:extLst>
      <p:ext uri="{BB962C8B-B14F-4D97-AF65-F5344CB8AC3E}">
        <p14:creationId xmlns:p14="http://schemas.microsoft.com/office/powerpoint/2010/main" val="375787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Fix the Bug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40248"/>
            <a:ext cx="8229600" cy="5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steps on lab web page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input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ls with –l and –t options only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figure out what’s wrong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./ls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run –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-armistice now now1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(run from the directory where the compiled ls lives)</a:t>
            </a:r>
            <a:endParaRPr sz="147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</a:t>
            </a:r>
            <a:r>
              <a:rPr lang="en-US" sz="24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a patch “lab4.diff” containing your fix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contain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ChangeLog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entry followed by the output of diff -u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4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41300" algn="l" rtl="0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3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Hints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Use “info functions” to look for relevant starting point</a:t>
            </a:r>
            <a:endParaRPr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Use “info locals” to check values of local variables</a:t>
            </a:r>
            <a:endParaRPr dirty="0"/>
          </a:p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Compiler optimizations: -O2 -&gt; -O0</a:t>
            </a:r>
            <a:endParaRPr dirty="0">
              <a:solidFill>
                <a:schemeClr val="bg1"/>
              </a:solidFill>
            </a:endParaRPr>
          </a:p>
          <a:p>
            <a:pPr marL="457200" lvl="1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chemeClr val="bg1"/>
                </a:solidFill>
              </a:rPr>
              <a:t>./configure CFLAGS="…-O0"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0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430</Words>
  <Application>Microsoft Office PowerPoint</Application>
  <PresentationFormat>On-screen Show (4:3)</PresentationFormat>
  <Paragraphs>77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Memory Allocation</vt:lpstr>
      <vt:lpstr>PowerPoint Presentation</vt:lpstr>
      <vt:lpstr>PowerPoint Presentation</vt:lpstr>
      <vt:lpstr>PowerPoint Presentation</vt:lpstr>
      <vt:lpstr>Dangling Pointer</vt:lpstr>
      <vt:lpstr>Lab 4</vt:lpstr>
      <vt:lpstr>Steps</vt:lpstr>
      <vt:lpstr>Goal: Fix the Bug</vt:lpstr>
      <vt:lpstr>Lab Hints</vt:lpstr>
      <vt:lpstr>Homework 4</vt:lpstr>
      <vt:lpstr>Example</vt:lpstr>
      <vt:lpstr>Homework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4 – Debugging</dc:title>
  <cp:lastModifiedBy>Gajan Nagaraj</cp:lastModifiedBy>
  <cp:revision>42</cp:revision>
  <dcterms:modified xsi:type="dcterms:W3CDTF">2018-12-09T02:20:13Z</dcterms:modified>
</cp:coreProperties>
</file>