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75" r:id="rId4"/>
    <p:sldId id="276" r:id="rId5"/>
    <p:sldId id="258" r:id="rId6"/>
    <p:sldId id="260" r:id="rId7"/>
    <p:sldId id="262" r:id="rId8"/>
    <p:sldId id="263" r:id="rId9"/>
    <p:sldId id="264" r:id="rId10"/>
    <p:sldId id="271" r:id="rId11"/>
    <p:sldId id="272" r:id="rId12"/>
    <p:sldId id="280" r:id="rId13"/>
    <p:sldId id="281" r:id="rId14"/>
    <p:sldId id="282" r:id="rId15"/>
    <p:sldId id="283" r:id="rId16"/>
    <p:sldId id="284" r:id="rId17"/>
    <p:sldId id="285" r:id="rId18"/>
    <p:sldId id="286" r:id="rId19"/>
    <p:sldId id="287" r:id="rId20"/>
    <p:sldId id="270" r:id="rId21"/>
    <p:sldId id="269" r:id="rId22"/>
    <p:sldId id="288" r:id="rId23"/>
    <p:sldId id="265" r:id="rId24"/>
    <p:sldId id="267"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629"/>
  </p:normalViewPr>
  <p:slideViewPr>
    <p:cSldViewPr>
      <p:cViewPr varScale="1">
        <p:scale>
          <a:sx n="159" d="100"/>
          <a:sy n="159" d="100"/>
        </p:scale>
        <p:origin x="1752"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AE700-CED6-4A6C-81BD-9625544F3711}" type="datetimeFigureOut">
              <a:rPr lang="en-US" smtClean="0"/>
              <a:pPr/>
              <a:t>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76CDA0-20D9-4E85-8DDC-A6BABEB04CFA}" type="slidenum">
              <a:rPr lang="en-US" smtClean="0"/>
              <a:pPr/>
              <a:t>‹#›</a:t>
            </a:fld>
            <a:endParaRPr lang="en-US"/>
          </a:p>
        </p:txBody>
      </p:sp>
    </p:spTree>
    <p:extLst>
      <p:ext uri="{BB962C8B-B14F-4D97-AF65-F5344CB8AC3E}">
        <p14:creationId xmlns:p14="http://schemas.microsoft.com/office/powerpoint/2010/main" val="60123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6CDA0-20D9-4E85-8DDC-A6BABEB04CFA}" type="slidenum">
              <a:rPr lang="en-US" smtClean="0"/>
              <a:pPr/>
              <a:t>24</a:t>
            </a:fld>
            <a:endParaRPr lang="en-US"/>
          </a:p>
        </p:txBody>
      </p:sp>
    </p:spTree>
    <p:extLst>
      <p:ext uri="{BB962C8B-B14F-4D97-AF65-F5344CB8AC3E}">
        <p14:creationId xmlns:p14="http://schemas.microsoft.com/office/powerpoint/2010/main" val="379106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6CDA0-20D9-4E85-8DDC-A6BABEB04CFA}" type="slidenum">
              <a:rPr lang="en-US" smtClean="0"/>
              <a:pPr/>
              <a:t>25</a:t>
            </a:fld>
            <a:endParaRPr lang="en-US"/>
          </a:p>
        </p:txBody>
      </p:sp>
    </p:spTree>
    <p:extLst>
      <p:ext uri="{BB962C8B-B14F-4D97-AF65-F5344CB8AC3E}">
        <p14:creationId xmlns:p14="http://schemas.microsoft.com/office/powerpoint/2010/main" val="379106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SSH?</a:t>
            </a:r>
          </a:p>
        </p:txBody>
      </p:sp>
      <p:sp>
        <p:nvSpPr>
          <p:cNvPr id="3" name="Content Placeholder 2"/>
          <p:cNvSpPr>
            <a:spLocks noGrp="1"/>
          </p:cNvSpPr>
          <p:nvPr>
            <p:ph idx="1"/>
          </p:nvPr>
        </p:nvSpPr>
        <p:spPr/>
        <p:txBody>
          <a:bodyPr>
            <a:normAutofit/>
          </a:bodyPr>
          <a:lstStyle/>
          <a:p>
            <a:r>
              <a:rPr lang="en-US" sz="2800" b="1" dirty="0"/>
              <a:t>S</a:t>
            </a:r>
            <a:r>
              <a:rPr lang="en-US" sz="2800" dirty="0"/>
              <a:t>ecure </a:t>
            </a:r>
            <a:r>
              <a:rPr lang="en-US" sz="2800" b="1" dirty="0"/>
              <a:t>Sh</a:t>
            </a:r>
            <a:r>
              <a:rPr lang="en-US" sz="2800" dirty="0"/>
              <a:t>ell</a:t>
            </a:r>
          </a:p>
          <a:p>
            <a:r>
              <a:rPr lang="en-US" sz="2800" dirty="0"/>
              <a:t>Used to remotely access shell</a:t>
            </a:r>
          </a:p>
          <a:p>
            <a:r>
              <a:rPr lang="en-US" sz="2800" dirty="0"/>
              <a:t>Successor of telnet </a:t>
            </a:r>
          </a:p>
          <a:p>
            <a:r>
              <a:rPr lang="en-US" sz="2800" dirty="0"/>
              <a:t>Encrypted and better authenticated session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839881"/>
            <a:ext cx="3305786" cy="26359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3839881"/>
            <a:ext cx="3219703" cy="2610183"/>
          </a:xfrm>
          <a:prstGeom prst="rect">
            <a:avLst/>
          </a:prstGeom>
        </p:spPr>
      </p:pic>
    </p:spTree>
    <p:extLst>
      <p:ext uri="{BB962C8B-B14F-4D97-AF65-F5344CB8AC3E}">
        <p14:creationId xmlns:p14="http://schemas.microsoft.com/office/powerpoint/2010/main" val="269021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ssh</a:t>
            </a:r>
            <a:r>
              <a:rPr lang="en-US" b="1"/>
              <a:t>-agent</a:t>
            </a:r>
            <a:endParaRPr lang="en-US" b="1" dirty="0"/>
          </a:p>
        </p:txBody>
      </p:sp>
      <p:sp>
        <p:nvSpPr>
          <p:cNvPr id="3" name="Content Placeholder 2"/>
          <p:cNvSpPr>
            <a:spLocks noGrp="1"/>
          </p:cNvSpPr>
          <p:nvPr>
            <p:ph idx="1"/>
          </p:nvPr>
        </p:nvSpPr>
        <p:spPr/>
        <p:txBody>
          <a:bodyPr>
            <a:normAutofit fontScale="92500"/>
          </a:bodyPr>
          <a:lstStyle/>
          <a:p>
            <a:r>
              <a:rPr lang="en-US" dirty="0"/>
              <a:t>A program used with </a:t>
            </a:r>
            <a:r>
              <a:rPr lang="en-US" dirty="0" err="1"/>
              <a:t>OpenSSH</a:t>
            </a:r>
            <a:r>
              <a:rPr lang="en-US" dirty="0"/>
              <a:t> that provides a secure way of storing the private key</a:t>
            </a:r>
          </a:p>
          <a:p>
            <a:r>
              <a:rPr lang="en-US" dirty="0" err="1">
                <a:latin typeface="Courier New" pitchFamily="49" charset="0"/>
                <a:cs typeface="Courier New" pitchFamily="49" charset="0"/>
              </a:rPr>
              <a:t>ssh</a:t>
            </a:r>
            <a:r>
              <a:rPr lang="en-US" dirty="0">
                <a:latin typeface="Courier New" pitchFamily="49" charset="0"/>
                <a:cs typeface="Courier New" pitchFamily="49" charset="0"/>
              </a:rPr>
              <a:t>-add</a:t>
            </a:r>
            <a:r>
              <a:rPr lang="en-US" dirty="0"/>
              <a:t> prompts user for the passphrase once and adds it to the list maintained by </a:t>
            </a:r>
            <a:r>
              <a:rPr lang="en-US" dirty="0" err="1">
                <a:latin typeface="Courier New" pitchFamily="49" charset="0"/>
                <a:cs typeface="Courier New" pitchFamily="49" charset="0"/>
              </a:rPr>
              <a:t>ssh</a:t>
            </a:r>
            <a:r>
              <a:rPr lang="en-US" dirty="0">
                <a:latin typeface="Courier New" pitchFamily="49" charset="0"/>
                <a:cs typeface="Courier New" pitchFamily="49" charset="0"/>
              </a:rPr>
              <a:t>-agent</a:t>
            </a:r>
          </a:p>
          <a:p>
            <a:r>
              <a:rPr lang="en-US" dirty="0"/>
              <a:t>Once passphrase is added to </a:t>
            </a:r>
            <a:r>
              <a:rPr lang="en-US" dirty="0" err="1">
                <a:latin typeface="Courier New" pitchFamily="49" charset="0"/>
                <a:cs typeface="Courier New" pitchFamily="49" charset="0"/>
              </a:rPr>
              <a:t>ssh</a:t>
            </a:r>
            <a:r>
              <a:rPr lang="en-US" dirty="0">
                <a:latin typeface="Courier New" pitchFamily="49" charset="0"/>
                <a:cs typeface="Courier New" pitchFamily="49" charset="0"/>
              </a:rPr>
              <a:t>-agent</a:t>
            </a:r>
            <a:r>
              <a:rPr lang="en-US" dirty="0"/>
              <a:t>, the user will not be prompted for it again when using SSH</a:t>
            </a:r>
          </a:p>
          <a:p>
            <a:r>
              <a:rPr lang="en-US" dirty="0" err="1"/>
              <a:t>OpenSSH</a:t>
            </a:r>
            <a:r>
              <a:rPr lang="en-US" dirty="0"/>
              <a:t> will talk to the local </a:t>
            </a:r>
            <a:r>
              <a:rPr lang="en-US" dirty="0" err="1"/>
              <a:t>ssh</a:t>
            </a:r>
            <a:r>
              <a:rPr lang="en-US" dirty="0"/>
              <a:t>-agent daemon and retrieve the private key from it automatically</a:t>
            </a:r>
          </a:p>
        </p:txBody>
      </p:sp>
    </p:spTree>
    <p:extLst>
      <p:ext uri="{BB962C8B-B14F-4D97-AF65-F5344CB8AC3E}">
        <p14:creationId xmlns:p14="http://schemas.microsoft.com/office/powerpoint/2010/main" val="5611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 Window System</a:t>
            </a:r>
          </a:p>
        </p:txBody>
      </p:sp>
      <p:sp>
        <p:nvSpPr>
          <p:cNvPr id="3" name="Content Placeholder 2"/>
          <p:cNvSpPr>
            <a:spLocks noGrp="1"/>
          </p:cNvSpPr>
          <p:nvPr>
            <p:ph idx="1"/>
          </p:nvPr>
        </p:nvSpPr>
        <p:spPr/>
        <p:txBody>
          <a:bodyPr>
            <a:normAutofit/>
          </a:bodyPr>
          <a:lstStyle/>
          <a:p>
            <a:r>
              <a:rPr lang="en-US" dirty="0"/>
              <a:t>Windowing system that forms the basis for most GUIs on UNIX</a:t>
            </a:r>
          </a:p>
          <a:p>
            <a:pPr marL="0" indent="0">
              <a:buNone/>
            </a:pPr>
            <a:endParaRPr lang="en-US" dirty="0"/>
          </a:p>
          <a:p>
            <a:r>
              <a:rPr lang="en-US" dirty="0"/>
              <a:t>X is a network-based system. It is based upon a network protocol such that a program can run on one computer but be displayed on another (X Session Forwarding)</a:t>
            </a:r>
          </a:p>
        </p:txBody>
      </p:sp>
    </p:spTree>
    <p:extLst>
      <p:ext uri="{BB962C8B-B14F-4D97-AF65-F5344CB8AC3E}">
        <p14:creationId xmlns:p14="http://schemas.microsoft.com/office/powerpoint/2010/main" val="410659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077200" cy="1371600"/>
          </a:xfrm>
        </p:spPr>
        <p:txBody>
          <a:bodyPr>
            <a:normAutofit/>
          </a:bodyPr>
          <a:lstStyle/>
          <a:p>
            <a:r>
              <a:rPr lang="en-US"/>
              <a:t>Week 9 </a:t>
            </a:r>
            <a:r>
              <a:rPr lang="en-US" dirty="0"/>
              <a:t>Part II</a:t>
            </a:r>
          </a:p>
        </p:txBody>
      </p:sp>
    </p:spTree>
    <p:extLst>
      <p:ext uri="{BB962C8B-B14F-4D97-AF65-F5344CB8AC3E}">
        <p14:creationId xmlns:p14="http://schemas.microsoft.com/office/powerpoint/2010/main" val="47934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Secret Key (symmetric) Cryptography</a:t>
            </a:r>
          </a:p>
        </p:txBody>
      </p:sp>
      <p:sp>
        <p:nvSpPr>
          <p:cNvPr id="3" name="Content Placeholder 2"/>
          <p:cNvSpPr>
            <a:spLocks noGrp="1"/>
          </p:cNvSpPr>
          <p:nvPr>
            <p:ph idx="1"/>
          </p:nvPr>
        </p:nvSpPr>
        <p:spPr/>
        <p:txBody>
          <a:bodyPr/>
          <a:lstStyle/>
          <a:p>
            <a:r>
              <a:rPr lang="en-US" dirty="0"/>
              <a:t>A single key is used to both encrypt and decrypt a message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82480"/>
            <a:ext cx="7848600" cy="3795958"/>
          </a:xfrm>
          <a:prstGeom prst="rect">
            <a:avLst/>
          </a:prstGeom>
        </p:spPr>
      </p:pic>
    </p:spTree>
    <p:extLst>
      <p:ext uri="{BB962C8B-B14F-4D97-AF65-F5344CB8AC3E}">
        <p14:creationId xmlns:p14="http://schemas.microsoft.com/office/powerpoint/2010/main" val="331840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Public Key (asymmetric) Cryptography</a:t>
            </a:r>
          </a:p>
        </p:txBody>
      </p:sp>
      <p:sp>
        <p:nvSpPr>
          <p:cNvPr id="3" name="Content Placeholder 2"/>
          <p:cNvSpPr>
            <a:spLocks noGrp="1"/>
          </p:cNvSpPr>
          <p:nvPr>
            <p:ph idx="1"/>
          </p:nvPr>
        </p:nvSpPr>
        <p:spPr/>
        <p:txBody>
          <a:bodyPr/>
          <a:lstStyle/>
          <a:p>
            <a:r>
              <a:rPr lang="en-US" dirty="0"/>
              <a:t>Two keys are used: a public and a private key. If a message is encrypted with one key, it has to be decrypted with the other.</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24200"/>
            <a:ext cx="8053031" cy="3374839"/>
          </a:xfrm>
          <a:prstGeom prst="rect">
            <a:avLst/>
          </a:prstGeom>
        </p:spPr>
      </p:pic>
    </p:spTree>
    <p:extLst>
      <p:ext uri="{BB962C8B-B14F-4D97-AF65-F5344CB8AC3E}">
        <p14:creationId xmlns:p14="http://schemas.microsoft.com/office/powerpoint/2010/main" val="209124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Signature</a:t>
            </a:r>
          </a:p>
        </p:txBody>
      </p:sp>
      <p:sp>
        <p:nvSpPr>
          <p:cNvPr id="3" name="Content Placeholder 2"/>
          <p:cNvSpPr>
            <a:spLocks noGrp="1"/>
          </p:cNvSpPr>
          <p:nvPr>
            <p:ph idx="1"/>
          </p:nvPr>
        </p:nvSpPr>
        <p:spPr/>
        <p:txBody>
          <a:bodyPr>
            <a:noAutofit/>
          </a:bodyPr>
          <a:lstStyle/>
          <a:p>
            <a:r>
              <a:rPr lang="en-US" sz="3600" dirty="0"/>
              <a:t>An electronic stamp or seal</a:t>
            </a:r>
          </a:p>
          <a:p>
            <a:pPr lvl="1"/>
            <a:r>
              <a:rPr lang="en-US" sz="3200" dirty="0"/>
              <a:t> almost exactly like a written signature, except more guarantees!</a:t>
            </a:r>
          </a:p>
          <a:p>
            <a:r>
              <a:rPr lang="en-US" sz="3600" dirty="0"/>
              <a:t>I</a:t>
            </a:r>
            <a:r>
              <a:rPr lang="en-US" dirty="0"/>
              <a:t>s appended to a document</a:t>
            </a:r>
          </a:p>
          <a:p>
            <a:pPr lvl="1"/>
            <a:r>
              <a:rPr lang="en-US" dirty="0"/>
              <a:t>Or sent separately (detached signature) </a:t>
            </a:r>
          </a:p>
          <a:p>
            <a:r>
              <a:rPr lang="en-US" sz="3600" dirty="0"/>
              <a:t>Ensures data integrity</a:t>
            </a:r>
          </a:p>
          <a:p>
            <a:pPr lvl="1"/>
            <a:r>
              <a:rPr lang="en-US" sz="3200" dirty="0"/>
              <a:t> document was not changed during transmission</a:t>
            </a:r>
          </a:p>
        </p:txBody>
      </p:sp>
    </p:spTree>
    <p:extLst>
      <p:ext uri="{BB962C8B-B14F-4D97-AF65-F5344CB8AC3E}">
        <p14:creationId xmlns:p14="http://schemas.microsoft.com/office/powerpoint/2010/main" val="1724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for Generating a Digital Signature</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SENDER:</a:t>
            </a:r>
          </a:p>
          <a:p>
            <a:pPr marL="514350" indent="-514350">
              <a:buAutoNum type="arabicParenR"/>
            </a:pPr>
            <a:r>
              <a:rPr lang="en-US" sz="3100" dirty="0"/>
              <a:t>Generate a </a:t>
            </a:r>
            <a:r>
              <a:rPr lang="en-US" sz="3100" i="1" dirty="0"/>
              <a:t>Message Digest</a:t>
            </a:r>
          </a:p>
          <a:p>
            <a:pPr lvl="1"/>
            <a:r>
              <a:rPr lang="en-US" sz="3100" dirty="0"/>
              <a:t>The message digest is generated using a set of hashing algorithms</a:t>
            </a:r>
          </a:p>
          <a:p>
            <a:pPr lvl="1"/>
            <a:r>
              <a:rPr lang="en-US" sz="3100" dirty="0"/>
              <a:t>A message digest is a 'summary' of the message we are going to transmit</a:t>
            </a:r>
          </a:p>
          <a:p>
            <a:pPr lvl="1"/>
            <a:r>
              <a:rPr lang="en-US" sz="3100" dirty="0"/>
              <a:t>Even the slightest change in the message produces a different digest</a:t>
            </a:r>
            <a:endParaRPr lang="en-US" sz="3100" i="1" dirty="0"/>
          </a:p>
          <a:p>
            <a:pPr marL="514350" indent="-514350">
              <a:buFont typeface="Arial" pitchFamily="34" charset="0"/>
              <a:buAutoNum type="arabicParenR"/>
            </a:pPr>
            <a:r>
              <a:rPr lang="en-US" sz="3100" dirty="0"/>
              <a:t>Create a Digital Signature</a:t>
            </a:r>
          </a:p>
          <a:p>
            <a:pPr lvl="1"/>
            <a:r>
              <a:rPr lang="en-US" sz="3100" dirty="0"/>
              <a:t>The message digest is encrypted using the sender's </a:t>
            </a:r>
            <a:r>
              <a:rPr lang="en-US" sz="3100" i="1" dirty="0"/>
              <a:t>private</a:t>
            </a:r>
            <a:r>
              <a:rPr lang="en-US" sz="3100" dirty="0"/>
              <a:t> key. The resulting encrypted message digest is the </a:t>
            </a:r>
            <a:r>
              <a:rPr lang="en-US" sz="3100" i="1" dirty="0"/>
              <a:t>digital signature</a:t>
            </a:r>
            <a:endParaRPr lang="en-US" sz="3100" dirty="0"/>
          </a:p>
          <a:p>
            <a:pPr marL="514350" indent="-514350">
              <a:buFont typeface="Arial" pitchFamily="34" charset="0"/>
              <a:buAutoNum type="arabicParenR"/>
            </a:pPr>
            <a:r>
              <a:rPr lang="en-US" sz="3100" dirty="0"/>
              <a:t>Attach digital signature to message and send to receiver</a:t>
            </a:r>
          </a:p>
          <a:p>
            <a:pPr marL="514350" indent="-514350">
              <a:buFont typeface="Arial" pitchFamily="34" charset="0"/>
              <a:buAutoNum type="arabicParenR"/>
            </a:pPr>
            <a:endParaRPr lang="en-US"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16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for Generating a Digital Signature</a:t>
            </a:r>
          </a:p>
        </p:txBody>
      </p:sp>
      <p:sp>
        <p:nvSpPr>
          <p:cNvPr id="3" name="Content Placeholder 2"/>
          <p:cNvSpPr>
            <a:spLocks noGrp="1"/>
          </p:cNvSpPr>
          <p:nvPr>
            <p:ph idx="1"/>
          </p:nvPr>
        </p:nvSpPr>
        <p:spPr>
          <a:xfrm>
            <a:off x="457200" y="1600200"/>
            <a:ext cx="8153400" cy="4876800"/>
          </a:xfrm>
        </p:spPr>
        <p:txBody>
          <a:bodyPr>
            <a:normAutofit fontScale="32500" lnSpcReduction="20000"/>
          </a:bodyPr>
          <a:lstStyle/>
          <a:p>
            <a:pPr marL="0" indent="0">
              <a:buNone/>
            </a:pPr>
            <a:r>
              <a:rPr lang="en-US" sz="7200" b="1" dirty="0"/>
              <a:t>RECEIVER:</a:t>
            </a:r>
          </a:p>
          <a:p>
            <a:pPr marL="514350" indent="-514350">
              <a:buAutoNum type="arabicParenR"/>
            </a:pPr>
            <a:r>
              <a:rPr lang="en-US" sz="6000" dirty="0"/>
              <a:t>Recover the </a:t>
            </a:r>
            <a:r>
              <a:rPr lang="en-US" sz="6000" i="1" dirty="0"/>
              <a:t>Message Digest</a:t>
            </a:r>
          </a:p>
          <a:p>
            <a:pPr lvl="1"/>
            <a:r>
              <a:rPr lang="en-US" sz="6000" dirty="0"/>
              <a:t>Decrypt the digital signature using the sender’s public key to obtain the message digest generated by the sender</a:t>
            </a:r>
            <a:endParaRPr lang="en-US" sz="6000" i="1" dirty="0"/>
          </a:p>
          <a:p>
            <a:pPr marL="514350" indent="-514350">
              <a:buFont typeface="Arial" pitchFamily="34" charset="0"/>
              <a:buAutoNum type="arabicParenR"/>
            </a:pPr>
            <a:r>
              <a:rPr lang="en-US" sz="6000" dirty="0"/>
              <a:t>Generate the Message Digest</a:t>
            </a:r>
          </a:p>
          <a:p>
            <a:pPr lvl="1"/>
            <a:r>
              <a:rPr lang="en-US" sz="6000" dirty="0"/>
              <a:t>Use the same message digest algorithm used by the sender to generate a message digest of the received message</a:t>
            </a:r>
          </a:p>
          <a:p>
            <a:pPr marL="514350" indent="-514350">
              <a:buFont typeface="Arial" pitchFamily="34" charset="0"/>
              <a:buAutoNum type="arabicParenR"/>
            </a:pPr>
            <a:r>
              <a:rPr lang="en-US" sz="6000" dirty="0"/>
              <a:t>Compare digests (the one sent by the sender as a digital signature, and the one generated by the receiver)</a:t>
            </a:r>
          </a:p>
          <a:p>
            <a:pPr lvl="1"/>
            <a:r>
              <a:rPr lang="en-US" sz="6000" dirty="0"/>
              <a:t>If they are not </a:t>
            </a:r>
            <a:r>
              <a:rPr lang="en-US" sz="6000" i="1" dirty="0"/>
              <a:t>exactly the same</a:t>
            </a:r>
            <a:r>
              <a:rPr lang="en-US" sz="6000" dirty="0"/>
              <a:t> =&gt; the message has been tampered with by a third party</a:t>
            </a:r>
          </a:p>
          <a:p>
            <a:pPr lvl="1"/>
            <a:r>
              <a:rPr lang="en-US" sz="6000" dirty="0"/>
              <a:t>We can be sure that the digital signature was sent by the sender (and not by a malicious user) because </a:t>
            </a:r>
            <a:r>
              <a:rPr lang="en-US" sz="6000" i="1" dirty="0"/>
              <a:t>only</a:t>
            </a:r>
            <a:r>
              <a:rPr lang="en-US" sz="6000" dirty="0"/>
              <a:t> the sender's public key can decrypt the digital signature and that public key is proven to be the sender’s through the certificate. If decrypting using the public key renders a faulty message digest, this means that either the message or the message digest are not exactly what the sender sent.</a:t>
            </a:r>
            <a:endParaRPr lang="en-US" sz="6000"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2331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589" y="431604"/>
            <a:ext cx="7462610" cy="677108"/>
          </a:xfrm>
          <a:prstGeom prst="rect">
            <a:avLst/>
          </a:prstGeom>
        </p:spPr>
        <p:txBody>
          <a:bodyPr vert="horz" wrap="square" lIns="0" tIns="0" rIns="0" bIns="0" rtlCol="0" anchor="ctr">
            <a:spAutoFit/>
          </a:bodyPr>
          <a:lstStyle/>
          <a:p>
            <a:pPr marL="731289"/>
            <a:r>
              <a:rPr b="1" spc="-5" dirty="0"/>
              <a:t>Dig</a:t>
            </a:r>
            <a:r>
              <a:rPr b="1" spc="5" dirty="0"/>
              <a:t>i</a:t>
            </a:r>
            <a:r>
              <a:rPr b="1" spc="-9" dirty="0"/>
              <a:t>ta</a:t>
            </a:r>
            <a:r>
              <a:rPr b="1" dirty="0"/>
              <a:t>l</a:t>
            </a:r>
            <a:r>
              <a:rPr b="1" spc="5" dirty="0"/>
              <a:t> </a:t>
            </a:r>
            <a:r>
              <a:rPr b="1" dirty="0"/>
              <a:t>S</a:t>
            </a:r>
            <a:r>
              <a:rPr b="1" spc="5" dirty="0"/>
              <a:t>i</a:t>
            </a:r>
            <a:r>
              <a:rPr b="1" spc="-5" dirty="0"/>
              <a:t>gna</a:t>
            </a:r>
            <a:r>
              <a:rPr b="1" dirty="0"/>
              <a:t>t</a:t>
            </a:r>
            <a:r>
              <a:rPr b="1" spc="-5" dirty="0"/>
              <a:t>ur</a:t>
            </a:r>
            <a:r>
              <a:rPr b="1" dirty="0"/>
              <a:t>e</a:t>
            </a:r>
          </a:p>
        </p:txBody>
      </p:sp>
      <p:sp>
        <p:nvSpPr>
          <p:cNvPr id="3" name="object 3"/>
          <p:cNvSpPr/>
          <p:nvPr/>
        </p:nvSpPr>
        <p:spPr>
          <a:xfrm>
            <a:off x="1219200" y="1524000"/>
            <a:ext cx="7252435" cy="4557029"/>
          </a:xfrm>
          <a:prstGeom prst="rect">
            <a:avLst/>
          </a:prstGeom>
          <a:blipFill>
            <a:blip r:embed="rId2" cstate="print"/>
            <a:stretch>
              <a:fillRect/>
            </a:stretch>
          </a:blipFill>
        </p:spPr>
        <p:txBody>
          <a:bodyPr wrap="square" lIns="0" tIns="0" rIns="0" bIns="0" rtlCol="0"/>
          <a:lstStyle/>
          <a:p>
            <a:pPr algn="ctr"/>
            <a:endParaRPr/>
          </a:p>
        </p:txBody>
      </p:sp>
      <p:sp>
        <p:nvSpPr>
          <p:cNvPr id="10" name="Rectangle 9"/>
          <p:cNvSpPr>
            <a:spLocks/>
          </p:cNvSpPr>
          <p:nvPr/>
        </p:nvSpPr>
        <p:spPr>
          <a:xfrm>
            <a:off x="5029200" y="4724400"/>
            <a:ext cx="853440" cy="533400"/>
          </a:xfrm>
          <a:prstGeom prst="rect">
            <a:avLst/>
          </a:prstGeom>
          <a:solidFill>
            <a:srgbClr val="FAFD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rPr>
              <a:t>Decryption Algorithm</a:t>
            </a:r>
          </a:p>
        </p:txBody>
      </p:sp>
    </p:spTree>
    <p:extLst>
      <p:ext uri="{BB962C8B-B14F-4D97-AF65-F5344CB8AC3E}">
        <p14:creationId xmlns:p14="http://schemas.microsoft.com/office/powerpoint/2010/main" val="13780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Detached Signature</a:t>
            </a:r>
          </a:p>
        </p:txBody>
      </p:sp>
      <p:sp>
        <p:nvSpPr>
          <p:cNvPr id="3" name="Content Placeholder 2"/>
          <p:cNvSpPr>
            <a:spLocks noGrp="1"/>
          </p:cNvSpPr>
          <p:nvPr>
            <p:ph idx="1"/>
          </p:nvPr>
        </p:nvSpPr>
        <p:spPr/>
        <p:txBody>
          <a:bodyPr>
            <a:normAutofit fontScale="92500"/>
          </a:bodyPr>
          <a:lstStyle/>
          <a:p>
            <a:r>
              <a:rPr lang="en-US" dirty="0"/>
              <a:t>Digital signatures can either be </a:t>
            </a:r>
            <a:r>
              <a:rPr lang="en-US" i="1" dirty="0"/>
              <a:t>attached</a:t>
            </a:r>
            <a:r>
              <a:rPr lang="en-US" dirty="0"/>
              <a:t> to the message or </a:t>
            </a:r>
            <a:r>
              <a:rPr lang="en-US" i="1" dirty="0"/>
              <a:t>detached.</a:t>
            </a:r>
          </a:p>
          <a:p>
            <a:r>
              <a:rPr lang="en-US" dirty="0"/>
              <a:t>A detached signature is stored and transmitted separately from the message it signs.</a:t>
            </a:r>
          </a:p>
          <a:p>
            <a:r>
              <a:rPr lang="en-US" dirty="0"/>
              <a:t>Commonly used to validate software distributed in compressed tar files.</a:t>
            </a:r>
          </a:p>
          <a:p>
            <a:r>
              <a:rPr lang="en-US" dirty="0"/>
              <a:t>You can't sign such a file internally without altering its contents, so the signature is created in a separate file.</a:t>
            </a:r>
          </a:p>
        </p:txBody>
      </p:sp>
    </p:spTree>
    <p:extLst>
      <p:ext uri="{BB962C8B-B14F-4D97-AF65-F5344CB8AC3E}">
        <p14:creationId xmlns:p14="http://schemas.microsoft.com/office/powerpoint/2010/main" val="281324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Encryption Types</a:t>
            </a:r>
          </a:p>
        </p:txBody>
      </p:sp>
      <p:sp>
        <p:nvSpPr>
          <p:cNvPr id="3" name="Content Placeholder 2"/>
          <p:cNvSpPr>
            <a:spLocks noGrp="1"/>
          </p:cNvSpPr>
          <p:nvPr>
            <p:ph idx="1"/>
          </p:nvPr>
        </p:nvSpPr>
        <p:spPr/>
        <p:txBody>
          <a:bodyPr>
            <a:noAutofit/>
          </a:bodyPr>
          <a:lstStyle/>
          <a:p>
            <a:r>
              <a:rPr lang="en-US" sz="2400" b="1" dirty="0"/>
              <a:t>Symmetric Key Encryption</a:t>
            </a:r>
          </a:p>
          <a:p>
            <a:pPr lvl="1"/>
            <a:r>
              <a:rPr lang="en-US" sz="2400" dirty="0" err="1"/>
              <a:t>a.k.a</a:t>
            </a:r>
            <a:r>
              <a:rPr lang="en-US" sz="2400" dirty="0"/>
              <a:t> shared/secret key</a:t>
            </a:r>
          </a:p>
          <a:p>
            <a:pPr lvl="1"/>
            <a:r>
              <a:rPr lang="en-US" sz="2400" dirty="0"/>
              <a:t>Key used to encrypt is the same as key used to decrypt</a:t>
            </a:r>
          </a:p>
          <a:p>
            <a:r>
              <a:rPr lang="en-US" sz="2400" b="1" dirty="0"/>
              <a:t>Asymmetric Key Encryption: Public/Private</a:t>
            </a:r>
          </a:p>
          <a:p>
            <a:pPr lvl="1"/>
            <a:r>
              <a:rPr lang="en-US" sz="2400" dirty="0"/>
              <a:t>2 different (but related) keys: public and private </a:t>
            </a:r>
          </a:p>
          <a:p>
            <a:pPr lvl="2"/>
            <a:r>
              <a:rPr lang="en-US" dirty="0"/>
              <a:t>Only creator knows the relation. Private key cannot be derived from public key</a:t>
            </a:r>
          </a:p>
          <a:p>
            <a:pPr lvl="1"/>
            <a:r>
              <a:rPr lang="en-US" sz="2400" dirty="0"/>
              <a:t>Data encrypted with public key can only be decrypted by private key and vice versa</a:t>
            </a:r>
          </a:p>
          <a:p>
            <a:pPr lvl="1"/>
            <a:r>
              <a:rPr lang="en-US" sz="2400" dirty="0"/>
              <a:t>Public key can be seen by anyone</a:t>
            </a:r>
          </a:p>
          <a:p>
            <a:pPr lvl="1"/>
            <a:r>
              <a:rPr lang="en-US" sz="2400" b="1" dirty="0"/>
              <a:t>Never </a:t>
            </a:r>
            <a:r>
              <a:rPr lang="en-US" sz="2400" dirty="0"/>
              <a:t>publish private key!!!</a:t>
            </a:r>
            <a:endParaRPr lang="en-US" sz="2400" b="1" dirty="0"/>
          </a:p>
          <a:p>
            <a:pPr lvl="1"/>
            <a:endParaRPr lang="en-US" sz="600" dirty="0"/>
          </a:p>
        </p:txBody>
      </p:sp>
    </p:spTree>
    <p:extLst>
      <p:ext uri="{BB962C8B-B14F-4D97-AF65-F5344CB8AC3E}">
        <p14:creationId xmlns:p14="http://schemas.microsoft.com/office/powerpoint/2010/main" val="103320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EC6A-AF65-4D19-8DFE-E6B68FF3D3A7}"/>
              </a:ext>
            </a:extLst>
          </p:cNvPr>
          <p:cNvSpPr>
            <a:spLocks noGrp="1"/>
          </p:cNvSpPr>
          <p:nvPr>
            <p:ph type="title"/>
          </p:nvPr>
        </p:nvSpPr>
        <p:spPr/>
        <p:txBody>
          <a:bodyPr/>
          <a:lstStyle/>
          <a:p>
            <a:r>
              <a:rPr lang="en-US" b="1" dirty="0"/>
              <a:t>Note</a:t>
            </a:r>
          </a:p>
        </p:txBody>
      </p:sp>
      <p:sp>
        <p:nvSpPr>
          <p:cNvPr id="3" name="Content Placeholder 2">
            <a:extLst>
              <a:ext uri="{FF2B5EF4-FFF2-40B4-BE49-F238E27FC236}">
                <a16:creationId xmlns:a16="http://schemas.microsoft.com/office/drawing/2014/main" id="{53707501-DF85-4C0E-8842-E6753137314A}"/>
              </a:ext>
            </a:extLst>
          </p:cNvPr>
          <p:cNvSpPr>
            <a:spLocks noGrp="1"/>
          </p:cNvSpPr>
          <p:nvPr>
            <p:ph idx="1"/>
          </p:nvPr>
        </p:nvSpPr>
        <p:spPr>
          <a:xfrm>
            <a:off x="457200" y="1295400"/>
            <a:ext cx="8229600" cy="5181600"/>
          </a:xfrm>
        </p:spPr>
        <p:txBody>
          <a:bodyPr>
            <a:noAutofit/>
          </a:bodyPr>
          <a:lstStyle/>
          <a:p>
            <a:pPr fontAlgn="base"/>
            <a:r>
              <a:rPr lang="en-US" sz="2600" dirty="0"/>
              <a:t>If you want to send someone a message that only they will be able to read, encrypt it with that person's public key.</a:t>
            </a:r>
          </a:p>
          <a:p>
            <a:pPr marL="0" indent="0" fontAlgn="base">
              <a:buNone/>
            </a:pPr>
            <a:endParaRPr lang="en-US" sz="2600" dirty="0"/>
          </a:p>
          <a:p>
            <a:pPr fontAlgn="base"/>
            <a:r>
              <a:rPr lang="en-US" sz="2600" dirty="0"/>
              <a:t>If you want to publish some information and guarantee that you're the author, and that it hasn't been tampered with, then you encrypt it with your private key. That way, anyone can decrypt it with your public key and read the message. If your public key can't decrypt it, then either it wasn't encrypted with your private key, or someone who doesn't know how asymmetric keys work tried altering your work (or the data was corrupted).</a:t>
            </a:r>
          </a:p>
          <a:p>
            <a:pPr marL="0" indent="0">
              <a:buNone/>
            </a:pPr>
            <a:endParaRPr lang="en-US" sz="2600" dirty="0"/>
          </a:p>
        </p:txBody>
      </p:sp>
    </p:spTree>
    <p:extLst>
      <p:ext uri="{BB962C8B-B14F-4D97-AF65-F5344CB8AC3E}">
        <p14:creationId xmlns:p14="http://schemas.microsoft.com/office/powerpoint/2010/main" val="2013343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Check IP Addresses</a:t>
            </a:r>
          </a:p>
        </p:txBody>
      </p:sp>
      <p:sp>
        <p:nvSpPr>
          <p:cNvPr id="3" name="Content Placeholder 2"/>
          <p:cNvSpPr>
            <a:spLocks noGrp="1"/>
          </p:cNvSpPr>
          <p:nvPr>
            <p:ph idx="1"/>
          </p:nvPr>
        </p:nvSpPr>
        <p:spPr/>
        <p:txBody>
          <a:bodyPr>
            <a:normAutofit fontScale="92500" lnSpcReduction="10000"/>
          </a:bodyPr>
          <a:lstStyle/>
          <a:p>
            <a:r>
              <a:rPr lang="en-US" dirty="0"/>
              <a:t>$ </a:t>
            </a:r>
            <a:r>
              <a:rPr lang="en-US" dirty="0" err="1">
                <a:latin typeface="Courier New" pitchFamily="49" charset="0"/>
                <a:cs typeface="Courier New" pitchFamily="49" charset="0"/>
              </a:rPr>
              <a:t>ifconfig</a:t>
            </a:r>
            <a:endParaRPr lang="en-US" dirty="0">
              <a:latin typeface="Courier New" pitchFamily="49" charset="0"/>
              <a:cs typeface="Courier New" pitchFamily="49" charset="0"/>
            </a:endParaRPr>
          </a:p>
          <a:p>
            <a:pPr lvl="1"/>
            <a:r>
              <a:rPr lang="en-US" dirty="0"/>
              <a:t>configure or display the current network interface configuration information (IP address, etc.)</a:t>
            </a:r>
          </a:p>
          <a:p>
            <a:r>
              <a:rPr lang="en-US" dirty="0"/>
              <a:t>$ </a:t>
            </a:r>
            <a:r>
              <a:rPr lang="en-US" dirty="0">
                <a:latin typeface="Courier New" pitchFamily="49" charset="0"/>
                <a:cs typeface="Courier New" pitchFamily="49" charset="0"/>
              </a:rPr>
              <a:t>hostname</a:t>
            </a:r>
            <a:r>
              <a:rPr lang="en-US" dirty="0"/>
              <a:t> </a:t>
            </a:r>
            <a:r>
              <a:rPr lang="en-US" sz="2400" dirty="0">
                <a:latin typeface="Courier New" pitchFamily="49" charset="0"/>
                <a:cs typeface="Courier New" pitchFamily="49" charset="0"/>
              </a:rPr>
              <a:t>–I</a:t>
            </a:r>
          </a:p>
          <a:p>
            <a:pPr lvl="1"/>
            <a:r>
              <a:rPr lang="en-US" dirty="0">
                <a:latin typeface="Bell MT" pitchFamily="18" charset="0"/>
                <a:cs typeface="Arial" pitchFamily="34" charset="0"/>
              </a:rPr>
              <a:t> </a:t>
            </a:r>
            <a:r>
              <a:rPr lang="en-US" dirty="0"/>
              <a:t>gives the IP address of your machine directly</a:t>
            </a:r>
            <a:endParaRPr lang="en-US" dirty="0">
              <a:latin typeface="Bell MT" pitchFamily="18" charset="0"/>
              <a:cs typeface="Arial" pitchFamily="34" charset="0"/>
            </a:endParaRPr>
          </a:p>
          <a:p>
            <a:r>
              <a:rPr lang="en-US" dirty="0"/>
              <a:t>$ </a:t>
            </a:r>
            <a:r>
              <a:rPr lang="en-US" dirty="0">
                <a:latin typeface="Courier New" pitchFamily="49" charset="0"/>
                <a:cs typeface="Courier New" pitchFamily="49" charset="0"/>
              </a:rPr>
              <a:t>ping &lt;</a:t>
            </a:r>
            <a:r>
              <a:rPr lang="en-US" dirty="0" err="1">
                <a:latin typeface="Courier New" pitchFamily="49" charset="0"/>
                <a:cs typeface="Courier New" pitchFamily="49" charset="0"/>
              </a:rPr>
              <a:t>ip_addr</a:t>
            </a:r>
            <a:r>
              <a:rPr lang="en-US" dirty="0">
                <a:latin typeface="Courier New" pitchFamily="49" charset="0"/>
                <a:cs typeface="Courier New" pitchFamily="49" charset="0"/>
              </a:rPr>
              <a:t>&gt;</a:t>
            </a:r>
            <a:r>
              <a:rPr lang="en-US" dirty="0"/>
              <a:t>(</a:t>
            </a:r>
            <a:r>
              <a:rPr lang="en-US" b="1" dirty="0"/>
              <a:t>p</a:t>
            </a:r>
            <a:r>
              <a:rPr lang="en-US" dirty="0"/>
              <a:t>acket </a:t>
            </a:r>
            <a:r>
              <a:rPr lang="en-US" b="1" dirty="0"/>
              <a:t>in</a:t>
            </a:r>
            <a:r>
              <a:rPr lang="en-US" dirty="0"/>
              <a:t>ternet </a:t>
            </a:r>
            <a:r>
              <a:rPr lang="en-US" b="1" dirty="0"/>
              <a:t>g</a:t>
            </a:r>
            <a:r>
              <a:rPr lang="en-US" dirty="0"/>
              <a:t>roper)</a:t>
            </a:r>
          </a:p>
          <a:p>
            <a:pPr lvl="1"/>
            <a:r>
              <a:rPr lang="en-US" dirty="0"/>
              <a:t>Test the reachability of a host on an IP network</a:t>
            </a:r>
          </a:p>
          <a:p>
            <a:pPr lvl="1"/>
            <a:r>
              <a:rPr lang="en-US" dirty="0"/>
              <a:t>measure round-trip time for messages sent from a source to a destination computer</a:t>
            </a:r>
          </a:p>
          <a:p>
            <a:pPr lvl="1"/>
            <a:r>
              <a:rPr lang="en-US" dirty="0"/>
              <a:t>Example: $ ping 192.168.0.1, $ ping google.com   </a:t>
            </a:r>
          </a:p>
        </p:txBody>
      </p:sp>
    </p:spTree>
    <p:extLst>
      <p:ext uri="{BB962C8B-B14F-4D97-AF65-F5344CB8AC3E}">
        <p14:creationId xmlns:p14="http://schemas.microsoft.com/office/powerpoint/2010/main" val="2472998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Homework 8</a:t>
            </a:r>
          </a:p>
        </p:txBody>
      </p:sp>
      <p:sp>
        <p:nvSpPr>
          <p:cNvPr id="3" name="Content Placeholder 2"/>
          <p:cNvSpPr>
            <a:spLocks noGrp="1"/>
          </p:cNvSpPr>
          <p:nvPr>
            <p:ph idx="1"/>
          </p:nvPr>
        </p:nvSpPr>
        <p:spPr/>
        <p:txBody>
          <a:bodyPr>
            <a:normAutofit fontScale="62500" lnSpcReduction="20000"/>
          </a:bodyPr>
          <a:lstStyle/>
          <a:p>
            <a:r>
              <a:rPr lang="en-US" dirty="0"/>
              <a:t>Answer 2 questions in the file </a:t>
            </a:r>
            <a:r>
              <a:rPr lang="en-US" b="1" dirty="0">
                <a:latin typeface="Courier New" pitchFamily="49" charset="0"/>
                <a:cs typeface="Courier New" pitchFamily="49" charset="0"/>
              </a:rPr>
              <a:t>hw.txt</a:t>
            </a:r>
          </a:p>
          <a:p>
            <a:r>
              <a:rPr lang="en-US" dirty="0">
                <a:cs typeface="Courier New" pitchFamily="49" charset="0"/>
              </a:rPr>
              <a:t>Generate a key pair with the GNU Privacy Guard’s commands</a:t>
            </a:r>
          </a:p>
          <a:p>
            <a:pPr lvl="1"/>
            <a:r>
              <a:rPr lang="en-US" dirty="0">
                <a:cs typeface="Courier New" pitchFamily="49" charset="0"/>
              </a:rPr>
              <a:t>$ </a:t>
            </a:r>
            <a:r>
              <a:rPr lang="en-US" dirty="0" err="1">
                <a:latin typeface="Courier New" pitchFamily="49" charset="0"/>
                <a:cs typeface="Courier New" pitchFamily="49" charset="0"/>
              </a:rPr>
              <a:t>gpg</a:t>
            </a:r>
            <a:r>
              <a:rPr lang="en-US" dirty="0">
                <a:latin typeface="Courier New" pitchFamily="49" charset="0"/>
                <a:cs typeface="Courier New" pitchFamily="49" charset="0"/>
              </a:rPr>
              <a:t> --gen-key </a:t>
            </a:r>
            <a:r>
              <a:rPr lang="en-US" dirty="0">
                <a:cs typeface="Courier New" pitchFamily="49" charset="0"/>
              </a:rPr>
              <a:t>(choose default options)</a:t>
            </a:r>
          </a:p>
          <a:p>
            <a:r>
              <a:rPr lang="en-US" dirty="0">
                <a:cs typeface="Courier New" pitchFamily="49" charset="0"/>
              </a:rPr>
              <a:t>Export public key, in ASCII format, into </a:t>
            </a:r>
            <a:r>
              <a:rPr lang="en-US" b="1" dirty="0" err="1">
                <a:latin typeface="Courier New" pitchFamily="49" charset="0"/>
                <a:cs typeface="Courier New" pitchFamily="49" charset="0"/>
              </a:rPr>
              <a:t>hw-pubkey.asc</a:t>
            </a:r>
            <a:r>
              <a:rPr lang="en-US" dirty="0">
                <a:cs typeface="Courier New" pitchFamily="49" charset="0"/>
              </a:rPr>
              <a:t> </a:t>
            </a:r>
          </a:p>
          <a:p>
            <a:pPr lvl="1"/>
            <a:r>
              <a:rPr lang="en-US" dirty="0">
                <a:cs typeface="Courier New" pitchFamily="49" charset="0"/>
              </a:rPr>
              <a:t>$ </a:t>
            </a:r>
            <a:r>
              <a:rPr lang="en-US" dirty="0" err="1">
                <a:latin typeface="Courier New" pitchFamily="49" charset="0"/>
                <a:cs typeface="Courier New" pitchFamily="49" charset="0"/>
              </a:rPr>
              <a:t>gpg</a:t>
            </a:r>
            <a:r>
              <a:rPr lang="en-US" dirty="0">
                <a:latin typeface="Courier New" pitchFamily="49" charset="0"/>
                <a:cs typeface="Courier New" pitchFamily="49" charset="0"/>
              </a:rPr>
              <a:t> --armor --output </a:t>
            </a:r>
            <a:r>
              <a:rPr lang="en-US" dirty="0" err="1">
                <a:latin typeface="Courier New" pitchFamily="49" charset="0"/>
                <a:cs typeface="Courier New" pitchFamily="49" charset="0"/>
              </a:rPr>
              <a:t>hw-pubkey.asc</a:t>
            </a:r>
            <a:r>
              <a:rPr lang="en-US" dirty="0">
                <a:latin typeface="Courier New" pitchFamily="49" charset="0"/>
                <a:cs typeface="Courier New" pitchFamily="49" charset="0"/>
              </a:rPr>
              <a:t> --export ‘Your Name’</a:t>
            </a:r>
          </a:p>
          <a:p>
            <a:r>
              <a:rPr lang="en-US" dirty="0">
                <a:cs typeface="Courier New" pitchFamily="49" charset="0"/>
              </a:rPr>
              <a:t>Make a </a:t>
            </a:r>
            <a:r>
              <a:rPr lang="en-US" dirty="0" err="1">
                <a:cs typeface="Courier New" pitchFamily="49" charset="0"/>
              </a:rPr>
              <a:t>tarball</a:t>
            </a:r>
            <a:r>
              <a:rPr lang="en-US" dirty="0">
                <a:cs typeface="Courier New" pitchFamily="49" charset="0"/>
              </a:rPr>
              <a:t> of the above files + </a:t>
            </a:r>
            <a:r>
              <a:rPr lang="en-US" b="1" dirty="0">
                <a:latin typeface="Courier New" pitchFamily="49" charset="0"/>
                <a:cs typeface="Courier New" pitchFamily="49" charset="0"/>
              </a:rPr>
              <a:t>log.txt</a:t>
            </a:r>
            <a:r>
              <a:rPr lang="en-US" dirty="0">
                <a:cs typeface="Courier New" pitchFamily="49" charset="0"/>
              </a:rPr>
              <a:t> and zip it with </a:t>
            </a:r>
            <a:r>
              <a:rPr lang="en-US" dirty="0" err="1">
                <a:cs typeface="Courier New" pitchFamily="49" charset="0"/>
              </a:rPr>
              <a:t>gzip</a:t>
            </a:r>
            <a:r>
              <a:rPr lang="en-US" dirty="0">
                <a:cs typeface="Courier New" pitchFamily="49" charset="0"/>
              </a:rPr>
              <a:t> to produce </a:t>
            </a:r>
            <a:r>
              <a:rPr lang="en-US" dirty="0">
                <a:latin typeface="Courier New" pitchFamily="49" charset="0"/>
                <a:cs typeface="Courier New" pitchFamily="49" charset="0"/>
              </a:rPr>
              <a:t>hw.tar.gz</a:t>
            </a:r>
          </a:p>
          <a:p>
            <a:pPr lvl="1"/>
            <a:r>
              <a:rPr lang="en-US" dirty="0">
                <a:latin typeface="Courier New" pitchFamily="49" charset="0"/>
                <a:cs typeface="Courier New" pitchFamily="49" charset="0"/>
              </a:rPr>
              <a:t>$ tar –</a:t>
            </a:r>
            <a:r>
              <a:rPr lang="en-US" dirty="0" err="1">
                <a:latin typeface="Courier New" pitchFamily="49" charset="0"/>
                <a:cs typeface="Courier New" pitchFamily="49" charset="0"/>
              </a:rPr>
              <a:t>cf</a:t>
            </a:r>
            <a:r>
              <a:rPr lang="en-US" dirty="0">
                <a:latin typeface="Courier New" pitchFamily="49" charset="0"/>
                <a:cs typeface="Courier New" pitchFamily="49" charset="0"/>
              </a:rPr>
              <a:t> hw.tar &lt;files&gt;</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gzip</a:t>
            </a:r>
            <a:r>
              <a:rPr lang="en-US" dirty="0">
                <a:latin typeface="Courier New" pitchFamily="49" charset="0"/>
                <a:cs typeface="Courier New" pitchFamily="49" charset="0"/>
              </a:rPr>
              <a:t> hw.tar </a:t>
            </a:r>
            <a:r>
              <a:rPr lang="en-US" dirty="0">
                <a:cs typeface="Courier New" pitchFamily="49" charset="0"/>
              </a:rPr>
              <a:t>-&gt; creates hw.tar.gz</a:t>
            </a:r>
          </a:p>
          <a:p>
            <a:r>
              <a:rPr lang="en-US" dirty="0">
                <a:cs typeface="Courier New" pitchFamily="49" charset="0"/>
              </a:rPr>
              <a:t>Use the private key you created to make a detached clear signature </a:t>
            </a:r>
            <a:r>
              <a:rPr lang="en-US" dirty="0" err="1">
                <a:latin typeface="Courier New" pitchFamily="49" charset="0"/>
                <a:cs typeface="Courier New" pitchFamily="49" charset="0"/>
              </a:rPr>
              <a:t>hw.tar.gz.sig</a:t>
            </a:r>
            <a:r>
              <a:rPr lang="en-US" dirty="0">
                <a:cs typeface="Courier New" pitchFamily="49" charset="0"/>
              </a:rPr>
              <a:t> for </a:t>
            </a:r>
            <a:r>
              <a:rPr lang="en-US" dirty="0">
                <a:latin typeface="Courier New" pitchFamily="49" charset="0"/>
                <a:cs typeface="Courier New" pitchFamily="49" charset="0"/>
              </a:rPr>
              <a:t>hw.tar.gz</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gpg</a:t>
            </a:r>
            <a:r>
              <a:rPr lang="en-US" dirty="0">
                <a:latin typeface="Courier New" pitchFamily="49" charset="0"/>
                <a:cs typeface="Courier New" pitchFamily="49" charset="0"/>
              </a:rPr>
              <a:t> --armor --output </a:t>
            </a:r>
            <a:r>
              <a:rPr lang="en-US" dirty="0" err="1">
                <a:latin typeface="Courier New" pitchFamily="49" charset="0"/>
                <a:cs typeface="Courier New" pitchFamily="49" charset="0"/>
              </a:rPr>
              <a:t>hw.tar.gz.sig</a:t>
            </a:r>
            <a:r>
              <a:rPr lang="en-US" dirty="0">
                <a:latin typeface="Courier New" pitchFamily="49" charset="0"/>
                <a:cs typeface="Courier New" pitchFamily="49" charset="0"/>
              </a:rPr>
              <a:t> --detach-sign hw.tar.gz </a:t>
            </a:r>
          </a:p>
          <a:p>
            <a:r>
              <a:rPr lang="en-US" dirty="0">
                <a:cs typeface="Courier New" pitchFamily="49" charset="0"/>
              </a:rPr>
              <a:t>Use given commands to verify signature and file formatting</a:t>
            </a:r>
          </a:p>
          <a:p>
            <a:pPr lvl="1"/>
            <a:r>
              <a:rPr lang="en-US" dirty="0">
                <a:cs typeface="Courier New" pitchFamily="49" charset="0"/>
              </a:rPr>
              <a:t>These can be found at the end of the assignment spec  </a:t>
            </a:r>
          </a:p>
        </p:txBody>
      </p:sp>
    </p:spTree>
    <p:extLst>
      <p:ext uri="{BB962C8B-B14F-4D97-AF65-F5344CB8AC3E}">
        <p14:creationId xmlns:p14="http://schemas.microsoft.com/office/powerpoint/2010/main" val="2698950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 8</a:t>
            </a:r>
          </a:p>
        </p:txBody>
      </p:sp>
      <p:sp>
        <p:nvSpPr>
          <p:cNvPr id="3" name="Content Placeholder 2"/>
          <p:cNvSpPr>
            <a:spLocks noGrp="1"/>
          </p:cNvSpPr>
          <p:nvPr>
            <p:ph idx="1"/>
          </p:nvPr>
        </p:nvSpPr>
        <p:spPr/>
        <p:txBody>
          <a:bodyPr>
            <a:normAutofit fontScale="92500" lnSpcReduction="10000"/>
          </a:bodyPr>
          <a:lstStyle/>
          <a:p>
            <a:r>
              <a:rPr lang="en-US" b="1" dirty="0"/>
              <a:t>Securely log in to each others’ computers</a:t>
            </a:r>
          </a:p>
          <a:p>
            <a:pPr lvl="1"/>
            <a:r>
              <a:rPr lang="en-US" dirty="0"/>
              <a:t>Use </a:t>
            </a:r>
            <a:r>
              <a:rPr lang="en-US" dirty="0" err="1"/>
              <a:t>ssh</a:t>
            </a:r>
            <a:r>
              <a:rPr lang="en-US" dirty="0"/>
              <a:t> (</a:t>
            </a:r>
            <a:r>
              <a:rPr lang="en-US" dirty="0" err="1"/>
              <a:t>OpenSSH</a:t>
            </a:r>
            <a:r>
              <a:rPr lang="en-US" dirty="0"/>
              <a:t>)</a:t>
            </a:r>
          </a:p>
          <a:p>
            <a:r>
              <a:rPr lang="en-US" b="1" dirty="0"/>
              <a:t>Use key-based authentication </a:t>
            </a:r>
          </a:p>
          <a:p>
            <a:pPr lvl="1"/>
            <a:r>
              <a:rPr lang="en-US" dirty="0"/>
              <a:t>Generate key pairs </a:t>
            </a:r>
          </a:p>
          <a:p>
            <a:r>
              <a:rPr lang="en-US" b="1" dirty="0"/>
              <a:t>Make logins convenient</a:t>
            </a:r>
          </a:p>
          <a:p>
            <a:pPr lvl="1"/>
            <a:r>
              <a:rPr lang="en-US" dirty="0"/>
              <a:t>type your passphrase once and be able to use </a:t>
            </a:r>
            <a:r>
              <a:rPr lang="en-US" dirty="0" err="1"/>
              <a:t>ssh</a:t>
            </a:r>
            <a:r>
              <a:rPr lang="en-US" dirty="0"/>
              <a:t> to connect to any other host without typing any passwords or passphrases</a:t>
            </a:r>
          </a:p>
          <a:p>
            <a:r>
              <a:rPr lang="en-US" b="1" dirty="0"/>
              <a:t>Use port forwarding </a:t>
            </a:r>
            <a:r>
              <a:rPr lang="en-US" dirty="0"/>
              <a:t>to run a command on a remote host that displays on your host</a:t>
            </a:r>
          </a:p>
        </p:txBody>
      </p:sp>
    </p:spTree>
    <p:extLst>
      <p:ext uri="{BB962C8B-B14F-4D97-AF65-F5344CB8AC3E}">
        <p14:creationId xmlns:p14="http://schemas.microsoft.com/office/powerpoint/2010/main" val="1425077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 Steps</a:t>
            </a:r>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r>
              <a:rPr lang="en-US" sz="3800" b="1" dirty="0"/>
              <a:t>Generate public and private keys</a:t>
            </a:r>
          </a:p>
          <a:p>
            <a:pPr lvl="1"/>
            <a:r>
              <a:rPr lang="en-US" sz="3400" dirty="0"/>
              <a:t>$ </a:t>
            </a:r>
            <a:r>
              <a:rPr lang="en-US" sz="3400" dirty="0" err="1">
                <a:latin typeface="Courier New" pitchFamily="49" charset="0"/>
                <a:cs typeface="Courier New" pitchFamily="49" charset="0"/>
              </a:rPr>
              <a:t>ssh-keygen</a:t>
            </a:r>
            <a:r>
              <a:rPr lang="en-US" sz="3400" dirty="0"/>
              <a:t> (by default saved to ~/.</a:t>
            </a:r>
            <a:r>
              <a:rPr lang="en-US" sz="3400" dirty="0" err="1"/>
              <a:t>ssh</a:t>
            </a:r>
            <a:r>
              <a:rPr lang="en-US" sz="3400" dirty="0"/>
              <a:t>/</a:t>
            </a:r>
            <a:r>
              <a:rPr lang="en-US" sz="3400" dirty="0" err="1"/>
              <a:t>is_rsa</a:t>
            </a:r>
            <a:r>
              <a:rPr lang="en-US" sz="3400" dirty="0"/>
              <a:t> and id_rsa.pub) – don’t change the default location</a:t>
            </a:r>
          </a:p>
          <a:p>
            <a:r>
              <a:rPr lang="en-US" sz="3800" b="1" dirty="0"/>
              <a:t>Create an account for the client on the server</a:t>
            </a: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useradd</a:t>
            </a:r>
            <a:r>
              <a:rPr lang="en-US" sz="3400" dirty="0">
                <a:latin typeface="Courier New" pitchFamily="49" charset="0"/>
                <a:cs typeface="Courier New" pitchFamily="49" charset="0"/>
              </a:rPr>
              <a:t> –d /home/&lt;</a:t>
            </a:r>
            <a:r>
              <a:rPr lang="en-US" sz="3400" dirty="0" err="1">
                <a:latin typeface="Courier New" pitchFamily="49" charset="0"/>
                <a:cs typeface="Courier New" pitchFamily="49" charset="0"/>
              </a:rPr>
              <a:t>homedir_name</a:t>
            </a:r>
            <a:r>
              <a:rPr lang="en-US" sz="3400" dirty="0">
                <a:latin typeface="Courier New" pitchFamily="49" charset="0"/>
                <a:cs typeface="Courier New" pitchFamily="49" charset="0"/>
              </a:rPr>
              <a:t>&gt; –m &lt;username&gt; </a:t>
            </a: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passwd</a:t>
            </a:r>
            <a:r>
              <a:rPr lang="en-US" sz="3400" dirty="0">
                <a:latin typeface="Courier New" pitchFamily="49" charset="0"/>
                <a:cs typeface="Courier New" pitchFamily="49" charset="0"/>
              </a:rPr>
              <a:t> &lt;username&gt;</a:t>
            </a:r>
          </a:p>
          <a:p>
            <a:r>
              <a:rPr lang="en-US" sz="3800" b="1" dirty="0"/>
              <a:t>Create .</a:t>
            </a:r>
            <a:r>
              <a:rPr lang="en-US" sz="3800" b="1" dirty="0" err="1"/>
              <a:t>ssh</a:t>
            </a:r>
            <a:r>
              <a:rPr lang="en-US" sz="3800" b="1" dirty="0"/>
              <a:t> directory for new user</a:t>
            </a:r>
          </a:p>
          <a:p>
            <a:pPr lvl="1"/>
            <a:r>
              <a:rPr lang="en-US" sz="3400" dirty="0"/>
              <a:t>$ </a:t>
            </a:r>
            <a:r>
              <a:rPr lang="en-US" sz="3400" dirty="0">
                <a:latin typeface="Courier New" pitchFamily="49" charset="0"/>
                <a:cs typeface="Courier New" pitchFamily="49" charset="0"/>
              </a:rPr>
              <a:t>cd /home/&lt;</a:t>
            </a:r>
            <a:r>
              <a:rPr lang="en-US" sz="3400" dirty="0" err="1">
                <a:latin typeface="Courier New" pitchFamily="49" charset="0"/>
                <a:cs typeface="Courier New" pitchFamily="49" charset="0"/>
              </a:rPr>
              <a:t>homedir_name</a:t>
            </a:r>
            <a:r>
              <a:rPr lang="en-US" sz="3400" dirty="0">
                <a:latin typeface="Courier New" pitchFamily="49" charset="0"/>
                <a:cs typeface="Courier New" pitchFamily="49" charset="0"/>
              </a:rPr>
              <a:t>&gt;</a:t>
            </a: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mkdir</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ssh</a:t>
            </a:r>
            <a:endParaRPr lang="en-US" sz="3400" dirty="0">
              <a:latin typeface="Courier New" pitchFamily="49" charset="0"/>
              <a:cs typeface="Courier New" pitchFamily="49" charset="0"/>
            </a:endParaRPr>
          </a:p>
          <a:p>
            <a:r>
              <a:rPr lang="en-US" sz="3800" b="1" dirty="0"/>
              <a:t>Change ownership and permission on .</a:t>
            </a:r>
            <a:r>
              <a:rPr lang="en-US" sz="3800" b="1" dirty="0" err="1"/>
              <a:t>ssh</a:t>
            </a:r>
            <a:r>
              <a:rPr lang="en-US" sz="3800" b="1" dirty="0"/>
              <a:t> directory</a:t>
            </a: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chown</a:t>
            </a:r>
            <a:r>
              <a:rPr lang="en-US" sz="3400" dirty="0">
                <a:latin typeface="Courier New" pitchFamily="49" charset="0"/>
                <a:cs typeface="Courier New" pitchFamily="49" charset="0"/>
              </a:rPr>
              <a:t> –R username .</a:t>
            </a:r>
            <a:r>
              <a:rPr lang="en-US" sz="3400" dirty="0" err="1">
                <a:latin typeface="Courier New" pitchFamily="49" charset="0"/>
                <a:cs typeface="Courier New" pitchFamily="49" charset="0"/>
              </a:rPr>
              <a:t>ssh</a:t>
            </a:r>
            <a:endParaRPr lang="en-US" sz="3400" dirty="0">
              <a:latin typeface="Courier New" pitchFamily="49" charset="0"/>
              <a:cs typeface="Courier New" pitchFamily="49" charset="0"/>
            </a:endParaRP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chmod</a:t>
            </a:r>
            <a:r>
              <a:rPr lang="en-US" sz="3400" dirty="0">
                <a:latin typeface="Courier New" pitchFamily="49" charset="0"/>
                <a:cs typeface="Courier New" pitchFamily="49" charset="0"/>
              </a:rPr>
              <a:t> 700 .</a:t>
            </a:r>
            <a:r>
              <a:rPr lang="en-US" sz="3400">
                <a:latin typeface="Courier New" pitchFamily="49" charset="0"/>
                <a:cs typeface="Courier New" pitchFamily="49" charset="0"/>
              </a:rPr>
              <a:t>ssh</a:t>
            </a:r>
            <a:endParaRPr lang="en-US" sz="5300" dirty="0">
              <a:cs typeface="Courier New" panose="02070309020205020404" pitchFamily="49" charset="0"/>
            </a:endParaRPr>
          </a:p>
        </p:txBody>
      </p:sp>
    </p:spTree>
    <p:extLst>
      <p:ext uri="{BB962C8B-B14F-4D97-AF65-F5344CB8AC3E}">
        <p14:creationId xmlns:p14="http://schemas.microsoft.com/office/powerpoint/2010/main" val="14607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 Steps</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sz="3400" b="1" dirty="0"/>
              <a:t>Generate public and private keys</a:t>
            </a:r>
          </a:p>
          <a:p>
            <a:pPr lvl="1"/>
            <a:r>
              <a:rPr lang="en-US" sz="3000" dirty="0"/>
              <a:t>$ </a:t>
            </a:r>
            <a:r>
              <a:rPr lang="en-US" sz="3000" dirty="0" err="1">
                <a:latin typeface="Courier New" pitchFamily="49" charset="0"/>
                <a:cs typeface="Courier New" pitchFamily="49" charset="0"/>
              </a:rPr>
              <a:t>ssh-keygen</a:t>
            </a:r>
            <a:endParaRPr lang="en-US" sz="3000" dirty="0">
              <a:latin typeface="Courier New" pitchFamily="49" charset="0"/>
              <a:cs typeface="Courier New" pitchFamily="49" charset="0"/>
            </a:endParaRPr>
          </a:p>
          <a:p>
            <a:r>
              <a:rPr lang="en-US" sz="3400" b="1" dirty="0"/>
              <a:t>Copy your public key to the server for key-based authentication (~/.</a:t>
            </a:r>
            <a:r>
              <a:rPr lang="en-US" sz="3400" b="1" dirty="0" err="1"/>
              <a:t>ssh</a:t>
            </a:r>
            <a:r>
              <a:rPr lang="en-US" sz="3400" b="1" dirty="0"/>
              <a:t>/</a:t>
            </a:r>
            <a:r>
              <a:rPr lang="en-US" sz="3400" b="1" dirty="0" err="1"/>
              <a:t>authorized_keys</a:t>
            </a:r>
            <a:r>
              <a:rPr lang="en-US" sz="3400" b="1" dirty="0"/>
              <a:t>)</a:t>
            </a:r>
          </a:p>
          <a:p>
            <a:pPr lvl="1"/>
            <a:r>
              <a:rPr lang="en-US" sz="3000" dirty="0"/>
              <a:t>$ </a:t>
            </a:r>
            <a:r>
              <a:rPr lang="en-US" sz="3000" dirty="0" err="1">
                <a:latin typeface="Courier New" pitchFamily="49" charset="0"/>
                <a:cs typeface="Courier New" pitchFamily="49" charset="0"/>
              </a:rPr>
              <a:t>ssh</a:t>
            </a:r>
            <a:r>
              <a:rPr lang="en-US" sz="3000" dirty="0">
                <a:latin typeface="Courier New" pitchFamily="49" charset="0"/>
                <a:cs typeface="Courier New" pitchFamily="49" charset="0"/>
              </a:rPr>
              <a:t>-copy-id –i </a:t>
            </a:r>
            <a:r>
              <a:rPr lang="en-US" sz="3000" dirty="0" err="1">
                <a:latin typeface="Courier New" pitchFamily="49" charset="0"/>
                <a:cs typeface="Courier New" pitchFamily="49" charset="0"/>
              </a:rPr>
              <a:t>UserName@server_ip_addr</a:t>
            </a:r>
            <a:endParaRPr lang="en-US" sz="3000" dirty="0">
              <a:latin typeface="Courier New" pitchFamily="49" charset="0"/>
              <a:cs typeface="Courier New" pitchFamily="49" charset="0"/>
            </a:endParaRPr>
          </a:p>
          <a:p>
            <a:r>
              <a:rPr lang="en-US" sz="3400" b="1" dirty="0"/>
              <a:t>Add private key to authentication agent (</a:t>
            </a:r>
            <a:r>
              <a:rPr lang="en-US" sz="3400" b="1" dirty="0" err="1"/>
              <a:t>ssh</a:t>
            </a:r>
            <a:r>
              <a:rPr lang="en-US" sz="3400" b="1" dirty="0"/>
              <a:t>-agent)</a:t>
            </a:r>
          </a:p>
          <a:p>
            <a:pPr lvl="1"/>
            <a:r>
              <a:rPr lang="en-US" sz="3000" dirty="0"/>
              <a:t>$ </a:t>
            </a:r>
            <a:r>
              <a:rPr lang="en-US" sz="3000" dirty="0" err="1">
                <a:latin typeface="Courier New" pitchFamily="49" charset="0"/>
                <a:cs typeface="Courier New" pitchFamily="49" charset="0"/>
              </a:rPr>
              <a:t>ssh</a:t>
            </a:r>
            <a:r>
              <a:rPr lang="en-US" sz="3000" dirty="0">
                <a:latin typeface="Courier New" pitchFamily="49" charset="0"/>
                <a:cs typeface="Courier New" pitchFamily="49" charset="0"/>
              </a:rPr>
              <a:t>-add</a:t>
            </a:r>
          </a:p>
          <a:p>
            <a:r>
              <a:rPr lang="en-US" sz="3400" b="1" dirty="0"/>
              <a:t>SSH to server</a:t>
            </a:r>
          </a:p>
          <a:p>
            <a:pPr lvl="1"/>
            <a:r>
              <a:rPr lang="en-US" sz="3000" dirty="0"/>
              <a:t>$ </a:t>
            </a:r>
            <a:r>
              <a:rPr lang="en-US" sz="3000" dirty="0" err="1">
                <a:latin typeface="Courier New" pitchFamily="49" charset="0"/>
                <a:cs typeface="Courier New" pitchFamily="49" charset="0"/>
              </a:rPr>
              <a:t>ssh</a:t>
            </a:r>
            <a:r>
              <a:rPr lang="en-US" sz="3000" dirty="0">
                <a:latin typeface="Courier New" pitchFamily="49" charset="0"/>
                <a:cs typeface="Courier New" pitchFamily="49" charset="0"/>
              </a:rPr>
              <a:t> </a:t>
            </a:r>
            <a:r>
              <a:rPr lang="en-US" sz="3000" dirty="0" err="1">
                <a:latin typeface="Courier New" pitchFamily="49" charset="0"/>
                <a:cs typeface="Courier New" pitchFamily="49" charset="0"/>
              </a:rPr>
              <a:t>UserName@server_ip_addr</a:t>
            </a:r>
            <a:endParaRPr lang="en-US" sz="3000" dirty="0">
              <a:latin typeface="Courier New" pitchFamily="49" charset="0"/>
              <a:cs typeface="Courier New" pitchFamily="49" charset="0"/>
            </a:endParaRPr>
          </a:p>
          <a:p>
            <a:pPr lvl="1"/>
            <a:r>
              <a:rPr lang="en-US" sz="3000" dirty="0"/>
              <a:t> $ </a:t>
            </a:r>
            <a:r>
              <a:rPr lang="en-US" sz="3000" dirty="0" err="1">
                <a:latin typeface="Courier New" pitchFamily="49" charset="0"/>
                <a:cs typeface="Courier New" pitchFamily="49" charset="0"/>
              </a:rPr>
              <a:t>ssh</a:t>
            </a:r>
            <a:r>
              <a:rPr lang="en-US" sz="3000" dirty="0">
                <a:latin typeface="Courier New" pitchFamily="49" charset="0"/>
                <a:cs typeface="Courier New" pitchFamily="49" charset="0"/>
              </a:rPr>
              <a:t> –X </a:t>
            </a:r>
            <a:r>
              <a:rPr lang="en-US" sz="3000" dirty="0" err="1">
                <a:latin typeface="Courier New" pitchFamily="49" charset="0"/>
                <a:cs typeface="Courier New" pitchFamily="49" charset="0"/>
              </a:rPr>
              <a:t>UserName@server_ip_addr</a:t>
            </a:r>
            <a:r>
              <a:rPr lang="en-US" sz="3000" dirty="0">
                <a:latin typeface="Courier New" pitchFamily="49" charset="0"/>
                <a:cs typeface="Courier New" pitchFamily="49" charset="0"/>
              </a:rPr>
              <a:t> </a:t>
            </a:r>
            <a:r>
              <a:rPr lang="en-US" sz="3000" dirty="0"/>
              <a:t>(X11 session forwarding)</a:t>
            </a:r>
          </a:p>
          <a:p>
            <a:r>
              <a:rPr lang="en-US" sz="3400" b="1" dirty="0"/>
              <a:t>Run a command on the remote host</a:t>
            </a:r>
          </a:p>
          <a:p>
            <a:pPr lvl="1"/>
            <a:r>
              <a:rPr lang="en-US" sz="3000" dirty="0"/>
              <a:t>$ </a:t>
            </a:r>
            <a:r>
              <a:rPr lang="en-US" sz="3000" dirty="0" err="1">
                <a:latin typeface="Courier New" pitchFamily="49" charset="0"/>
                <a:cs typeface="Courier New" pitchFamily="49" charset="0"/>
              </a:rPr>
              <a:t>xterm</a:t>
            </a:r>
            <a:r>
              <a:rPr lang="en-US" sz="3000" dirty="0"/>
              <a:t>, $ </a:t>
            </a:r>
            <a:r>
              <a:rPr lang="en-US" sz="3000" dirty="0" err="1">
                <a:latin typeface="Courier New" pitchFamily="49" charset="0"/>
                <a:cs typeface="Courier New" pitchFamily="49" charset="0"/>
              </a:rPr>
              <a:t>gedit</a:t>
            </a:r>
            <a:r>
              <a:rPr lang="en-US" sz="3000" dirty="0"/>
              <a:t>, $ </a:t>
            </a:r>
            <a:r>
              <a:rPr lang="en-US" sz="3000" dirty="0" err="1">
                <a:latin typeface="Courier New" pitchFamily="49" charset="0"/>
                <a:cs typeface="Courier New" pitchFamily="49" charset="0"/>
              </a:rPr>
              <a:t>firefox</a:t>
            </a:r>
            <a:r>
              <a:rPr lang="en-US" sz="3000" dirty="0"/>
              <a:t>, etc.</a:t>
            </a:r>
          </a:p>
        </p:txBody>
      </p:sp>
    </p:spTree>
    <p:extLst>
      <p:ext uri="{BB962C8B-B14F-4D97-AF65-F5344CB8AC3E}">
        <p14:creationId xmlns:p14="http://schemas.microsoft.com/office/powerpoint/2010/main" val="250732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5963" y="442578"/>
            <a:ext cx="4121134" cy="446597"/>
          </a:xfrm>
          <a:prstGeom prst="rect">
            <a:avLst/>
          </a:prstGeom>
        </p:spPr>
        <p:txBody>
          <a:bodyPr vert="horz" wrap="square" lIns="0" tIns="0" rIns="0" bIns="0" rtlCol="0" anchor="ctr">
            <a:spAutoFit/>
          </a:bodyPr>
          <a:lstStyle/>
          <a:p>
            <a:pPr marL="11516"/>
            <a:r>
              <a:rPr sz="2902" dirty="0"/>
              <a:t>Sym</a:t>
            </a:r>
            <a:r>
              <a:rPr sz="2902" spc="-9" dirty="0"/>
              <a:t>m</a:t>
            </a:r>
            <a:r>
              <a:rPr sz="2902" spc="5" dirty="0"/>
              <a:t>e</a:t>
            </a:r>
            <a:r>
              <a:rPr sz="2902" spc="-14" dirty="0"/>
              <a:t>t</a:t>
            </a:r>
            <a:r>
              <a:rPr sz="2902" dirty="0"/>
              <a:t>ri</a:t>
            </a:r>
            <a:r>
              <a:rPr sz="2902" spc="5" dirty="0"/>
              <a:t>c</a:t>
            </a:r>
            <a:r>
              <a:rPr sz="2902" dirty="0"/>
              <a:t>-</a:t>
            </a:r>
            <a:r>
              <a:rPr sz="2902" spc="5" dirty="0"/>
              <a:t>k</a:t>
            </a:r>
            <a:r>
              <a:rPr sz="2902" spc="-5" dirty="0"/>
              <a:t>e</a:t>
            </a:r>
            <a:r>
              <a:rPr sz="2902" dirty="0"/>
              <a:t>y E</a:t>
            </a:r>
            <a:r>
              <a:rPr sz="2902" spc="-5" dirty="0"/>
              <a:t>n</a:t>
            </a:r>
            <a:r>
              <a:rPr sz="2902" spc="5" dirty="0"/>
              <a:t>c</a:t>
            </a:r>
            <a:r>
              <a:rPr sz="2902" dirty="0"/>
              <a:t>r</a:t>
            </a:r>
            <a:r>
              <a:rPr sz="2902" spc="5" dirty="0"/>
              <a:t>p</a:t>
            </a:r>
            <a:r>
              <a:rPr sz="2902" spc="-5" dirty="0"/>
              <a:t>t</a:t>
            </a:r>
            <a:r>
              <a:rPr sz="2902" spc="-14" dirty="0"/>
              <a:t>i</a:t>
            </a:r>
            <a:r>
              <a:rPr sz="2902" spc="5" dirty="0"/>
              <a:t>o</a:t>
            </a:r>
            <a:r>
              <a:rPr sz="2902" dirty="0"/>
              <a:t>n</a:t>
            </a:r>
            <a:endParaRPr sz="2902"/>
          </a:p>
        </p:txBody>
      </p:sp>
      <p:sp>
        <p:nvSpPr>
          <p:cNvPr id="3" name="object 3"/>
          <p:cNvSpPr txBox="1"/>
          <p:nvPr/>
        </p:nvSpPr>
        <p:spPr>
          <a:xfrm>
            <a:off x="541270" y="1320932"/>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4" name="object 4"/>
          <p:cNvSpPr txBox="1"/>
          <p:nvPr/>
        </p:nvSpPr>
        <p:spPr>
          <a:xfrm>
            <a:off x="829179" y="1283603"/>
            <a:ext cx="3393875" cy="174535"/>
          </a:xfrm>
          <a:prstGeom prst="rect">
            <a:avLst/>
          </a:prstGeom>
        </p:spPr>
        <p:txBody>
          <a:bodyPr vert="horz" wrap="square" lIns="0" tIns="0" rIns="0" bIns="0" rtlCol="0">
            <a:spAutoFit/>
          </a:bodyPr>
          <a:lstStyle/>
          <a:p>
            <a:pPr marL="11516"/>
            <a:r>
              <a:rPr sz="1134" spc="18" dirty="0">
                <a:latin typeface="Arial"/>
                <a:cs typeface="Arial"/>
              </a:rPr>
              <a:t>S</a:t>
            </a:r>
            <a:r>
              <a:rPr sz="1134" dirty="0">
                <a:latin typeface="Arial"/>
                <a:cs typeface="Arial"/>
              </a:rPr>
              <a:t>a</a:t>
            </a:r>
            <a:r>
              <a:rPr sz="1134" spc="14" dirty="0">
                <a:latin typeface="Arial"/>
                <a:cs typeface="Arial"/>
              </a:rPr>
              <a:t>m</a:t>
            </a:r>
            <a:r>
              <a:rPr sz="1134" spc="9" dirty="0">
                <a:latin typeface="Arial"/>
                <a:cs typeface="Arial"/>
              </a:rPr>
              <a:t>e</a:t>
            </a:r>
            <a:r>
              <a:rPr sz="1134" spc="-5" dirty="0">
                <a:latin typeface="Arial"/>
                <a:cs typeface="Arial"/>
              </a:rPr>
              <a:t> </a:t>
            </a:r>
            <a:r>
              <a:rPr sz="1134" spc="9" dirty="0">
                <a:latin typeface="Arial"/>
                <a:cs typeface="Arial"/>
              </a:rPr>
              <a:t>se</a:t>
            </a:r>
            <a:r>
              <a:rPr sz="1134" dirty="0">
                <a:latin typeface="Arial"/>
                <a:cs typeface="Arial"/>
              </a:rPr>
              <a:t>cr</a:t>
            </a:r>
            <a:r>
              <a:rPr sz="1134" spc="9" dirty="0">
                <a:latin typeface="Arial"/>
                <a:cs typeface="Arial"/>
              </a:rPr>
              <a:t>e</a:t>
            </a:r>
            <a:r>
              <a:rPr sz="1134" spc="5" dirty="0">
                <a:latin typeface="Arial"/>
                <a:cs typeface="Arial"/>
              </a:rPr>
              <a:t>t</a:t>
            </a:r>
            <a:r>
              <a:rPr sz="1134" dirty="0">
                <a:latin typeface="Arial"/>
                <a:cs typeface="Arial"/>
              </a:rPr>
              <a:t> </a:t>
            </a:r>
            <a:r>
              <a:rPr sz="1134" spc="5" dirty="0">
                <a:latin typeface="Arial"/>
                <a:cs typeface="Arial"/>
              </a:rPr>
              <a:t>k</a:t>
            </a:r>
            <a:r>
              <a:rPr sz="1134" spc="9" dirty="0">
                <a:latin typeface="Arial"/>
                <a:cs typeface="Arial"/>
              </a:rPr>
              <a:t>ey</a:t>
            </a:r>
            <a:r>
              <a:rPr sz="1134" spc="5" dirty="0">
                <a:latin typeface="Arial"/>
                <a:cs typeface="Arial"/>
              </a:rPr>
              <a:t> </a:t>
            </a:r>
            <a:r>
              <a:rPr sz="1134" dirty="0">
                <a:latin typeface="Arial"/>
                <a:cs typeface="Arial"/>
              </a:rPr>
              <a:t>u</a:t>
            </a:r>
            <a:r>
              <a:rPr sz="1134" spc="9" dirty="0">
                <a:latin typeface="Arial"/>
                <a:cs typeface="Arial"/>
              </a:rPr>
              <a:t>sed</a:t>
            </a:r>
            <a:r>
              <a:rPr sz="1134" spc="-5" dirty="0">
                <a:latin typeface="Arial"/>
                <a:cs typeface="Arial"/>
              </a:rPr>
              <a:t> </a:t>
            </a:r>
            <a:r>
              <a:rPr sz="1134" dirty="0">
                <a:latin typeface="Arial"/>
                <a:cs typeface="Arial"/>
              </a:rPr>
              <a:t>f</a:t>
            </a:r>
            <a:r>
              <a:rPr sz="1134" spc="9" dirty="0">
                <a:latin typeface="Arial"/>
                <a:cs typeface="Arial"/>
              </a:rPr>
              <a:t>o</a:t>
            </a:r>
            <a:r>
              <a:rPr sz="1134" spc="5" dirty="0">
                <a:latin typeface="Arial"/>
                <a:cs typeface="Arial"/>
              </a:rPr>
              <a:t>r</a:t>
            </a:r>
            <a:r>
              <a:rPr sz="1134" dirty="0">
                <a:latin typeface="Arial"/>
                <a:cs typeface="Arial"/>
              </a:rPr>
              <a:t> </a:t>
            </a:r>
            <a:r>
              <a:rPr sz="1134" spc="9" dirty="0">
                <a:latin typeface="Arial"/>
                <a:cs typeface="Arial"/>
              </a:rPr>
              <a:t>e</a:t>
            </a:r>
            <a:r>
              <a:rPr sz="1134" dirty="0">
                <a:latin typeface="Arial"/>
                <a:cs typeface="Arial"/>
              </a:rPr>
              <a:t>n</a:t>
            </a:r>
            <a:r>
              <a:rPr sz="1134" spc="9" dirty="0">
                <a:latin typeface="Arial"/>
                <a:cs typeface="Arial"/>
              </a:rPr>
              <a:t>c</a:t>
            </a:r>
            <a:r>
              <a:rPr sz="1134" dirty="0">
                <a:latin typeface="Arial"/>
                <a:cs typeface="Arial"/>
              </a:rPr>
              <a:t>r</a:t>
            </a:r>
            <a:r>
              <a:rPr sz="1134" spc="9" dirty="0">
                <a:latin typeface="Arial"/>
                <a:cs typeface="Arial"/>
              </a:rPr>
              <a:t>y</a:t>
            </a:r>
            <a:r>
              <a:rPr sz="1134" dirty="0">
                <a:latin typeface="Arial"/>
                <a:cs typeface="Arial"/>
              </a:rPr>
              <a:t>pt</a:t>
            </a:r>
            <a:r>
              <a:rPr sz="1134" spc="5" dirty="0">
                <a:latin typeface="Arial"/>
                <a:cs typeface="Arial"/>
              </a:rPr>
              <a:t>i</a:t>
            </a:r>
            <a:r>
              <a:rPr sz="1134" spc="9" dirty="0">
                <a:latin typeface="Arial"/>
                <a:cs typeface="Arial"/>
              </a:rPr>
              <a:t>on</a:t>
            </a:r>
            <a:r>
              <a:rPr sz="1134" spc="-5" dirty="0">
                <a:latin typeface="Arial"/>
                <a:cs typeface="Arial"/>
              </a:rPr>
              <a:t> </a:t>
            </a:r>
            <a:r>
              <a:rPr sz="1134" spc="9" dirty="0">
                <a:latin typeface="Arial"/>
                <a:cs typeface="Arial"/>
              </a:rPr>
              <a:t>and</a:t>
            </a:r>
            <a:r>
              <a:rPr sz="1134" spc="-5" dirty="0">
                <a:latin typeface="Arial"/>
                <a:cs typeface="Arial"/>
              </a:rPr>
              <a:t> </a:t>
            </a:r>
            <a:r>
              <a:rPr sz="1134" spc="9" dirty="0">
                <a:latin typeface="Arial"/>
                <a:cs typeface="Arial"/>
              </a:rPr>
              <a:t>dec</a:t>
            </a:r>
            <a:r>
              <a:rPr sz="1134" dirty="0">
                <a:latin typeface="Arial"/>
                <a:cs typeface="Arial"/>
              </a:rPr>
              <a:t>ry</a:t>
            </a:r>
            <a:r>
              <a:rPr sz="1134" spc="9" dirty="0">
                <a:latin typeface="Arial"/>
                <a:cs typeface="Arial"/>
              </a:rPr>
              <a:t>p</a:t>
            </a:r>
            <a:r>
              <a:rPr sz="1134" dirty="0">
                <a:latin typeface="Arial"/>
                <a:cs typeface="Arial"/>
              </a:rPr>
              <a:t>t</a:t>
            </a:r>
            <a:r>
              <a:rPr sz="1134" spc="5" dirty="0">
                <a:latin typeface="Arial"/>
                <a:cs typeface="Arial"/>
              </a:rPr>
              <a:t>i</a:t>
            </a:r>
            <a:r>
              <a:rPr sz="1134" spc="9" dirty="0">
                <a:latin typeface="Arial"/>
                <a:cs typeface="Arial"/>
              </a:rPr>
              <a:t>on</a:t>
            </a:r>
            <a:endParaRPr sz="1134">
              <a:latin typeface="Arial"/>
              <a:cs typeface="Arial"/>
            </a:endParaRPr>
          </a:p>
        </p:txBody>
      </p:sp>
      <p:sp>
        <p:nvSpPr>
          <p:cNvPr id="5" name="object 5"/>
          <p:cNvSpPr txBox="1"/>
          <p:nvPr/>
        </p:nvSpPr>
        <p:spPr>
          <a:xfrm>
            <a:off x="541270" y="1644542"/>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6" name="object 6"/>
          <p:cNvSpPr txBox="1"/>
          <p:nvPr/>
        </p:nvSpPr>
        <p:spPr>
          <a:xfrm>
            <a:off x="829180" y="1606062"/>
            <a:ext cx="2862394" cy="174535"/>
          </a:xfrm>
          <a:prstGeom prst="rect">
            <a:avLst/>
          </a:prstGeom>
        </p:spPr>
        <p:txBody>
          <a:bodyPr vert="horz" wrap="square" lIns="0" tIns="0" rIns="0" bIns="0" rtlCol="0">
            <a:spAutoFit/>
          </a:bodyPr>
          <a:lstStyle/>
          <a:p>
            <a:pPr marL="11516"/>
            <a:r>
              <a:rPr sz="1134" b="1" spc="18" dirty="0">
                <a:latin typeface="Arial"/>
                <a:cs typeface="Arial"/>
              </a:rPr>
              <a:t>E</a:t>
            </a:r>
            <a:r>
              <a:rPr sz="1134" b="1" dirty="0">
                <a:latin typeface="Arial"/>
                <a:cs typeface="Arial"/>
              </a:rPr>
              <a:t>x</a:t>
            </a:r>
            <a:r>
              <a:rPr sz="1134" b="1" spc="9" dirty="0">
                <a:latin typeface="Arial"/>
                <a:cs typeface="Arial"/>
              </a:rPr>
              <a:t>amp</a:t>
            </a:r>
            <a:r>
              <a:rPr sz="1134" b="1" dirty="0">
                <a:latin typeface="Arial"/>
                <a:cs typeface="Arial"/>
              </a:rPr>
              <a:t>l</a:t>
            </a:r>
            <a:r>
              <a:rPr sz="1134" b="1" spc="9" dirty="0">
                <a:latin typeface="Arial"/>
                <a:cs typeface="Arial"/>
              </a:rPr>
              <a:t>e</a:t>
            </a:r>
            <a:r>
              <a:rPr sz="1134" b="1" dirty="0">
                <a:latin typeface="Arial"/>
                <a:cs typeface="Arial"/>
              </a:rPr>
              <a:t> </a:t>
            </a:r>
            <a:r>
              <a:rPr sz="1134" spc="5" dirty="0">
                <a:latin typeface="Arial"/>
                <a:cs typeface="Arial"/>
              </a:rPr>
              <a:t>:</a:t>
            </a:r>
            <a:r>
              <a:rPr sz="1134" dirty="0">
                <a:latin typeface="Arial"/>
                <a:cs typeface="Arial"/>
              </a:rPr>
              <a:t> </a:t>
            </a:r>
            <a:r>
              <a:rPr sz="1134" spc="9" dirty="0">
                <a:latin typeface="Arial"/>
                <a:cs typeface="Arial"/>
              </a:rPr>
              <a:t>Da</a:t>
            </a:r>
            <a:r>
              <a:rPr sz="1134" dirty="0">
                <a:latin typeface="Arial"/>
                <a:cs typeface="Arial"/>
              </a:rPr>
              <a:t>t</a:t>
            </a:r>
            <a:r>
              <a:rPr sz="1134" spc="9" dirty="0">
                <a:latin typeface="Arial"/>
                <a:cs typeface="Arial"/>
              </a:rPr>
              <a:t>a</a:t>
            </a:r>
            <a:r>
              <a:rPr sz="1134" spc="-5" dirty="0">
                <a:latin typeface="Arial"/>
                <a:cs typeface="Arial"/>
              </a:rPr>
              <a:t> </a:t>
            </a:r>
            <a:r>
              <a:rPr sz="1134" spc="18" dirty="0">
                <a:latin typeface="Arial"/>
                <a:cs typeface="Arial"/>
              </a:rPr>
              <a:t>E</a:t>
            </a:r>
            <a:r>
              <a:rPr sz="1134" spc="9" dirty="0">
                <a:latin typeface="Arial"/>
                <a:cs typeface="Arial"/>
              </a:rPr>
              <a:t>n</a:t>
            </a:r>
            <a:r>
              <a:rPr sz="1134" dirty="0">
                <a:latin typeface="Arial"/>
                <a:cs typeface="Arial"/>
              </a:rPr>
              <a:t>cr</a:t>
            </a:r>
            <a:r>
              <a:rPr sz="1134" spc="9" dirty="0">
                <a:latin typeface="Arial"/>
                <a:cs typeface="Arial"/>
              </a:rPr>
              <a:t>y</a:t>
            </a:r>
            <a:r>
              <a:rPr sz="1134" dirty="0">
                <a:latin typeface="Arial"/>
                <a:cs typeface="Arial"/>
              </a:rPr>
              <a:t>pt</a:t>
            </a:r>
            <a:r>
              <a:rPr sz="1134" spc="5" dirty="0">
                <a:latin typeface="Arial"/>
                <a:cs typeface="Arial"/>
              </a:rPr>
              <a:t>i</a:t>
            </a:r>
            <a:r>
              <a:rPr sz="1134" spc="9" dirty="0">
                <a:latin typeface="Arial"/>
                <a:cs typeface="Arial"/>
              </a:rPr>
              <a:t>on</a:t>
            </a:r>
            <a:r>
              <a:rPr sz="1134" spc="-5" dirty="0">
                <a:latin typeface="Arial"/>
                <a:cs typeface="Arial"/>
              </a:rPr>
              <a:t> </a:t>
            </a:r>
            <a:r>
              <a:rPr sz="1134" spc="18" dirty="0">
                <a:latin typeface="Arial"/>
                <a:cs typeface="Arial"/>
              </a:rPr>
              <a:t>S</a:t>
            </a:r>
            <a:r>
              <a:rPr sz="1134" spc="-9" dirty="0">
                <a:latin typeface="Arial"/>
                <a:cs typeface="Arial"/>
              </a:rPr>
              <a:t>t</a:t>
            </a:r>
            <a:r>
              <a:rPr sz="1134" spc="9" dirty="0">
                <a:latin typeface="Arial"/>
                <a:cs typeface="Arial"/>
              </a:rPr>
              <a:t>anda</a:t>
            </a:r>
            <a:r>
              <a:rPr sz="1134" dirty="0">
                <a:latin typeface="Arial"/>
                <a:cs typeface="Arial"/>
              </a:rPr>
              <a:t>r</a:t>
            </a:r>
            <a:r>
              <a:rPr sz="1134" spc="9" dirty="0">
                <a:latin typeface="Arial"/>
                <a:cs typeface="Arial"/>
              </a:rPr>
              <a:t>d</a:t>
            </a:r>
            <a:r>
              <a:rPr sz="1134" spc="-5" dirty="0">
                <a:latin typeface="Arial"/>
                <a:cs typeface="Arial"/>
              </a:rPr>
              <a:t> </a:t>
            </a:r>
            <a:r>
              <a:rPr sz="1134" spc="14" dirty="0">
                <a:latin typeface="Arial"/>
                <a:cs typeface="Arial"/>
              </a:rPr>
              <a:t>(</a:t>
            </a:r>
            <a:r>
              <a:rPr sz="1134" b="1" spc="18" dirty="0">
                <a:latin typeface="Arial"/>
                <a:cs typeface="Arial"/>
              </a:rPr>
              <a:t>D</a:t>
            </a:r>
            <a:r>
              <a:rPr sz="1134" b="1" spc="9" dirty="0">
                <a:latin typeface="Arial"/>
                <a:cs typeface="Arial"/>
              </a:rPr>
              <a:t>E</a:t>
            </a:r>
            <a:r>
              <a:rPr sz="1134" b="1" spc="14" dirty="0">
                <a:latin typeface="Arial"/>
                <a:cs typeface="Arial"/>
              </a:rPr>
              <a:t>S</a:t>
            </a:r>
            <a:r>
              <a:rPr sz="1134" spc="5" dirty="0">
                <a:latin typeface="Arial"/>
                <a:cs typeface="Arial"/>
              </a:rPr>
              <a:t>)</a:t>
            </a:r>
            <a:endParaRPr sz="1134">
              <a:latin typeface="Arial"/>
              <a:cs typeface="Arial"/>
            </a:endParaRPr>
          </a:p>
        </p:txBody>
      </p:sp>
      <p:sp>
        <p:nvSpPr>
          <p:cNvPr id="7" name="object 7"/>
          <p:cNvSpPr txBox="1"/>
          <p:nvPr/>
        </p:nvSpPr>
        <p:spPr>
          <a:xfrm>
            <a:off x="541270" y="1967001"/>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8" name="object 8"/>
          <p:cNvSpPr txBox="1"/>
          <p:nvPr/>
        </p:nvSpPr>
        <p:spPr>
          <a:xfrm>
            <a:off x="829179" y="1929672"/>
            <a:ext cx="1107299" cy="174535"/>
          </a:xfrm>
          <a:prstGeom prst="rect">
            <a:avLst/>
          </a:prstGeom>
        </p:spPr>
        <p:txBody>
          <a:bodyPr vert="horz" wrap="square" lIns="0" tIns="0" rIns="0" bIns="0" rtlCol="0">
            <a:spAutoFit/>
          </a:bodyPr>
          <a:lstStyle/>
          <a:p>
            <a:pPr marL="11516"/>
            <a:r>
              <a:rPr sz="1134" b="1" spc="18" dirty="0">
                <a:latin typeface="Arial"/>
                <a:cs typeface="Arial"/>
              </a:rPr>
              <a:t>C</a:t>
            </a:r>
            <a:r>
              <a:rPr sz="1134" b="1" dirty="0">
                <a:latin typeface="Arial"/>
                <a:cs typeface="Arial"/>
              </a:rPr>
              <a:t>a</a:t>
            </a:r>
            <a:r>
              <a:rPr sz="1134" b="1" spc="9" dirty="0">
                <a:latin typeface="Arial"/>
                <a:cs typeface="Arial"/>
              </a:rPr>
              <a:t>esa</a:t>
            </a:r>
            <a:r>
              <a:rPr sz="1134" b="1" dirty="0">
                <a:latin typeface="Arial"/>
                <a:cs typeface="Arial"/>
              </a:rPr>
              <a:t>r</a:t>
            </a:r>
            <a:r>
              <a:rPr sz="1134" b="1" spc="-5" dirty="0">
                <a:latin typeface="Arial"/>
                <a:cs typeface="Arial"/>
              </a:rPr>
              <a:t>'</a:t>
            </a:r>
            <a:r>
              <a:rPr sz="1134" b="1" spc="9" dirty="0">
                <a:latin typeface="Arial"/>
                <a:cs typeface="Arial"/>
              </a:rPr>
              <a:t>s</a:t>
            </a:r>
            <a:r>
              <a:rPr sz="1134" b="1" spc="5" dirty="0">
                <a:latin typeface="Arial"/>
                <a:cs typeface="Arial"/>
              </a:rPr>
              <a:t> </a:t>
            </a:r>
            <a:r>
              <a:rPr sz="1134" b="1" dirty="0">
                <a:latin typeface="Arial"/>
                <a:cs typeface="Arial"/>
              </a:rPr>
              <a:t>ci</a:t>
            </a:r>
            <a:r>
              <a:rPr sz="1134" b="1" spc="9" dirty="0">
                <a:latin typeface="Arial"/>
                <a:cs typeface="Arial"/>
              </a:rPr>
              <a:t>phe</a:t>
            </a:r>
            <a:r>
              <a:rPr sz="1134" b="1" spc="5" dirty="0">
                <a:latin typeface="Arial"/>
                <a:cs typeface="Arial"/>
              </a:rPr>
              <a:t>r</a:t>
            </a:r>
            <a:endParaRPr sz="1134">
              <a:latin typeface="Arial"/>
              <a:cs typeface="Arial"/>
            </a:endParaRPr>
          </a:p>
        </p:txBody>
      </p:sp>
      <p:sp>
        <p:nvSpPr>
          <p:cNvPr id="9" name="object 9"/>
          <p:cNvSpPr txBox="1"/>
          <p:nvPr/>
        </p:nvSpPr>
        <p:spPr>
          <a:xfrm>
            <a:off x="925916" y="2270653"/>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10" name="object 10"/>
          <p:cNvSpPr txBox="1"/>
          <p:nvPr/>
        </p:nvSpPr>
        <p:spPr>
          <a:xfrm>
            <a:off x="1213826" y="2252130"/>
            <a:ext cx="2418438" cy="174535"/>
          </a:xfrm>
          <a:prstGeom prst="rect">
            <a:avLst/>
          </a:prstGeom>
        </p:spPr>
        <p:txBody>
          <a:bodyPr vert="horz" wrap="square" lIns="0" tIns="0" rIns="0" bIns="0" rtlCol="0">
            <a:spAutoFit/>
          </a:bodyPr>
          <a:lstStyle/>
          <a:p>
            <a:pPr marL="11516"/>
            <a:r>
              <a:rPr sz="1134" spc="5" dirty="0">
                <a:latin typeface="Arial"/>
                <a:cs typeface="Arial"/>
              </a:rPr>
              <a:t>M</a:t>
            </a:r>
            <a:r>
              <a:rPr sz="1134" spc="9" dirty="0">
                <a:latin typeface="Arial"/>
                <a:cs typeface="Arial"/>
              </a:rPr>
              <a:t>ap</a:t>
            </a:r>
            <a:r>
              <a:rPr sz="1134" spc="5" dirty="0">
                <a:latin typeface="Arial"/>
                <a:cs typeface="Arial"/>
              </a:rPr>
              <a:t> </a:t>
            </a:r>
            <a:r>
              <a:rPr sz="1134" spc="-9" dirty="0">
                <a:latin typeface="Arial"/>
                <a:cs typeface="Arial"/>
              </a:rPr>
              <a:t>t</a:t>
            </a:r>
            <a:r>
              <a:rPr sz="1134" spc="9" dirty="0">
                <a:latin typeface="Arial"/>
                <a:cs typeface="Arial"/>
              </a:rPr>
              <a:t>he</a:t>
            </a:r>
            <a:r>
              <a:rPr sz="1134" spc="5" dirty="0">
                <a:latin typeface="Arial"/>
                <a:cs typeface="Arial"/>
              </a:rPr>
              <a:t> </a:t>
            </a:r>
            <a:r>
              <a:rPr sz="1134" spc="9" dirty="0">
                <a:latin typeface="Arial"/>
                <a:cs typeface="Arial"/>
              </a:rPr>
              <a:t>a</a:t>
            </a:r>
            <a:r>
              <a:rPr sz="1134" spc="-5" dirty="0">
                <a:latin typeface="Arial"/>
                <a:cs typeface="Arial"/>
              </a:rPr>
              <a:t>l</a:t>
            </a:r>
            <a:r>
              <a:rPr sz="1134" spc="9" dirty="0">
                <a:latin typeface="Arial"/>
                <a:cs typeface="Arial"/>
              </a:rPr>
              <a:t>pha</a:t>
            </a:r>
            <a:r>
              <a:rPr sz="1134" dirty="0">
                <a:latin typeface="Arial"/>
                <a:cs typeface="Arial"/>
              </a:rPr>
              <a:t>b</a:t>
            </a:r>
            <a:r>
              <a:rPr sz="1134" spc="9" dirty="0">
                <a:latin typeface="Arial"/>
                <a:cs typeface="Arial"/>
              </a:rPr>
              <a:t>e</a:t>
            </a:r>
            <a:r>
              <a:rPr sz="1134" spc="5" dirty="0">
                <a:latin typeface="Arial"/>
                <a:cs typeface="Arial"/>
              </a:rPr>
              <a:t>t</a:t>
            </a:r>
            <a:r>
              <a:rPr sz="1134" dirty="0">
                <a:latin typeface="Arial"/>
                <a:cs typeface="Arial"/>
              </a:rPr>
              <a:t> t</a:t>
            </a:r>
            <a:r>
              <a:rPr sz="1134" spc="9" dirty="0">
                <a:latin typeface="Arial"/>
                <a:cs typeface="Arial"/>
              </a:rPr>
              <a:t>o</a:t>
            </a:r>
            <a:r>
              <a:rPr sz="1134" spc="-5" dirty="0">
                <a:latin typeface="Arial"/>
                <a:cs typeface="Arial"/>
              </a:rPr>
              <a:t> </a:t>
            </a:r>
            <a:r>
              <a:rPr sz="1134" spc="9" dirty="0">
                <a:latin typeface="Arial"/>
                <a:cs typeface="Arial"/>
              </a:rPr>
              <a:t>a</a:t>
            </a:r>
            <a:r>
              <a:rPr sz="1134" spc="5" dirty="0">
                <a:latin typeface="Arial"/>
                <a:cs typeface="Arial"/>
              </a:rPr>
              <a:t> </a:t>
            </a:r>
            <a:r>
              <a:rPr sz="1134" spc="9" dirty="0">
                <a:latin typeface="Arial"/>
                <a:cs typeface="Arial"/>
              </a:rPr>
              <a:t>s</a:t>
            </a:r>
            <a:r>
              <a:rPr sz="1134" dirty="0">
                <a:latin typeface="Arial"/>
                <a:cs typeface="Arial"/>
              </a:rPr>
              <a:t>h</a:t>
            </a:r>
            <a:r>
              <a:rPr sz="1134" spc="5" dirty="0">
                <a:latin typeface="Arial"/>
                <a:cs typeface="Arial"/>
              </a:rPr>
              <a:t>i</a:t>
            </a:r>
            <a:r>
              <a:rPr sz="1134" dirty="0">
                <a:latin typeface="Arial"/>
                <a:cs typeface="Arial"/>
              </a:rPr>
              <a:t>ft</a:t>
            </a:r>
            <a:r>
              <a:rPr sz="1134" spc="9" dirty="0">
                <a:latin typeface="Arial"/>
                <a:cs typeface="Arial"/>
              </a:rPr>
              <a:t>ed</a:t>
            </a:r>
            <a:r>
              <a:rPr sz="1134" spc="-5" dirty="0">
                <a:latin typeface="Arial"/>
                <a:cs typeface="Arial"/>
              </a:rPr>
              <a:t> </a:t>
            </a:r>
            <a:r>
              <a:rPr sz="1134" spc="9" dirty="0">
                <a:latin typeface="Arial"/>
                <a:cs typeface="Arial"/>
              </a:rPr>
              <a:t>ve</a:t>
            </a:r>
            <a:r>
              <a:rPr sz="1134" spc="-9" dirty="0">
                <a:latin typeface="Arial"/>
                <a:cs typeface="Arial"/>
              </a:rPr>
              <a:t>r</a:t>
            </a:r>
            <a:r>
              <a:rPr sz="1134" spc="9" dirty="0">
                <a:latin typeface="Arial"/>
                <a:cs typeface="Arial"/>
              </a:rPr>
              <a:t>s</a:t>
            </a:r>
            <a:r>
              <a:rPr sz="1134" spc="5" dirty="0">
                <a:latin typeface="Arial"/>
                <a:cs typeface="Arial"/>
              </a:rPr>
              <a:t>i</a:t>
            </a:r>
            <a:r>
              <a:rPr sz="1134" spc="9" dirty="0">
                <a:latin typeface="Arial"/>
                <a:cs typeface="Arial"/>
              </a:rPr>
              <a:t>on</a:t>
            </a:r>
            <a:endParaRPr sz="1134">
              <a:latin typeface="Arial"/>
              <a:cs typeface="Arial"/>
            </a:endParaRPr>
          </a:p>
        </p:txBody>
      </p:sp>
      <p:sp>
        <p:nvSpPr>
          <p:cNvPr id="11" name="object 11"/>
          <p:cNvSpPr txBox="1"/>
          <p:nvPr/>
        </p:nvSpPr>
        <p:spPr>
          <a:xfrm>
            <a:off x="1341658" y="2581975"/>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12" name="object 12"/>
          <p:cNvSpPr txBox="1"/>
          <p:nvPr/>
        </p:nvSpPr>
        <p:spPr>
          <a:xfrm>
            <a:off x="1571408" y="2480057"/>
            <a:ext cx="2605004" cy="523605"/>
          </a:xfrm>
          <a:prstGeom prst="rect">
            <a:avLst/>
          </a:prstGeom>
        </p:spPr>
        <p:txBody>
          <a:bodyPr vert="horz" wrap="square" lIns="0" tIns="0" rIns="0" bIns="0" rtlCol="0">
            <a:spAutoFit/>
          </a:bodyPr>
          <a:lstStyle/>
          <a:p>
            <a:pPr marL="11516" marR="4607">
              <a:lnSpc>
                <a:spcPct val="150000"/>
              </a:lnSpc>
            </a:pPr>
            <a:r>
              <a:rPr sz="1134" spc="9" dirty="0">
                <a:latin typeface="Arial"/>
                <a:cs typeface="Arial"/>
              </a:rPr>
              <a:t>AB</a:t>
            </a:r>
            <a:r>
              <a:rPr sz="1134" spc="18" dirty="0">
                <a:latin typeface="Arial"/>
                <a:cs typeface="Arial"/>
              </a:rPr>
              <a:t>C</a:t>
            </a:r>
            <a:r>
              <a:rPr sz="1134" spc="9" dirty="0">
                <a:latin typeface="Arial"/>
                <a:cs typeface="Arial"/>
              </a:rPr>
              <a:t>DEFGH</a:t>
            </a:r>
            <a:r>
              <a:rPr sz="1134" dirty="0">
                <a:latin typeface="Arial"/>
                <a:cs typeface="Arial"/>
              </a:rPr>
              <a:t>I</a:t>
            </a:r>
            <a:r>
              <a:rPr sz="1134" spc="9" dirty="0">
                <a:latin typeface="Arial"/>
                <a:cs typeface="Arial"/>
              </a:rPr>
              <a:t>JK</a:t>
            </a:r>
            <a:r>
              <a:rPr sz="1134" dirty="0">
                <a:latin typeface="Arial"/>
                <a:cs typeface="Arial"/>
              </a:rPr>
              <a:t>L</a:t>
            </a:r>
            <a:r>
              <a:rPr sz="1134" spc="14" dirty="0">
                <a:latin typeface="Arial"/>
                <a:cs typeface="Arial"/>
              </a:rPr>
              <a:t>M</a:t>
            </a:r>
            <a:r>
              <a:rPr sz="1134" spc="18" dirty="0">
                <a:latin typeface="Arial"/>
                <a:cs typeface="Arial"/>
              </a:rPr>
              <a:t>N</a:t>
            </a:r>
            <a:r>
              <a:rPr sz="1134" spc="5" dirty="0">
                <a:latin typeface="Arial"/>
                <a:cs typeface="Arial"/>
              </a:rPr>
              <a:t>O</a:t>
            </a:r>
            <a:r>
              <a:rPr sz="1134" spc="9" dirty="0">
                <a:latin typeface="Arial"/>
                <a:cs typeface="Arial"/>
              </a:rPr>
              <a:t>P</a:t>
            </a:r>
            <a:r>
              <a:rPr sz="1134" spc="14" dirty="0">
                <a:latin typeface="Arial"/>
                <a:cs typeface="Arial"/>
              </a:rPr>
              <a:t>Q</a:t>
            </a:r>
            <a:r>
              <a:rPr sz="1134" spc="9" dirty="0">
                <a:latin typeface="Arial"/>
                <a:cs typeface="Arial"/>
              </a:rPr>
              <a:t>RSTU</a:t>
            </a:r>
            <a:r>
              <a:rPr sz="1134" spc="18" dirty="0">
                <a:latin typeface="Arial"/>
                <a:cs typeface="Arial"/>
              </a:rPr>
              <a:t>V</a:t>
            </a:r>
            <a:r>
              <a:rPr sz="1134" spc="14" dirty="0">
                <a:latin typeface="Arial"/>
                <a:cs typeface="Arial"/>
              </a:rPr>
              <a:t>W</a:t>
            </a:r>
            <a:r>
              <a:rPr sz="1134" spc="9" dirty="0">
                <a:latin typeface="Arial"/>
                <a:cs typeface="Arial"/>
              </a:rPr>
              <a:t>XYZ</a:t>
            </a:r>
            <a:r>
              <a:rPr sz="1134" spc="5" dirty="0">
                <a:latin typeface="Arial"/>
                <a:cs typeface="Arial"/>
              </a:rPr>
              <a:t> </a:t>
            </a:r>
            <a:r>
              <a:rPr sz="1134" spc="9" dirty="0">
                <a:latin typeface="Arial"/>
                <a:cs typeface="Arial"/>
              </a:rPr>
              <a:t>D</a:t>
            </a:r>
            <a:r>
              <a:rPr sz="1134" spc="18" dirty="0">
                <a:latin typeface="Arial"/>
                <a:cs typeface="Arial"/>
              </a:rPr>
              <a:t>E</a:t>
            </a:r>
            <a:r>
              <a:rPr sz="1134" spc="9" dirty="0">
                <a:latin typeface="Arial"/>
                <a:cs typeface="Arial"/>
              </a:rPr>
              <a:t>F</a:t>
            </a:r>
            <a:r>
              <a:rPr sz="1134" spc="5" dirty="0">
                <a:latin typeface="Arial"/>
                <a:cs typeface="Arial"/>
              </a:rPr>
              <a:t>G</a:t>
            </a:r>
            <a:r>
              <a:rPr sz="1134" spc="9" dirty="0">
                <a:latin typeface="Arial"/>
                <a:cs typeface="Arial"/>
              </a:rPr>
              <a:t>H</a:t>
            </a:r>
            <a:r>
              <a:rPr sz="1134" dirty="0">
                <a:latin typeface="Arial"/>
                <a:cs typeface="Arial"/>
              </a:rPr>
              <a:t>I</a:t>
            </a:r>
            <a:r>
              <a:rPr sz="1134" spc="9" dirty="0">
                <a:latin typeface="Arial"/>
                <a:cs typeface="Arial"/>
              </a:rPr>
              <a:t>JKL</a:t>
            </a:r>
            <a:r>
              <a:rPr sz="1134" spc="5" dirty="0">
                <a:latin typeface="Arial"/>
                <a:cs typeface="Arial"/>
              </a:rPr>
              <a:t>M</a:t>
            </a:r>
            <a:r>
              <a:rPr sz="1134" spc="18" dirty="0">
                <a:latin typeface="Arial"/>
                <a:cs typeface="Arial"/>
              </a:rPr>
              <a:t>N</a:t>
            </a:r>
            <a:r>
              <a:rPr sz="1134" spc="5" dirty="0">
                <a:latin typeface="Arial"/>
                <a:cs typeface="Arial"/>
              </a:rPr>
              <a:t>O</a:t>
            </a:r>
            <a:r>
              <a:rPr sz="1134" spc="9" dirty="0">
                <a:latin typeface="Arial"/>
                <a:cs typeface="Arial"/>
              </a:rPr>
              <a:t>P</a:t>
            </a:r>
            <a:r>
              <a:rPr sz="1134" spc="14" dirty="0">
                <a:latin typeface="Arial"/>
                <a:cs typeface="Arial"/>
              </a:rPr>
              <a:t>Q</a:t>
            </a:r>
            <a:r>
              <a:rPr sz="1134" spc="9" dirty="0">
                <a:latin typeface="Arial"/>
                <a:cs typeface="Arial"/>
              </a:rPr>
              <a:t>RST</a:t>
            </a:r>
            <a:r>
              <a:rPr sz="1134" spc="18" dirty="0">
                <a:latin typeface="Arial"/>
                <a:cs typeface="Arial"/>
              </a:rPr>
              <a:t>U</a:t>
            </a:r>
            <a:r>
              <a:rPr sz="1134" spc="9" dirty="0">
                <a:latin typeface="Arial"/>
                <a:cs typeface="Arial"/>
              </a:rPr>
              <a:t>V</a:t>
            </a:r>
            <a:r>
              <a:rPr sz="1134" spc="14" dirty="0">
                <a:latin typeface="Arial"/>
                <a:cs typeface="Arial"/>
              </a:rPr>
              <a:t>W</a:t>
            </a:r>
            <a:r>
              <a:rPr sz="1134" spc="9" dirty="0">
                <a:latin typeface="Arial"/>
                <a:cs typeface="Arial"/>
              </a:rPr>
              <a:t>XYZ</a:t>
            </a:r>
            <a:r>
              <a:rPr sz="1134" spc="18" dirty="0">
                <a:latin typeface="Arial"/>
                <a:cs typeface="Arial"/>
              </a:rPr>
              <a:t>A</a:t>
            </a:r>
            <a:r>
              <a:rPr sz="1134" spc="9" dirty="0">
                <a:latin typeface="Arial"/>
                <a:cs typeface="Arial"/>
              </a:rPr>
              <a:t>BC</a:t>
            </a:r>
            <a:endParaRPr sz="1134" dirty="0">
              <a:latin typeface="Arial"/>
              <a:cs typeface="Arial"/>
            </a:endParaRPr>
          </a:p>
        </p:txBody>
      </p:sp>
      <p:sp>
        <p:nvSpPr>
          <p:cNvPr id="13" name="object 13"/>
          <p:cNvSpPr txBox="1"/>
          <p:nvPr/>
        </p:nvSpPr>
        <p:spPr>
          <a:xfrm>
            <a:off x="1341658" y="2841094"/>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14" name="object 14"/>
          <p:cNvSpPr txBox="1"/>
          <p:nvPr/>
        </p:nvSpPr>
        <p:spPr>
          <a:xfrm>
            <a:off x="925916" y="3080254"/>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15" name="object 15"/>
          <p:cNvSpPr txBox="1"/>
          <p:nvPr/>
        </p:nvSpPr>
        <p:spPr>
          <a:xfrm>
            <a:off x="1135514" y="2968685"/>
            <a:ext cx="3039747" cy="589905"/>
          </a:xfrm>
          <a:prstGeom prst="rect">
            <a:avLst/>
          </a:prstGeom>
        </p:spPr>
        <p:txBody>
          <a:bodyPr vert="horz" wrap="square" lIns="0" tIns="0" rIns="0" bIns="0" rtlCol="0">
            <a:spAutoFit/>
          </a:bodyPr>
          <a:lstStyle/>
          <a:p>
            <a:pPr marL="11516" marR="4607">
              <a:lnSpc>
                <a:spcPct val="168700"/>
              </a:lnSpc>
              <a:tabLst>
                <a:tab pos="1554132" algn="l"/>
              </a:tabLst>
            </a:pPr>
            <a:r>
              <a:rPr sz="1134" spc="9" dirty="0">
                <a:latin typeface="Arial"/>
                <a:cs typeface="Arial"/>
              </a:rPr>
              <a:t>P</a:t>
            </a:r>
            <a:r>
              <a:rPr sz="1134" spc="5" dirty="0">
                <a:latin typeface="Arial"/>
                <a:cs typeface="Arial"/>
              </a:rPr>
              <a:t>l</a:t>
            </a:r>
            <a:r>
              <a:rPr sz="1134" dirty="0">
                <a:latin typeface="Arial"/>
                <a:cs typeface="Arial"/>
              </a:rPr>
              <a:t>a</a:t>
            </a:r>
            <a:r>
              <a:rPr sz="1134" spc="5" dirty="0">
                <a:latin typeface="Arial"/>
                <a:cs typeface="Arial"/>
              </a:rPr>
              <a:t>i</a:t>
            </a:r>
            <a:r>
              <a:rPr sz="1134" spc="9" dirty="0">
                <a:latin typeface="Arial"/>
                <a:cs typeface="Arial"/>
              </a:rPr>
              <a:t>n</a:t>
            </a:r>
            <a:r>
              <a:rPr sz="1134" dirty="0">
                <a:latin typeface="Arial"/>
                <a:cs typeface="Arial"/>
              </a:rPr>
              <a:t>t</a:t>
            </a:r>
            <a:r>
              <a:rPr sz="1134" spc="9" dirty="0">
                <a:latin typeface="Arial"/>
                <a:cs typeface="Arial"/>
              </a:rPr>
              <a:t>e</a:t>
            </a:r>
            <a:r>
              <a:rPr sz="1134" spc="5" dirty="0">
                <a:latin typeface="Arial"/>
                <a:cs typeface="Arial"/>
              </a:rPr>
              <a:t>xt</a:t>
            </a:r>
            <a:r>
              <a:rPr sz="1134" dirty="0">
                <a:latin typeface="Arial"/>
                <a:cs typeface="Arial"/>
              </a:rPr>
              <a:t> </a:t>
            </a:r>
            <a:r>
              <a:rPr sz="1134" spc="9" dirty="0">
                <a:latin typeface="Arial"/>
                <a:cs typeface="Arial"/>
              </a:rPr>
              <a:t>–</a:t>
            </a:r>
            <a:r>
              <a:rPr sz="1134" spc="-5" dirty="0">
                <a:latin typeface="Arial"/>
                <a:cs typeface="Arial"/>
              </a:rPr>
              <a:t> </a:t>
            </a:r>
            <a:r>
              <a:rPr sz="1134" spc="18" dirty="0">
                <a:latin typeface="Arial"/>
                <a:cs typeface="Arial"/>
              </a:rPr>
              <a:t>S</a:t>
            </a:r>
            <a:r>
              <a:rPr sz="1134" spc="9" dirty="0">
                <a:latin typeface="Arial"/>
                <a:cs typeface="Arial"/>
              </a:rPr>
              <a:t>ECR</a:t>
            </a:r>
            <a:r>
              <a:rPr sz="1134" spc="18" dirty="0">
                <a:latin typeface="Arial"/>
                <a:cs typeface="Arial"/>
              </a:rPr>
              <a:t>E</a:t>
            </a:r>
            <a:r>
              <a:rPr sz="1134" spc="-127" dirty="0">
                <a:latin typeface="Arial"/>
                <a:cs typeface="Arial"/>
              </a:rPr>
              <a:t>T</a:t>
            </a:r>
            <a:r>
              <a:rPr sz="1134" spc="5" dirty="0">
                <a:latin typeface="Arial"/>
                <a:cs typeface="Arial"/>
              </a:rPr>
              <a:t>.</a:t>
            </a:r>
            <a:r>
              <a:rPr sz="1134" dirty="0">
                <a:latin typeface="Arial"/>
                <a:cs typeface="Arial"/>
              </a:rPr>
              <a:t>	</a:t>
            </a:r>
            <a:r>
              <a:rPr sz="1134" spc="18" dirty="0">
                <a:latin typeface="Arial"/>
                <a:cs typeface="Arial"/>
              </a:rPr>
              <a:t>C</a:t>
            </a:r>
            <a:r>
              <a:rPr sz="1134" spc="-5" dirty="0">
                <a:latin typeface="Arial"/>
                <a:cs typeface="Arial"/>
              </a:rPr>
              <a:t>i</a:t>
            </a:r>
            <a:r>
              <a:rPr sz="1134" spc="9" dirty="0">
                <a:latin typeface="Arial"/>
                <a:cs typeface="Arial"/>
              </a:rPr>
              <a:t>phe</a:t>
            </a:r>
            <a:r>
              <a:rPr sz="1134" dirty="0">
                <a:latin typeface="Arial"/>
                <a:cs typeface="Arial"/>
              </a:rPr>
              <a:t>rte</a:t>
            </a:r>
            <a:r>
              <a:rPr sz="1134" spc="9" dirty="0">
                <a:latin typeface="Arial"/>
                <a:cs typeface="Arial"/>
              </a:rPr>
              <a:t>x</a:t>
            </a:r>
            <a:r>
              <a:rPr sz="1134" spc="5" dirty="0">
                <a:latin typeface="Arial"/>
                <a:cs typeface="Arial"/>
              </a:rPr>
              <a:t>t</a:t>
            </a:r>
            <a:r>
              <a:rPr sz="1134" spc="-9" dirty="0">
                <a:latin typeface="Arial"/>
                <a:cs typeface="Arial"/>
              </a:rPr>
              <a:t> </a:t>
            </a:r>
            <a:r>
              <a:rPr sz="1134" spc="9" dirty="0">
                <a:latin typeface="Arial"/>
                <a:cs typeface="Arial"/>
              </a:rPr>
              <a:t>–</a:t>
            </a:r>
            <a:r>
              <a:rPr sz="1134" spc="5" dirty="0">
                <a:latin typeface="Arial"/>
                <a:cs typeface="Arial"/>
              </a:rPr>
              <a:t> </a:t>
            </a:r>
            <a:r>
              <a:rPr sz="1134" spc="9" dirty="0">
                <a:latin typeface="Arial"/>
                <a:cs typeface="Arial"/>
              </a:rPr>
              <a:t>V</a:t>
            </a:r>
            <a:r>
              <a:rPr sz="1134" spc="18" dirty="0">
                <a:latin typeface="Arial"/>
                <a:cs typeface="Arial"/>
              </a:rPr>
              <a:t>H</a:t>
            </a:r>
            <a:r>
              <a:rPr sz="1134" spc="9" dirty="0">
                <a:latin typeface="Arial"/>
                <a:cs typeface="Arial"/>
              </a:rPr>
              <a:t>FU</a:t>
            </a:r>
            <a:r>
              <a:rPr sz="1134" spc="18" dirty="0">
                <a:latin typeface="Arial"/>
                <a:cs typeface="Arial"/>
              </a:rPr>
              <a:t>H</a:t>
            </a:r>
            <a:r>
              <a:rPr sz="1134" spc="14" dirty="0">
                <a:latin typeface="Arial"/>
                <a:cs typeface="Arial"/>
              </a:rPr>
              <a:t>W</a:t>
            </a:r>
            <a:r>
              <a:rPr sz="1134" spc="5" dirty="0">
                <a:latin typeface="Arial"/>
                <a:cs typeface="Arial"/>
              </a:rPr>
              <a:t> </a:t>
            </a:r>
            <a:r>
              <a:rPr sz="1134" spc="9" dirty="0">
                <a:latin typeface="Arial"/>
                <a:cs typeface="Arial"/>
              </a:rPr>
              <a:t>K</a:t>
            </a:r>
            <a:r>
              <a:rPr sz="1134" dirty="0">
                <a:latin typeface="Arial"/>
                <a:cs typeface="Arial"/>
              </a:rPr>
              <a:t>e</a:t>
            </a:r>
            <a:r>
              <a:rPr sz="1134" spc="9" dirty="0">
                <a:latin typeface="Arial"/>
                <a:cs typeface="Arial"/>
              </a:rPr>
              <a:t>y</a:t>
            </a:r>
            <a:r>
              <a:rPr sz="1134" spc="5" dirty="0">
                <a:latin typeface="Arial"/>
                <a:cs typeface="Arial"/>
              </a:rPr>
              <a:t> i</a:t>
            </a:r>
            <a:r>
              <a:rPr sz="1134" spc="9" dirty="0">
                <a:latin typeface="Arial"/>
                <a:cs typeface="Arial"/>
              </a:rPr>
              <a:t>s</a:t>
            </a:r>
            <a:r>
              <a:rPr sz="1134" spc="-5" dirty="0">
                <a:latin typeface="Arial"/>
                <a:cs typeface="Arial"/>
              </a:rPr>
              <a:t> </a:t>
            </a:r>
            <a:r>
              <a:rPr sz="1134" spc="9" dirty="0">
                <a:latin typeface="Arial"/>
                <a:cs typeface="Arial"/>
              </a:rPr>
              <a:t>3</a:t>
            </a:r>
            <a:r>
              <a:rPr sz="1134" spc="5" dirty="0">
                <a:latin typeface="Arial"/>
                <a:cs typeface="Arial"/>
              </a:rPr>
              <a:t> </a:t>
            </a:r>
            <a:r>
              <a:rPr sz="1134" dirty="0">
                <a:latin typeface="Arial"/>
                <a:cs typeface="Arial"/>
              </a:rPr>
              <a:t>(</a:t>
            </a:r>
            <a:r>
              <a:rPr sz="1134" spc="9" dirty="0">
                <a:latin typeface="Arial"/>
                <a:cs typeface="Arial"/>
              </a:rPr>
              <a:t>n</a:t>
            </a:r>
            <a:r>
              <a:rPr sz="1134" dirty="0">
                <a:latin typeface="Arial"/>
                <a:cs typeface="Arial"/>
              </a:rPr>
              <a:t>u</a:t>
            </a:r>
            <a:r>
              <a:rPr sz="1134" spc="14" dirty="0">
                <a:latin typeface="Arial"/>
                <a:cs typeface="Arial"/>
              </a:rPr>
              <a:t>m</a:t>
            </a:r>
            <a:r>
              <a:rPr sz="1134" spc="9" dirty="0">
                <a:latin typeface="Arial"/>
                <a:cs typeface="Arial"/>
              </a:rPr>
              <a:t>be</a:t>
            </a:r>
            <a:r>
              <a:rPr sz="1134" spc="5" dirty="0">
                <a:latin typeface="Arial"/>
                <a:cs typeface="Arial"/>
              </a:rPr>
              <a:t>r</a:t>
            </a:r>
            <a:r>
              <a:rPr sz="1134" spc="-9" dirty="0">
                <a:latin typeface="Arial"/>
                <a:cs typeface="Arial"/>
              </a:rPr>
              <a:t> </a:t>
            </a:r>
            <a:r>
              <a:rPr sz="1134" spc="9" dirty="0">
                <a:latin typeface="Arial"/>
                <a:cs typeface="Arial"/>
              </a:rPr>
              <a:t>o</a:t>
            </a:r>
            <a:r>
              <a:rPr sz="1134" spc="5" dirty="0">
                <a:latin typeface="Arial"/>
                <a:cs typeface="Arial"/>
              </a:rPr>
              <a:t>f</a:t>
            </a:r>
            <a:r>
              <a:rPr sz="1134" dirty="0">
                <a:latin typeface="Arial"/>
                <a:cs typeface="Arial"/>
              </a:rPr>
              <a:t> </a:t>
            </a:r>
            <a:r>
              <a:rPr sz="1134" spc="5" dirty="0">
                <a:latin typeface="Arial"/>
                <a:cs typeface="Arial"/>
              </a:rPr>
              <a:t>s</a:t>
            </a:r>
            <a:r>
              <a:rPr sz="1134" spc="9" dirty="0">
                <a:latin typeface="Arial"/>
                <a:cs typeface="Arial"/>
              </a:rPr>
              <a:t>h</a:t>
            </a:r>
            <a:r>
              <a:rPr sz="1134" spc="5" dirty="0">
                <a:latin typeface="Arial"/>
                <a:cs typeface="Arial"/>
              </a:rPr>
              <a:t>i</a:t>
            </a:r>
            <a:r>
              <a:rPr sz="1134" dirty="0">
                <a:latin typeface="Arial"/>
                <a:cs typeface="Arial"/>
              </a:rPr>
              <a:t>ft</a:t>
            </a:r>
            <a:r>
              <a:rPr sz="1134" spc="9" dirty="0">
                <a:latin typeface="Arial"/>
                <a:cs typeface="Arial"/>
              </a:rPr>
              <a:t>s</a:t>
            </a:r>
            <a:r>
              <a:rPr sz="1134" spc="-5" dirty="0">
                <a:latin typeface="Arial"/>
                <a:cs typeface="Arial"/>
              </a:rPr>
              <a:t> </a:t>
            </a:r>
            <a:r>
              <a:rPr sz="1134" spc="9" dirty="0">
                <a:latin typeface="Arial"/>
                <a:cs typeface="Arial"/>
              </a:rPr>
              <a:t>o</a:t>
            </a:r>
            <a:r>
              <a:rPr sz="1134" spc="5" dirty="0">
                <a:latin typeface="Arial"/>
                <a:cs typeface="Arial"/>
              </a:rPr>
              <a:t>f</a:t>
            </a:r>
            <a:r>
              <a:rPr sz="1134" spc="-9" dirty="0">
                <a:latin typeface="Arial"/>
                <a:cs typeface="Arial"/>
              </a:rPr>
              <a:t> </a:t>
            </a:r>
            <a:r>
              <a:rPr sz="1134" dirty="0">
                <a:latin typeface="Arial"/>
                <a:cs typeface="Arial"/>
              </a:rPr>
              <a:t>t</a:t>
            </a:r>
            <a:r>
              <a:rPr sz="1134" spc="9" dirty="0">
                <a:latin typeface="Arial"/>
                <a:cs typeface="Arial"/>
              </a:rPr>
              <a:t>he</a:t>
            </a:r>
            <a:r>
              <a:rPr sz="1134" spc="5" dirty="0">
                <a:latin typeface="Arial"/>
                <a:cs typeface="Arial"/>
              </a:rPr>
              <a:t> </a:t>
            </a:r>
            <a:r>
              <a:rPr sz="1134" dirty="0">
                <a:latin typeface="Arial"/>
                <a:cs typeface="Arial"/>
              </a:rPr>
              <a:t>a</a:t>
            </a:r>
            <a:r>
              <a:rPr sz="1134" spc="5" dirty="0">
                <a:latin typeface="Arial"/>
                <a:cs typeface="Arial"/>
              </a:rPr>
              <a:t>l</a:t>
            </a:r>
            <a:r>
              <a:rPr sz="1134" spc="9" dirty="0">
                <a:latin typeface="Arial"/>
                <a:cs typeface="Arial"/>
              </a:rPr>
              <a:t>pha</a:t>
            </a:r>
            <a:r>
              <a:rPr sz="1134" dirty="0">
                <a:latin typeface="Arial"/>
                <a:cs typeface="Arial"/>
              </a:rPr>
              <a:t>b</a:t>
            </a:r>
            <a:r>
              <a:rPr sz="1134" spc="9" dirty="0">
                <a:latin typeface="Arial"/>
                <a:cs typeface="Arial"/>
              </a:rPr>
              <a:t>e</a:t>
            </a:r>
            <a:r>
              <a:rPr sz="1134" dirty="0">
                <a:latin typeface="Arial"/>
                <a:cs typeface="Arial"/>
              </a:rPr>
              <a:t>t</a:t>
            </a:r>
            <a:r>
              <a:rPr sz="1134" spc="5" dirty="0">
                <a:latin typeface="Arial"/>
                <a:cs typeface="Arial"/>
              </a:rPr>
              <a:t>)</a:t>
            </a:r>
            <a:endParaRPr sz="1134" dirty="0">
              <a:latin typeface="Arial"/>
              <a:cs typeface="Arial"/>
            </a:endParaRPr>
          </a:p>
        </p:txBody>
      </p:sp>
      <p:sp>
        <p:nvSpPr>
          <p:cNvPr id="16" name="object 16"/>
          <p:cNvSpPr txBox="1"/>
          <p:nvPr/>
        </p:nvSpPr>
        <p:spPr>
          <a:xfrm>
            <a:off x="925916" y="3371618"/>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17" name="object 17"/>
          <p:cNvSpPr txBox="1"/>
          <p:nvPr/>
        </p:nvSpPr>
        <p:spPr>
          <a:xfrm>
            <a:off x="541270" y="3682940"/>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18" name="object 18"/>
          <p:cNvSpPr txBox="1"/>
          <p:nvPr/>
        </p:nvSpPr>
        <p:spPr>
          <a:xfrm>
            <a:off x="829179" y="3644460"/>
            <a:ext cx="1974482" cy="174535"/>
          </a:xfrm>
          <a:prstGeom prst="rect">
            <a:avLst/>
          </a:prstGeom>
        </p:spPr>
        <p:txBody>
          <a:bodyPr vert="horz" wrap="square" lIns="0" tIns="0" rIns="0" bIns="0" rtlCol="0">
            <a:spAutoFit/>
          </a:bodyPr>
          <a:lstStyle/>
          <a:p>
            <a:pPr marL="11516"/>
            <a:r>
              <a:rPr sz="1134" b="1" spc="18" dirty="0">
                <a:latin typeface="Arial"/>
                <a:cs typeface="Arial"/>
              </a:rPr>
              <a:t>K</a:t>
            </a:r>
            <a:r>
              <a:rPr sz="1134" b="1" dirty="0">
                <a:latin typeface="Arial"/>
                <a:cs typeface="Arial"/>
              </a:rPr>
              <a:t>e</a:t>
            </a:r>
            <a:r>
              <a:rPr sz="1134" b="1" spc="9" dirty="0">
                <a:latin typeface="Arial"/>
                <a:cs typeface="Arial"/>
              </a:rPr>
              <a:t>y</a:t>
            </a:r>
            <a:r>
              <a:rPr sz="1134" b="1" spc="5" dirty="0">
                <a:latin typeface="Arial"/>
                <a:cs typeface="Arial"/>
              </a:rPr>
              <a:t> </a:t>
            </a:r>
            <a:r>
              <a:rPr sz="1134" b="1" spc="9" dirty="0">
                <a:latin typeface="Arial"/>
                <a:cs typeface="Arial"/>
              </a:rPr>
              <a:t>d</a:t>
            </a:r>
            <a:r>
              <a:rPr sz="1134" b="1" dirty="0">
                <a:latin typeface="Arial"/>
                <a:cs typeface="Arial"/>
              </a:rPr>
              <a:t>i</a:t>
            </a:r>
            <a:r>
              <a:rPr sz="1134" b="1" spc="9" dirty="0">
                <a:latin typeface="Arial"/>
                <a:cs typeface="Arial"/>
              </a:rPr>
              <a:t>s</a:t>
            </a:r>
            <a:r>
              <a:rPr sz="1134" b="1" dirty="0">
                <a:latin typeface="Arial"/>
                <a:cs typeface="Arial"/>
              </a:rPr>
              <a:t>tr</a:t>
            </a:r>
            <a:r>
              <a:rPr sz="1134" b="1" spc="-9" dirty="0">
                <a:latin typeface="Arial"/>
                <a:cs typeface="Arial"/>
              </a:rPr>
              <a:t>i</a:t>
            </a:r>
            <a:r>
              <a:rPr sz="1134" b="1" spc="18" dirty="0">
                <a:latin typeface="Arial"/>
                <a:cs typeface="Arial"/>
              </a:rPr>
              <a:t>b</a:t>
            </a:r>
            <a:r>
              <a:rPr sz="1134" b="1" spc="9" dirty="0">
                <a:latin typeface="Arial"/>
                <a:cs typeface="Arial"/>
              </a:rPr>
              <a:t>u</a:t>
            </a:r>
            <a:r>
              <a:rPr sz="1134" b="1" dirty="0">
                <a:latin typeface="Arial"/>
                <a:cs typeface="Arial"/>
              </a:rPr>
              <a:t>t</a:t>
            </a:r>
            <a:r>
              <a:rPr sz="1134" b="1" spc="-9" dirty="0">
                <a:latin typeface="Arial"/>
                <a:cs typeface="Arial"/>
              </a:rPr>
              <a:t>i</a:t>
            </a:r>
            <a:r>
              <a:rPr sz="1134" b="1" spc="9" dirty="0">
                <a:latin typeface="Arial"/>
                <a:cs typeface="Arial"/>
              </a:rPr>
              <a:t>on </a:t>
            </a:r>
            <a:r>
              <a:rPr sz="1134" spc="5" dirty="0">
                <a:latin typeface="Arial"/>
                <a:cs typeface="Arial"/>
              </a:rPr>
              <a:t>i</a:t>
            </a:r>
            <a:r>
              <a:rPr sz="1134" spc="9" dirty="0">
                <a:latin typeface="Arial"/>
                <a:cs typeface="Arial"/>
              </a:rPr>
              <a:t>s</a:t>
            </a:r>
            <a:r>
              <a:rPr sz="1134" spc="5" dirty="0">
                <a:latin typeface="Arial"/>
                <a:cs typeface="Arial"/>
              </a:rPr>
              <a:t> </a:t>
            </a:r>
            <a:r>
              <a:rPr sz="1134" spc="9" dirty="0">
                <a:latin typeface="Arial"/>
                <a:cs typeface="Arial"/>
              </a:rPr>
              <a:t>a</a:t>
            </a:r>
            <a:r>
              <a:rPr sz="1134" spc="-5" dirty="0">
                <a:latin typeface="Arial"/>
                <a:cs typeface="Arial"/>
              </a:rPr>
              <a:t> </a:t>
            </a:r>
            <a:r>
              <a:rPr sz="1134" spc="9" dirty="0">
                <a:latin typeface="Arial"/>
                <a:cs typeface="Arial"/>
              </a:rPr>
              <a:t>p</a:t>
            </a:r>
            <a:r>
              <a:rPr sz="1134" dirty="0">
                <a:latin typeface="Arial"/>
                <a:cs typeface="Arial"/>
              </a:rPr>
              <a:t>r</a:t>
            </a:r>
            <a:r>
              <a:rPr sz="1134" spc="9" dirty="0">
                <a:latin typeface="Arial"/>
                <a:cs typeface="Arial"/>
              </a:rPr>
              <a:t>ob</a:t>
            </a:r>
            <a:r>
              <a:rPr sz="1134" spc="-5" dirty="0">
                <a:latin typeface="Arial"/>
                <a:cs typeface="Arial"/>
              </a:rPr>
              <a:t>l</a:t>
            </a:r>
            <a:r>
              <a:rPr sz="1134" spc="9" dirty="0">
                <a:latin typeface="Arial"/>
                <a:cs typeface="Arial"/>
              </a:rPr>
              <a:t>e</a:t>
            </a:r>
            <a:r>
              <a:rPr sz="1134" spc="14" dirty="0">
                <a:latin typeface="Arial"/>
                <a:cs typeface="Arial"/>
              </a:rPr>
              <a:t>m</a:t>
            </a:r>
            <a:endParaRPr sz="1134">
              <a:latin typeface="Arial"/>
              <a:cs typeface="Arial"/>
            </a:endParaRPr>
          </a:p>
        </p:txBody>
      </p:sp>
      <p:sp>
        <p:nvSpPr>
          <p:cNvPr id="19" name="object 19"/>
          <p:cNvSpPr txBox="1"/>
          <p:nvPr/>
        </p:nvSpPr>
        <p:spPr>
          <a:xfrm>
            <a:off x="925916" y="3986593"/>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20" name="object 20"/>
          <p:cNvSpPr txBox="1"/>
          <p:nvPr/>
        </p:nvSpPr>
        <p:spPr>
          <a:xfrm>
            <a:off x="1168336" y="3930543"/>
            <a:ext cx="4147622" cy="589905"/>
          </a:xfrm>
          <a:prstGeom prst="rect">
            <a:avLst/>
          </a:prstGeom>
        </p:spPr>
        <p:txBody>
          <a:bodyPr vert="horz" wrap="square" lIns="0" tIns="0" rIns="0" bIns="0" rtlCol="0">
            <a:spAutoFit/>
          </a:bodyPr>
          <a:lstStyle/>
          <a:p>
            <a:pPr marL="11516" marR="4607">
              <a:lnSpc>
                <a:spcPct val="168700"/>
              </a:lnSpc>
            </a:pPr>
            <a:r>
              <a:rPr sz="1134" spc="9" dirty="0">
                <a:latin typeface="Arial"/>
                <a:cs typeface="Arial"/>
              </a:rPr>
              <a:t>T</a:t>
            </a:r>
            <a:r>
              <a:rPr sz="1134" dirty="0">
                <a:latin typeface="Arial"/>
                <a:cs typeface="Arial"/>
              </a:rPr>
              <a:t>h</a:t>
            </a:r>
            <a:r>
              <a:rPr sz="1134" spc="9" dirty="0">
                <a:latin typeface="Arial"/>
                <a:cs typeface="Arial"/>
              </a:rPr>
              <a:t>e</a:t>
            </a:r>
            <a:r>
              <a:rPr sz="1134" spc="5" dirty="0">
                <a:latin typeface="Arial"/>
                <a:cs typeface="Arial"/>
              </a:rPr>
              <a:t> </a:t>
            </a:r>
            <a:r>
              <a:rPr sz="1134" spc="9" dirty="0">
                <a:latin typeface="Arial"/>
                <a:cs typeface="Arial"/>
              </a:rPr>
              <a:t>s</a:t>
            </a:r>
            <a:r>
              <a:rPr sz="1134" dirty="0">
                <a:latin typeface="Arial"/>
                <a:cs typeface="Arial"/>
              </a:rPr>
              <a:t>e</a:t>
            </a:r>
            <a:r>
              <a:rPr sz="1134" spc="9" dirty="0">
                <a:latin typeface="Arial"/>
                <a:cs typeface="Arial"/>
              </a:rPr>
              <a:t>c</a:t>
            </a:r>
            <a:r>
              <a:rPr sz="1134" dirty="0">
                <a:latin typeface="Arial"/>
                <a:cs typeface="Arial"/>
              </a:rPr>
              <a:t>r</a:t>
            </a:r>
            <a:r>
              <a:rPr sz="1134" spc="9" dirty="0">
                <a:latin typeface="Arial"/>
                <a:cs typeface="Arial"/>
              </a:rPr>
              <a:t>e</a:t>
            </a:r>
            <a:r>
              <a:rPr sz="1134" spc="5" dirty="0">
                <a:latin typeface="Arial"/>
                <a:cs typeface="Arial"/>
              </a:rPr>
              <a:t>t</a:t>
            </a:r>
            <a:r>
              <a:rPr sz="1134" spc="-9" dirty="0">
                <a:latin typeface="Arial"/>
                <a:cs typeface="Arial"/>
              </a:rPr>
              <a:t> </a:t>
            </a:r>
            <a:r>
              <a:rPr sz="1134" spc="9" dirty="0">
                <a:latin typeface="Arial"/>
                <a:cs typeface="Arial"/>
              </a:rPr>
              <a:t>key</a:t>
            </a:r>
            <a:r>
              <a:rPr sz="1134" spc="-5" dirty="0">
                <a:latin typeface="Arial"/>
                <a:cs typeface="Arial"/>
              </a:rPr>
              <a:t> </a:t>
            </a:r>
            <a:r>
              <a:rPr sz="1134" spc="9" dirty="0">
                <a:latin typeface="Arial"/>
                <a:cs typeface="Arial"/>
              </a:rPr>
              <a:t>has</a:t>
            </a:r>
            <a:r>
              <a:rPr sz="1134" spc="-5" dirty="0">
                <a:latin typeface="Arial"/>
                <a:cs typeface="Arial"/>
              </a:rPr>
              <a:t> </a:t>
            </a:r>
            <a:r>
              <a:rPr sz="1134" dirty="0">
                <a:latin typeface="Arial"/>
                <a:cs typeface="Arial"/>
              </a:rPr>
              <a:t>t</a:t>
            </a:r>
            <a:r>
              <a:rPr sz="1134" spc="9" dirty="0">
                <a:latin typeface="Arial"/>
                <a:cs typeface="Arial"/>
              </a:rPr>
              <a:t>o</a:t>
            </a:r>
            <a:r>
              <a:rPr sz="1134" spc="5" dirty="0">
                <a:latin typeface="Arial"/>
                <a:cs typeface="Arial"/>
              </a:rPr>
              <a:t> </a:t>
            </a:r>
            <a:r>
              <a:rPr sz="1134" dirty="0">
                <a:latin typeface="Arial"/>
                <a:cs typeface="Arial"/>
              </a:rPr>
              <a:t>b</a:t>
            </a:r>
            <a:r>
              <a:rPr sz="1134" spc="9" dirty="0">
                <a:latin typeface="Arial"/>
                <a:cs typeface="Arial"/>
              </a:rPr>
              <a:t>e</a:t>
            </a:r>
            <a:r>
              <a:rPr sz="1134" spc="5" dirty="0">
                <a:latin typeface="Arial"/>
                <a:cs typeface="Arial"/>
              </a:rPr>
              <a:t> </a:t>
            </a:r>
            <a:r>
              <a:rPr sz="1134" spc="9" dirty="0">
                <a:latin typeface="Arial"/>
                <a:cs typeface="Arial"/>
              </a:rPr>
              <a:t>de</a:t>
            </a:r>
            <a:r>
              <a:rPr sz="1134" spc="-5" dirty="0">
                <a:latin typeface="Arial"/>
                <a:cs typeface="Arial"/>
              </a:rPr>
              <a:t>l</a:t>
            </a:r>
            <a:r>
              <a:rPr sz="1134" spc="5" dirty="0">
                <a:latin typeface="Arial"/>
                <a:cs typeface="Arial"/>
              </a:rPr>
              <a:t>i</a:t>
            </a:r>
            <a:r>
              <a:rPr sz="1134" spc="9" dirty="0">
                <a:latin typeface="Arial"/>
                <a:cs typeface="Arial"/>
              </a:rPr>
              <a:t>ve</a:t>
            </a:r>
            <a:r>
              <a:rPr sz="1134" dirty="0">
                <a:latin typeface="Arial"/>
                <a:cs typeface="Arial"/>
              </a:rPr>
              <a:t>re</a:t>
            </a:r>
            <a:r>
              <a:rPr sz="1134" spc="9" dirty="0">
                <a:latin typeface="Arial"/>
                <a:cs typeface="Arial"/>
              </a:rPr>
              <a:t>d</a:t>
            </a:r>
            <a:r>
              <a:rPr sz="1134" spc="5" dirty="0">
                <a:latin typeface="Arial"/>
                <a:cs typeface="Arial"/>
              </a:rPr>
              <a:t> i</a:t>
            </a:r>
            <a:r>
              <a:rPr sz="1134" spc="9" dirty="0">
                <a:latin typeface="Arial"/>
                <a:cs typeface="Arial"/>
              </a:rPr>
              <a:t>n</a:t>
            </a:r>
            <a:r>
              <a:rPr sz="1134" spc="-5" dirty="0">
                <a:latin typeface="Arial"/>
                <a:cs typeface="Arial"/>
              </a:rPr>
              <a:t> </a:t>
            </a:r>
            <a:r>
              <a:rPr sz="1134" spc="9" dirty="0">
                <a:latin typeface="Arial"/>
                <a:cs typeface="Arial"/>
              </a:rPr>
              <a:t>a</a:t>
            </a:r>
            <a:r>
              <a:rPr sz="1134" spc="5" dirty="0">
                <a:latin typeface="Arial"/>
                <a:cs typeface="Arial"/>
              </a:rPr>
              <a:t> s</a:t>
            </a:r>
            <a:r>
              <a:rPr sz="1134" spc="9" dirty="0">
                <a:latin typeface="Arial"/>
                <a:cs typeface="Arial"/>
              </a:rPr>
              <a:t>a</a:t>
            </a:r>
            <a:r>
              <a:rPr sz="1134" dirty="0">
                <a:latin typeface="Arial"/>
                <a:cs typeface="Arial"/>
              </a:rPr>
              <a:t>f</a:t>
            </a:r>
            <a:r>
              <a:rPr sz="1134" spc="9" dirty="0">
                <a:latin typeface="Arial"/>
                <a:cs typeface="Arial"/>
              </a:rPr>
              <a:t>e</a:t>
            </a:r>
            <a:r>
              <a:rPr sz="1134" spc="5" dirty="0">
                <a:latin typeface="Arial"/>
                <a:cs typeface="Arial"/>
              </a:rPr>
              <a:t> </a:t>
            </a:r>
            <a:r>
              <a:rPr sz="1134" spc="9" dirty="0">
                <a:latin typeface="Arial"/>
                <a:cs typeface="Arial"/>
              </a:rPr>
              <a:t>way</a:t>
            </a:r>
            <a:r>
              <a:rPr sz="1134" spc="-5" dirty="0">
                <a:latin typeface="Arial"/>
                <a:cs typeface="Arial"/>
              </a:rPr>
              <a:t> </a:t>
            </a:r>
            <a:r>
              <a:rPr sz="1134" dirty="0">
                <a:latin typeface="Arial"/>
                <a:cs typeface="Arial"/>
              </a:rPr>
              <a:t>t</a:t>
            </a:r>
            <a:r>
              <a:rPr sz="1134" spc="9" dirty="0">
                <a:latin typeface="Arial"/>
                <a:cs typeface="Arial"/>
              </a:rPr>
              <a:t>o</a:t>
            </a:r>
            <a:r>
              <a:rPr sz="1134" spc="5" dirty="0">
                <a:latin typeface="Arial"/>
                <a:cs typeface="Arial"/>
              </a:rPr>
              <a:t> </a:t>
            </a:r>
            <a:r>
              <a:rPr sz="1134" spc="-9" dirty="0">
                <a:latin typeface="Arial"/>
                <a:cs typeface="Arial"/>
              </a:rPr>
              <a:t>t</a:t>
            </a:r>
            <a:r>
              <a:rPr sz="1134" spc="9" dirty="0">
                <a:latin typeface="Arial"/>
                <a:cs typeface="Arial"/>
              </a:rPr>
              <a:t>he</a:t>
            </a:r>
            <a:r>
              <a:rPr sz="1134" spc="5" dirty="0">
                <a:latin typeface="Arial"/>
                <a:cs typeface="Arial"/>
              </a:rPr>
              <a:t> </a:t>
            </a:r>
            <a:r>
              <a:rPr sz="1134" dirty="0">
                <a:latin typeface="Arial"/>
                <a:cs typeface="Arial"/>
              </a:rPr>
              <a:t>r</a:t>
            </a:r>
            <a:r>
              <a:rPr sz="1134" spc="9" dirty="0">
                <a:latin typeface="Arial"/>
                <a:cs typeface="Arial"/>
              </a:rPr>
              <a:t>e</a:t>
            </a:r>
            <a:r>
              <a:rPr sz="1134" spc="5" dirty="0">
                <a:latin typeface="Arial"/>
                <a:cs typeface="Arial"/>
              </a:rPr>
              <a:t>ci</a:t>
            </a:r>
            <a:r>
              <a:rPr sz="1134" spc="9" dirty="0">
                <a:latin typeface="Arial"/>
                <a:cs typeface="Arial"/>
              </a:rPr>
              <a:t>p</a:t>
            </a:r>
            <a:r>
              <a:rPr sz="1134" spc="5" dirty="0">
                <a:latin typeface="Arial"/>
                <a:cs typeface="Arial"/>
              </a:rPr>
              <a:t>i</a:t>
            </a:r>
            <a:r>
              <a:rPr sz="1134" spc="9" dirty="0">
                <a:latin typeface="Arial"/>
                <a:cs typeface="Arial"/>
              </a:rPr>
              <a:t>e</a:t>
            </a:r>
            <a:r>
              <a:rPr sz="1134" dirty="0">
                <a:latin typeface="Arial"/>
                <a:cs typeface="Arial"/>
              </a:rPr>
              <a:t>n</a:t>
            </a:r>
            <a:r>
              <a:rPr sz="1134" spc="5" dirty="0">
                <a:latin typeface="Arial"/>
                <a:cs typeface="Arial"/>
              </a:rPr>
              <a:t>t </a:t>
            </a:r>
            <a:r>
              <a:rPr sz="1134" spc="9" dirty="0">
                <a:latin typeface="Arial"/>
                <a:cs typeface="Arial"/>
              </a:rPr>
              <a:t>Cha</a:t>
            </a:r>
            <a:r>
              <a:rPr sz="1134" dirty="0">
                <a:latin typeface="Arial"/>
                <a:cs typeface="Arial"/>
              </a:rPr>
              <a:t>n</a:t>
            </a:r>
            <a:r>
              <a:rPr sz="1134" spc="9" dirty="0">
                <a:latin typeface="Arial"/>
                <a:cs typeface="Arial"/>
              </a:rPr>
              <a:t>ce</a:t>
            </a:r>
            <a:r>
              <a:rPr sz="1134" spc="5" dirty="0">
                <a:latin typeface="Arial"/>
                <a:cs typeface="Arial"/>
              </a:rPr>
              <a:t> </a:t>
            </a:r>
            <a:r>
              <a:rPr sz="1134" dirty="0">
                <a:latin typeface="Arial"/>
                <a:cs typeface="Arial"/>
              </a:rPr>
              <a:t>o</a:t>
            </a:r>
            <a:r>
              <a:rPr sz="1134" spc="5" dirty="0">
                <a:latin typeface="Arial"/>
                <a:cs typeface="Arial"/>
              </a:rPr>
              <a:t>f</a:t>
            </a:r>
            <a:r>
              <a:rPr sz="1134" dirty="0">
                <a:latin typeface="Arial"/>
                <a:cs typeface="Arial"/>
              </a:rPr>
              <a:t> </a:t>
            </a:r>
            <a:r>
              <a:rPr sz="1134" spc="9" dirty="0">
                <a:latin typeface="Arial"/>
                <a:cs typeface="Arial"/>
              </a:rPr>
              <a:t>k</a:t>
            </a:r>
            <a:r>
              <a:rPr sz="1134" dirty="0">
                <a:latin typeface="Arial"/>
                <a:cs typeface="Arial"/>
              </a:rPr>
              <a:t>e</a:t>
            </a:r>
            <a:r>
              <a:rPr sz="1134" spc="9" dirty="0">
                <a:latin typeface="Arial"/>
                <a:cs typeface="Arial"/>
              </a:rPr>
              <a:t>y</a:t>
            </a:r>
            <a:r>
              <a:rPr sz="1134" spc="5" dirty="0">
                <a:latin typeface="Arial"/>
                <a:cs typeface="Arial"/>
              </a:rPr>
              <a:t> </a:t>
            </a:r>
            <a:r>
              <a:rPr sz="1134" spc="9" dirty="0">
                <a:latin typeface="Arial"/>
                <a:cs typeface="Arial"/>
              </a:rPr>
              <a:t>b</a:t>
            </a:r>
            <a:r>
              <a:rPr sz="1134" dirty="0">
                <a:latin typeface="Arial"/>
                <a:cs typeface="Arial"/>
              </a:rPr>
              <a:t>e</a:t>
            </a:r>
            <a:r>
              <a:rPr sz="1134" spc="5" dirty="0">
                <a:latin typeface="Arial"/>
                <a:cs typeface="Arial"/>
              </a:rPr>
              <a:t>i</a:t>
            </a:r>
            <a:r>
              <a:rPr sz="1134" spc="9" dirty="0">
                <a:latin typeface="Arial"/>
                <a:cs typeface="Arial"/>
              </a:rPr>
              <a:t>ng</a:t>
            </a:r>
            <a:r>
              <a:rPr sz="1134" spc="5" dirty="0">
                <a:latin typeface="Arial"/>
                <a:cs typeface="Arial"/>
              </a:rPr>
              <a:t> c</a:t>
            </a:r>
            <a:r>
              <a:rPr sz="1134" spc="9" dirty="0">
                <a:latin typeface="Arial"/>
                <a:cs typeface="Arial"/>
              </a:rPr>
              <a:t>o</a:t>
            </a:r>
            <a:r>
              <a:rPr sz="1134" spc="14" dirty="0">
                <a:latin typeface="Arial"/>
                <a:cs typeface="Arial"/>
              </a:rPr>
              <a:t>m</a:t>
            </a:r>
            <a:r>
              <a:rPr sz="1134" dirty="0">
                <a:latin typeface="Arial"/>
                <a:cs typeface="Arial"/>
              </a:rPr>
              <a:t>pr</a:t>
            </a:r>
            <a:r>
              <a:rPr sz="1134" spc="9" dirty="0">
                <a:latin typeface="Arial"/>
                <a:cs typeface="Arial"/>
              </a:rPr>
              <a:t>o</a:t>
            </a:r>
            <a:r>
              <a:rPr sz="1134" spc="14" dirty="0">
                <a:latin typeface="Arial"/>
                <a:cs typeface="Arial"/>
              </a:rPr>
              <a:t>m</a:t>
            </a:r>
            <a:r>
              <a:rPr sz="1134" spc="5" dirty="0">
                <a:latin typeface="Arial"/>
                <a:cs typeface="Arial"/>
              </a:rPr>
              <a:t>is</a:t>
            </a:r>
            <a:r>
              <a:rPr sz="1134" spc="9" dirty="0">
                <a:latin typeface="Arial"/>
                <a:cs typeface="Arial"/>
              </a:rPr>
              <a:t>ed</a:t>
            </a:r>
            <a:endParaRPr sz="1134">
              <a:latin typeface="Arial"/>
              <a:cs typeface="Arial"/>
            </a:endParaRPr>
          </a:p>
        </p:txBody>
      </p:sp>
      <p:sp>
        <p:nvSpPr>
          <p:cNvPr id="21" name="object 21"/>
          <p:cNvSpPr txBox="1"/>
          <p:nvPr/>
        </p:nvSpPr>
        <p:spPr>
          <a:xfrm>
            <a:off x="925916" y="4276805"/>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22" name="object 22"/>
          <p:cNvSpPr/>
          <p:nvPr/>
        </p:nvSpPr>
        <p:spPr>
          <a:xfrm>
            <a:off x="2321701" y="4550694"/>
            <a:ext cx="4477565" cy="1575440"/>
          </a:xfrm>
          <a:prstGeom prst="rect">
            <a:avLst/>
          </a:prstGeom>
          <a:blipFill>
            <a:blip r:embed="rId2" cstate="print"/>
            <a:stretch>
              <a:fillRect/>
            </a:stretch>
          </a:blipFill>
        </p:spPr>
        <p:txBody>
          <a:bodyPr wrap="square" lIns="0" tIns="0" rIns="0" bIns="0" rtlCol="0"/>
          <a:lstStyle/>
          <a:p>
            <a:endParaRPr sz="1632"/>
          </a:p>
        </p:txBody>
      </p:sp>
      <p:sp>
        <p:nvSpPr>
          <p:cNvPr id="23" name="object 23"/>
          <p:cNvSpPr txBox="1"/>
          <p:nvPr/>
        </p:nvSpPr>
        <p:spPr>
          <a:xfrm>
            <a:off x="3854530" y="6336847"/>
            <a:ext cx="1429182" cy="139590"/>
          </a:xfrm>
          <a:prstGeom prst="rect">
            <a:avLst/>
          </a:prstGeom>
        </p:spPr>
        <p:txBody>
          <a:bodyPr vert="horz" wrap="square" lIns="0" tIns="0" rIns="0" bIns="0" rtlCol="0">
            <a:spAutoFit/>
          </a:bodyPr>
          <a:lstStyle/>
          <a:p>
            <a:pPr marL="11516"/>
            <a:r>
              <a:rPr sz="907" spc="-14" dirty="0">
                <a:latin typeface="Arial"/>
                <a:cs typeface="Arial"/>
              </a:rPr>
              <a:t>I</a:t>
            </a:r>
            <a:r>
              <a:rPr sz="907" spc="-5" dirty="0">
                <a:latin typeface="Arial"/>
                <a:cs typeface="Arial"/>
              </a:rPr>
              <a:t>m</a:t>
            </a:r>
            <a:r>
              <a:rPr sz="907" spc="-9" dirty="0">
                <a:latin typeface="Arial"/>
                <a:cs typeface="Arial"/>
              </a:rPr>
              <a:t>a</a:t>
            </a:r>
            <a:r>
              <a:rPr sz="907" dirty="0">
                <a:latin typeface="Arial"/>
                <a:cs typeface="Arial"/>
              </a:rPr>
              <a:t>ge</a:t>
            </a:r>
            <a:r>
              <a:rPr sz="907" spc="-14" dirty="0">
                <a:latin typeface="Arial"/>
                <a:cs typeface="Arial"/>
              </a:rPr>
              <a:t> </a:t>
            </a:r>
            <a:r>
              <a:rPr sz="907" spc="-9" dirty="0">
                <a:latin typeface="Arial"/>
                <a:cs typeface="Arial"/>
              </a:rPr>
              <a:t>S</a:t>
            </a:r>
            <a:r>
              <a:rPr sz="907" dirty="0">
                <a:latin typeface="Arial"/>
                <a:cs typeface="Arial"/>
              </a:rPr>
              <a:t>o</a:t>
            </a:r>
            <a:r>
              <a:rPr sz="907" spc="-9" dirty="0">
                <a:latin typeface="Arial"/>
                <a:cs typeface="Arial"/>
              </a:rPr>
              <a:t>u</a:t>
            </a:r>
            <a:r>
              <a:rPr sz="907" spc="-5" dirty="0">
                <a:latin typeface="Arial"/>
                <a:cs typeface="Arial"/>
              </a:rPr>
              <a:t>r</a:t>
            </a:r>
            <a:r>
              <a:rPr sz="907" spc="5" dirty="0">
                <a:latin typeface="Arial"/>
                <a:cs typeface="Arial"/>
              </a:rPr>
              <a:t>c</a:t>
            </a:r>
            <a:r>
              <a:rPr sz="907" spc="-9" dirty="0">
                <a:latin typeface="Arial"/>
                <a:cs typeface="Arial"/>
              </a:rPr>
              <a:t>e</a:t>
            </a:r>
            <a:r>
              <a:rPr sz="907" spc="-5" dirty="0">
                <a:latin typeface="Arial"/>
                <a:cs typeface="Arial"/>
              </a:rPr>
              <a:t>:</a:t>
            </a:r>
            <a:r>
              <a:rPr sz="907" spc="-9" dirty="0">
                <a:latin typeface="Arial"/>
                <a:cs typeface="Arial"/>
              </a:rPr>
              <a:t> g</a:t>
            </a:r>
            <a:r>
              <a:rPr sz="907" dirty="0">
                <a:latin typeface="Arial"/>
                <a:cs typeface="Arial"/>
              </a:rPr>
              <a:t>p</a:t>
            </a:r>
            <a:r>
              <a:rPr sz="907" spc="-9" dirty="0">
                <a:latin typeface="Arial"/>
                <a:cs typeface="Arial"/>
              </a:rPr>
              <a:t>g</a:t>
            </a:r>
            <a:r>
              <a:rPr sz="907" spc="-14" dirty="0">
                <a:latin typeface="Arial"/>
                <a:cs typeface="Arial"/>
              </a:rPr>
              <a:t>t</a:t>
            </a:r>
            <a:r>
              <a:rPr sz="907" spc="-9" dirty="0">
                <a:latin typeface="Arial"/>
                <a:cs typeface="Arial"/>
              </a:rPr>
              <a:t>o</a:t>
            </a:r>
            <a:r>
              <a:rPr sz="907" dirty="0">
                <a:latin typeface="Arial"/>
                <a:cs typeface="Arial"/>
              </a:rPr>
              <a:t>o</a:t>
            </a:r>
            <a:r>
              <a:rPr sz="907" spc="-14" dirty="0">
                <a:latin typeface="Arial"/>
                <a:cs typeface="Arial"/>
              </a:rPr>
              <a:t>l</a:t>
            </a:r>
            <a:r>
              <a:rPr sz="907" spc="5" dirty="0">
                <a:latin typeface="Arial"/>
                <a:cs typeface="Arial"/>
              </a:rPr>
              <a:t>s</a:t>
            </a:r>
            <a:r>
              <a:rPr sz="907" spc="-5" dirty="0">
                <a:latin typeface="Arial"/>
                <a:cs typeface="Arial"/>
              </a:rPr>
              <a:t>.</a:t>
            </a:r>
            <a:r>
              <a:rPr sz="907" spc="-9" dirty="0">
                <a:latin typeface="Arial"/>
                <a:cs typeface="Arial"/>
              </a:rPr>
              <a:t>o</a:t>
            </a:r>
            <a:r>
              <a:rPr sz="907" spc="-5" dirty="0">
                <a:latin typeface="Arial"/>
                <a:cs typeface="Arial"/>
              </a:rPr>
              <a:t>r</a:t>
            </a:r>
            <a:r>
              <a:rPr sz="907" dirty="0">
                <a:latin typeface="Arial"/>
                <a:cs typeface="Arial"/>
              </a:rPr>
              <a:t>g</a:t>
            </a:r>
            <a:endParaRPr sz="907">
              <a:latin typeface="Arial"/>
              <a:cs typeface="Arial"/>
            </a:endParaRPr>
          </a:p>
        </p:txBody>
      </p:sp>
      <p:sp>
        <p:nvSpPr>
          <p:cNvPr id="24" name="object 24"/>
          <p:cNvSpPr/>
          <p:nvPr/>
        </p:nvSpPr>
        <p:spPr>
          <a:xfrm>
            <a:off x="5816920" y="2154138"/>
            <a:ext cx="2763929" cy="1165456"/>
          </a:xfrm>
          <a:prstGeom prst="rect">
            <a:avLst/>
          </a:prstGeom>
          <a:blipFill>
            <a:blip r:embed="rId3" cstate="print"/>
            <a:stretch>
              <a:fillRect/>
            </a:stretch>
          </a:blipFill>
        </p:spPr>
        <p:txBody>
          <a:bodyPr wrap="square" lIns="0" tIns="0" rIns="0" bIns="0" rtlCol="0"/>
          <a:lstStyle/>
          <a:p>
            <a:endParaRPr sz="1632"/>
          </a:p>
        </p:txBody>
      </p:sp>
      <p:sp>
        <p:nvSpPr>
          <p:cNvPr id="25" name="object 25"/>
          <p:cNvSpPr txBox="1"/>
          <p:nvPr/>
        </p:nvSpPr>
        <p:spPr>
          <a:xfrm>
            <a:off x="6466444" y="3562554"/>
            <a:ext cx="1269680" cy="139590"/>
          </a:xfrm>
          <a:prstGeom prst="rect">
            <a:avLst/>
          </a:prstGeom>
        </p:spPr>
        <p:txBody>
          <a:bodyPr vert="horz" wrap="square" lIns="0" tIns="0" rIns="0" bIns="0" rtlCol="0">
            <a:spAutoFit/>
          </a:bodyPr>
          <a:lstStyle/>
          <a:p>
            <a:pPr marL="11516"/>
            <a:r>
              <a:rPr sz="907" spc="-14" dirty="0">
                <a:latin typeface="Arial"/>
                <a:cs typeface="Arial"/>
              </a:rPr>
              <a:t>I</a:t>
            </a:r>
            <a:r>
              <a:rPr sz="907" spc="-5" dirty="0">
                <a:latin typeface="Arial"/>
                <a:cs typeface="Arial"/>
              </a:rPr>
              <a:t>m</a:t>
            </a:r>
            <a:r>
              <a:rPr sz="907" spc="-9" dirty="0">
                <a:latin typeface="Arial"/>
                <a:cs typeface="Arial"/>
              </a:rPr>
              <a:t>ag</a:t>
            </a:r>
            <a:r>
              <a:rPr sz="907" dirty="0">
                <a:latin typeface="Arial"/>
                <a:cs typeface="Arial"/>
              </a:rPr>
              <a:t>e</a:t>
            </a:r>
            <a:r>
              <a:rPr sz="907" spc="-9" dirty="0">
                <a:latin typeface="Arial"/>
                <a:cs typeface="Arial"/>
              </a:rPr>
              <a:t> Sou</a:t>
            </a:r>
            <a:r>
              <a:rPr sz="907" spc="5" dirty="0">
                <a:latin typeface="Arial"/>
                <a:cs typeface="Arial"/>
              </a:rPr>
              <a:t>rc</a:t>
            </a:r>
            <a:r>
              <a:rPr sz="907" spc="-9" dirty="0">
                <a:latin typeface="Arial"/>
                <a:cs typeface="Arial"/>
              </a:rPr>
              <a:t>e</a:t>
            </a:r>
            <a:r>
              <a:rPr sz="907" spc="-5" dirty="0">
                <a:latin typeface="Arial"/>
                <a:cs typeface="Arial"/>
              </a:rPr>
              <a:t>:</a:t>
            </a:r>
            <a:r>
              <a:rPr sz="907" spc="-9" dirty="0">
                <a:latin typeface="Arial"/>
                <a:cs typeface="Arial"/>
              </a:rPr>
              <a:t> </a:t>
            </a:r>
            <a:r>
              <a:rPr sz="907" spc="-5" dirty="0">
                <a:latin typeface="Arial"/>
                <a:cs typeface="Arial"/>
              </a:rPr>
              <a:t>w</a:t>
            </a:r>
            <a:r>
              <a:rPr sz="907" spc="-14" dirty="0">
                <a:latin typeface="Arial"/>
                <a:cs typeface="Arial"/>
              </a:rPr>
              <a:t>i</a:t>
            </a:r>
            <a:r>
              <a:rPr sz="907" spc="5" dirty="0">
                <a:latin typeface="Arial"/>
                <a:cs typeface="Arial"/>
              </a:rPr>
              <a:t>k</a:t>
            </a:r>
            <a:r>
              <a:rPr sz="907" spc="-14" dirty="0">
                <a:latin typeface="Arial"/>
                <a:cs typeface="Arial"/>
              </a:rPr>
              <a:t>i</a:t>
            </a:r>
            <a:r>
              <a:rPr sz="907" dirty="0">
                <a:latin typeface="Arial"/>
                <a:cs typeface="Arial"/>
              </a:rPr>
              <a:t>p</a:t>
            </a:r>
            <a:r>
              <a:rPr sz="907" spc="-9" dirty="0">
                <a:latin typeface="Arial"/>
                <a:cs typeface="Arial"/>
              </a:rPr>
              <a:t>ed</a:t>
            </a:r>
            <a:r>
              <a:rPr sz="907" spc="-5" dirty="0">
                <a:latin typeface="Arial"/>
                <a:cs typeface="Arial"/>
              </a:rPr>
              <a:t>i</a:t>
            </a:r>
            <a:r>
              <a:rPr sz="907" dirty="0">
                <a:latin typeface="Arial"/>
                <a:cs typeface="Arial"/>
              </a:rPr>
              <a:t>a</a:t>
            </a:r>
            <a:endParaRPr sz="907">
              <a:latin typeface="Arial"/>
              <a:cs typeface="Arial"/>
            </a:endParaRPr>
          </a:p>
        </p:txBody>
      </p:sp>
    </p:spTree>
    <p:extLst>
      <p:ext uri="{BB962C8B-B14F-4D97-AF65-F5344CB8AC3E}">
        <p14:creationId xmlns:p14="http://schemas.microsoft.com/office/powerpoint/2010/main" val="83280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204" y="451285"/>
            <a:ext cx="3571227" cy="820738"/>
          </a:xfrm>
          <a:prstGeom prst="rect">
            <a:avLst/>
          </a:prstGeom>
        </p:spPr>
        <p:txBody>
          <a:bodyPr vert="horz" wrap="square" lIns="0" tIns="0" rIns="0" bIns="0" rtlCol="0" anchor="ctr">
            <a:spAutoFit/>
          </a:bodyPr>
          <a:lstStyle/>
          <a:p>
            <a:pPr marL="702498" marR="4607" indent="-690982">
              <a:lnSpc>
                <a:spcPts val="3245"/>
              </a:lnSpc>
            </a:pPr>
            <a:r>
              <a:rPr sz="2902" dirty="0"/>
              <a:t>P</a:t>
            </a:r>
            <a:r>
              <a:rPr sz="2902" spc="5" dirty="0"/>
              <a:t>ub</a:t>
            </a:r>
            <a:r>
              <a:rPr sz="2902" spc="-14" dirty="0"/>
              <a:t>l</a:t>
            </a:r>
            <a:r>
              <a:rPr sz="2902" spc="-5" dirty="0"/>
              <a:t>i</a:t>
            </a:r>
            <a:r>
              <a:rPr sz="2902" spc="5" dirty="0"/>
              <a:t>c</a:t>
            </a:r>
            <a:r>
              <a:rPr sz="2902" dirty="0"/>
              <a:t>-</a:t>
            </a:r>
            <a:r>
              <a:rPr sz="2902" spc="5" dirty="0"/>
              <a:t>k</a:t>
            </a:r>
            <a:r>
              <a:rPr sz="2902" spc="-5" dirty="0"/>
              <a:t>e</a:t>
            </a:r>
            <a:r>
              <a:rPr sz="2902" dirty="0"/>
              <a:t>y E</a:t>
            </a:r>
            <a:r>
              <a:rPr sz="2902" spc="-5" dirty="0"/>
              <a:t>n</a:t>
            </a:r>
            <a:r>
              <a:rPr sz="2902" spc="5" dirty="0"/>
              <a:t>c</a:t>
            </a:r>
            <a:r>
              <a:rPr sz="2902" dirty="0"/>
              <a:t>r</a:t>
            </a:r>
            <a:r>
              <a:rPr sz="2902" spc="5" dirty="0"/>
              <a:t>yp</a:t>
            </a:r>
            <a:r>
              <a:rPr sz="2902" spc="-14" dirty="0"/>
              <a:t>t</a:t>
            </a:r>
            <a:r>
              <a:rPr sz="2902" spc="-5" dirty="0"/>
              <a:t>i</a:t>
            </a:r>
            <a:r>
              <a:rPr sz="2902" spc="5" dirty="0"/>
              <a:t>o</a:t>
            </a:r>
            <a:r>
              <a:rPr sz="2902" dirty="0"/>
              <a:t>n </a:t>
            </a:r>
            <a:r>
              <a:rPr sz="2902" spc="-9" dirty="0"/>
              <a:t>(</a:t>
            </a:r>
            <a:r>
              <a:rPr sz="2902" dirty="0"/>
              <a:t>A</a:t>
            </a:r>
            <a:r>
              <a:rPr sz="2902" spc="5" dirty="0"/>
              <a:t>sy</a:t>
            </a:r>
            <a:r>
              <a:rPr sz="2902" spc="-9" dirty="0"/>
              <a:t>mm</a:t>
            </a:r>
            <a:r>
              <a:rPr sz="2902" spc="5" dirty="0"/>
              <a:t>e</a:t>
            </a:r>
            <a:r>
              <a:rPr sz="2902" spc="-5" dirty="0"/>
              <a:t>tric)</a:t>
            </a:r>
            <a:endParaRPr sz="2902"/>
          </a:p>
        </p:txBody>
      </p:sp>
      <p:sp>
        <p:nvSpPr>
          <p:cNvPr id="3" name="object 3"/>
          <p:cNvSpPr txBox="1"/>
          <p:nvPr/>
        </p:nvSpPr>
        <p:spPr>
          <a:xfrm>
            <a:off x="543573" y="1653211"/>
            <a:ext cx="81190" cy="83741"/>
          </a:xfrm>
          <a:prstGeom prst="rect">
            <a:avLst/>
          </a:prstGeom>
        </p:spPr>
        <p:txBody>
          <a:bodyPr vert="horz" wrap="square" lIns="0" tIns="0" rIns="0" bIns="0" rtlCol="0">
            <a:spAutoFit/>
          </a:bodyPr>
          <a:lstStyle/>
          <a:p>
            <a:pPr marL="11516"/>
            <a:r>
              <a:rPr sz="544" spc="122" dirty="0">
                <a:latin typeface="Arial"/>
                <a:cs typeface="Arial"/>
              </a:rPr>
              <a:t>●</a:t>
            </a:r>
            <a:endParaRPr sz="544">
              <a:latin typeface="Arial"/>
              <a:cs typeface="Arial"/>
            </a:endParaRPr>
          </a:p>
        </p:txBody>
      </p:sp>
      <p:sp>
        <p:nvSpPr>
          <p:cNvPr id="4" name="object 4"/>
          <p:cNvSpPr txBox="1"/>
          <p:nvPr/>
        </p:nvSpPr>
        <p:spPr>
          <a:xfrm>
            <a:off x="837239" y="1611205"/>
            <a:ext cx="2428803" cy="195438"/>
          </a:xfrm>
          <a:prstGeom prst="rect">
            <a:avLst/>
          </a:prstGeom>
        </p:spPr>
        <p:txBody>
          <a:bodyPr vert="horz" wrap="square" lIns="0" tIns="0" rIns="0" bIns="0" rtlCol="0">
            <a:spAutoFit/>
          </a:bodyPr>
          <a:lstStyle/>
          <a:p>
            <a:pPr marL="11516"/>
            <a:r>
              <a:rPr sz="1270" spc="5" dirty="0">
                <a:latin typeface="Arial"/>
                <a:cs typeface="Arial"/>
              </a:rPr>
              <a:t>Us</a:t>
            </a:r>
            <a:r>
              <a:rPr sz="1270" spc="-5" dirty="0">
                <a:latin typeface="Arial"/>
                <a:cs typeface="Arial"/>
              </a:rPr>
              <a:t>e</a:t>
            </a:r>
            <a:r>
              <a:rPr sz="1270" dirty="0">
                <a:latin typeface="Arial"/>
                <a:cs typeface="Arial"/>
              </a:rPr>
              <a:t>s</a:t>
            </a:r>
            <a:r>
              <a:rPr sz="1270" spc="5" dirty="0">
                <a:latin typeface="Arial"/>
                <a:cs typeface="Arial"/>
              </a:rPr>
              <a:t> </a:t>
            </a:r>
            <a:r>
              <a:rPr sz="1270" dirty="0">
                <a:latin typeface="Arial"/>
                <a:cs typeface="Arial"/>
              </a:rPr>
              <a:t>a</a:t>
            </a:r>
            <a:r>
              <a:rPr sz="1270" spc="5" dirty="0">
                <a:latin typeface="Arial"/>
                <a:cs typeface="Arial"/>
              </a:rPr>
              <a:t> </a:t>
            </a:r>
            <a:r>
              <a:rPr sz="1270" spc="-5" dirty="0">
                <a:latin typeface="Arial"/>
                <a:cs typeface="Arial"/>
              </a:rPr>
              <a:t>pai</a:t>
            </a:r>
            <a:r>
              <a:rPr sz="1270" dirty="0">
                <a:latin typeface="Arial"/>
                <a:cs typeface="Arial"/>
              </a:rPr>
              <a:t>r </a:t>
            </a:r>
            <a:r>
              <a:rPr sz="1270" spc="-5" dirty="0">
                <a:latin typeface="Arial"/>
                <a:cs typeface="Arial"/>
              </a:rPr>
              <a:t>o</a:t>
            </a:r>
            <a:r>
              <a:rPr sz="1270" dirty="0">
                <a:latin typeface="Arial"/>
                <a:cs typeface="Arial"/>
              </a:rPr>
              <a:t>f</a:t>
            </a:r>
            <a:r>
              <a:rPr sz="1270" spc="14" dirty="0">
                <a:latin typeface="Arial"/>
                <a:cs typeface="Arial"/>
              </a:rPr>
              <a:t> </a:t>
            </a:r>
            <a:r>
              <a:rPr sz="1270" spc="5" dirty="0">
                <a:latin typeface="Arial"/>
                <a:cs typeface="Arial"/>
              </a:rPr>
              <a:t>k</a:t>
            </a:r>
            <a:r>
              <a:rPr sz="1270" spc="-9" dirty="0">
                <a:latin typeface="Arial"/>
                <a:cs typeface="Arial"/>
              </a:rPr>
              <a:t>e</a:t>
            </a:r>
            <a:r>
              <a:rPr sz="1270" spc="5" dirty="0">
                <a:latin typeface="Arial"/>
                <a:cs typeface="Arial"/>
              </a:rPr>
              <a:t>y</a:t>
            </a:r>
            <a:r>
              <a:rPr sz="1270" dirty="0">
                <a:latin typeface="Arial"/>
                <a:cs typeface="Arial"/>
              </a:rPr>
              <a:t>s</a:t>
            </a:r>
            <a:r>
              <a:rPr sz="1270" spc="14" dirty="0">
                <a:latin typeface="Arial"/>
                <a:cs typeface="Arial"/>
              </a:rPr>
              <a:t> </a:t>
            </a:r>
            <a:r>
              <a:rPr sz="1270" spc="-5" dirty="0">
                <a:latin typeface="Arial"/>
                <a:cs typeface="Arial"/>
              </a:rPr>
              <a:t>fo</a:t>
            </a:r>
            <a:r>
              <a:rPr sz="1270" dirty="0">
                <a:latin typeface="Arial"/>
                <a:cs typeface="Arial"/>
              </a:rPr>
              <a:t>r</a:t>
            </a:r>
            <a:r>
              <a:rPr sz="1270" spc="9" dirty="0">
                <a:latin typeface="Arial"/>
                <a:cs typeface="Arial"/>
              </a:rPr>
              <a:t> </a:t>
            </a:r>
            <a:r>
              <a:rPr sz="1270" spc="-5" dirty="0">
                <a:latin typeface="Arial"/>
                <a:cs typeface="Arial"/>
              </a:rPr>
              <a:t>enc</a:t>
            </a:r>
            <a:r>
              <a:rPr sz="1270" dirty="0">
                <a:latin typeface="Arial"/>
                <a:cs typeface="Arial"/>
              </a:rPr>
              <a:t>r</a:t>
            </a:r>
            <a:r>
              <a:rPr sz="1270" spc="5" dirty="0">
                <a:latin typeface="Arial"/>
                <a:cs typeface="Arial"/>
              </a:rPr>
              <a:t>y</a:t>
            </a:r>
            <a:r>
              <a:rPr sz="1270" spc="-5" dirty="0">
                <a:latin typeface="Arial"/>
                <a:cs typeface="Arial"/>
              </a:rPr>
              <a:t>p</a:t>
            </a:r>
            <a:r>
              <a:rPr sz="1270" spc="9" dirty="0">
                <a:latin typeface="Arial"/>
                <a:cs typeface="Arial"/>
              </a:rPr>
              <a:t>t</a:t>
            </a:r>
            <a:r>
              <a:rPr sz="1270" spc="-5" dirty="0">
                <a:latin typeface="Arial"/>
                <a:cs typeface="Arial"/>
              </a:rPr>
              <a:t>ion</a:t>
            </a:r>
            <a:endParaRPr sz="1270">
              <a:latin typeface="Arial"/>
              <a:cs typeface="Arial"/>
            </a:endParaRPr>
          </a:p>
        </p:txBody>
      </p:sp>
      <p:sp>
        <p:nvSpPr>
          <p:cNvPr id="5" name="object 5"/>
          <p:cNvSpPr txBox="1"/>
          <p:nvPr/>
        </p:nvSpPr>
        <p:spPr>
          <a:xfrm>
            <a:off x="935129" y="1972106"/>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6" name="object 6"/>
          <p:cNvSpPr txBox="1"/>
          <p:nvPr/>
        </p:nvSpPr>
        <p:spPr>
          <a:xfrm>
            <a:off x="1228796" y="1954511"/>
            <a:ext cx="3331687" cy="478336"/>
          </a:xfrm>
          <a:prstGeom prst="rect">
            <a:avLst/>
          </a:prstGeom>
        </p:spPr>
        <p:txBody>
          <a:bodyPr vert="horz" wrap="square" lIns="0" tIns="0" rIns="0" bIns="0" rtlCol="0">
            <a:spAutoFit/>
          </a:bodyPr>
          <a:lstStyle/>
          <a:p>
            <a:pPr marL="11516"/>
            <a:r>
              <a:rPr sz="1179" b="1" dirty="0">
                <a:latin typeface="Arial"/>
                <a:cs typeface="Arial"/>
              </a:rPr>
              <a:t>P</a:t>
            </a:r>
            <a:r>
              <a:rPr sz="1179" b="1" spc="-9" dirty="0">
                <a:latin typeface="Arial"/>
                <a:cs typeface="Arial"/>
              </a:rPr>
              <a:t>ubli</a:t>
            </a:r>
            <a:r>
              <a:rPr sz="1179" b="1" spc="-5" dirty="0">
                <a:latin typeface="Arial"/>
                <a:cs typeface="Arial"/>
              </a:rPr>
              <a:t>c ke</a:t>
            </a:r>
            <a:r>
              <a:rPr sz="1179" b="1" dirty="0">
                <a:latin typeface="Arial"/>
                <a:cs typeface="Arial"/>
              </a:rPr>
              <a:t>y</a:t>
            </a:r>
            <a:r>
              <a:rPr sz="1179" b="1" spc="-5" dirty="0">
                <a:latin typeface="Arial"/>
                <a:cs typeface="Arial"/>
              </a:rPr>
              <a:t> </a:t>
            </a:r>
            <a:r>
              <a:rPr sz="1179" dirty="0">
                <a:latin typeface="Arial"/>
                <a:cs typeface="Arial"/>
              </a:rPr>
              <a:t>–</a:t>
            </a:r>
            <a:r>
              <a:rPr sz="1179" spc="-5" dirty="0">
                <a:latin typeface="Arial"/>
                <a:cs typeface="Arial"/>
              </a:rPr>
              <a:t> </a:t>
            </a:r>
            <a:r>
              <a:rPr sz="1179" dirty="0">
                <a:latin typeface="Arial"/>
                <a:cs typeface="Arial"/>
              </a:rPr>
              <a:t>P</a:t>
            </a:r>
            <a:r>
              <a:rPr sz="1179" spc="-5" dirty="0">
                <a:latin typeface="Arial"/>
                <a:cs typeface="Arial"/>
              </a:rPr>
              <a:t>ub</a:t>
            </a:r>
            <a:r>
              <a:rPr sz="1179" spc="-9" dirty="0">
                <a:latin typeface="Arial"/>
                <a:cs typeface="Arial"/>
              </a:rPr>
              <a:t>l</a:t>
            </a:r>
            <a:r>
              <a:rPr sz="1179" spc="-5" dirty="0">
                <a:latin typeface="Arial"/>
                <a:cs typeface="Arial"/>
              </a:rPr>
              <a:t>ishe</a:t>
            </a:r>
            <a:r>
              <a:rPr sz="1179" dirty="0">
                <a:latin typeface="Arial"/>
                <a:cs typeface="Arial"/>
              </a:rPr>
              <a:t>d</a:t>
            </a:r>
            <a:r>
              <a:rPr sz="1179" spc="-5" dirty="0">
                <a:latin typeface="Arial"/>
                <a:cs typeface="Arial"/>
              </a:rPr>
              <a:t> an</a:t>
            </a:r>
            <a:r>
              <a:rPr sz="1179" dirty="0">
                <a:latin typeface="Arial"/>
                <a:cs typeface="Arial"/>
              </a:rPr>
              <a:t>d</a:t>
            </a:r>
            <a:r>
              <a:rPr sz="1179" spc="-5" dirty="0">
                <a:latin typeface="Arial"/>
                <a:cs typeface="Arial"/>
              </a:rPr>
              <a:t> </a:t>
            </a:r>
            <a:r>
              <a:rPr sz="1179" dirty="0">
                <a:latin typeface="Arial"/>
                <a:cs typeface="Arial"/>
              </a:rPr>
              <a:t>k</a:t>
            </a:r>
            <a:r>
              <a:rPr sz="1179" spc="-5" dirty="0">
                <a:latin typeface="Arial"/>
                <a:cs typeface="Arial"/>
              </a:rPr>
              <a:t>no</a:t>
            </a:r>
            <a:r>
              <a:rPr sz="1179" spc="-9" dirty="0">
                <a:latin typeface="Arial"/>
                <a:cs typeface="Arial"/>
              </a:rPr>
              <a:t>w</a:t>
            </a:r>
            <a:r>
              <a:rPr sz="1179" dirty="0">
                <a:latin typeface="Arial"/>
                <a:cs typeface="Arial"/>
              </a:rPr>
              <a:t>n</a:t>
            </a:r>
            <a:r>
              <a:rPr sz="1179" spc="-5" dirty="0">
                <a:latin typeface="Arial"/>
                <a:cs typeface="Arial"/>
              </a:rPr>
              <a:t> t</a:t>
            </a:r>
            <a:r>
              <a:rPr sz="1179" dirty="0">
                <a:latin typeface="Arial"/>
                <a:cs typeface="Arial"/>
              </a:rPr>
              <a:t>o</a:t>
            </a:r>
            <a:r>
              <a:rPr sz="1179" spc="-5" dirty="0">
                <a:latin typeface="Arial"/>
                <a:cs typeface="Arial"/>
              </a:rPr>
              <a:t> e</a:t>
            </a:r>
            <a:r>
              <a:rPr sz="1179" dirty="0">
                <a:latin typeface="Arial"/>
                <a:cs typeface="Arial"/>
              </a:rPr>
              <a:t>v</a:t>
            </a:r>
            <a:r>
              <a:rPr sz="1179" spc="-5" dirty="0">
                <a:latin typeface="Arial"/>
                <a:cs typeface="Arial"/>
              </a:rPr>
              <a:t>er</a:t>
            </a:r>
            <a:r>
              <a:rPr sz="1179" dirty="0">
                <a:latin typeface="Arial"/>
                <a:cs typeface="Arial"/>
              </a:rPr>
              <a:t>y</a:t>
            </a:r>
            <a:r>
              <a:rPr sz="1179" spc="-5" dirty="0">
                <a:latin typeface="Arial"/>
                <a:cs typeface="Arial"/>
              </a:rPr>
              <a:t>on</a:t>
            </a:r>
            <a:r>
              <a:rPr sz="1179" dirty="0">
                <a:latin typeface="Arial"/>
                <a:cs typeface="Arial"/>
              </a:rPr>
              <a:t>e</a:t>
            </a:r>
            <a:endParaRPr sz="1179">
              <a:latin typeface="Arial"/>
              <a:cs typeface="Arial"/>
            </a:endParaRPr>
          </a:p>
          <a:p>
            <a:pPr marL="11516">
              <a:spcBef>
                <a:spcPts val="925"/>
              </a:spcBef>
            </a:pPr>
            <a:r>
              <a:rPr sz="1179" b="1" dirty="0">
                <a:latin typeface="Arial"/>
                <a:cs typeface="Arial"/>
              </a:rPr>
              <a:t>P</a:t>
            </a:r>
            <a:r>
              <a:rPr sz="1179" b="1" spc="-9" dirty="0">
                <a:latin typeface="Arial"/>
                <a:cs typeface="Arial"/>
              </a:rPr>
              <a:t>r</a:t>
            </a:r>
            <a:r>
              <a:rPr sz="1179" b="1" spc="-5" dirty="0">
                <a:latin typeface="Arial"/>
                <a:cs typeface="Arial"/>
              </a:rPr>
              <a:t>ivat</a:t>
            </a:r>
            <a:r>
              <a:rPr sz="1179" b="1" dirty="0">
                <a:latin typeface="Arial"/>
                <a:cs typeface="Arial"/>
              </a:rPr>
              <a:t>e</a:t>
            </a:r>
            <a:r>
              <a:rPr sz="1179" b="1" spc="-5" dirty="0">
                <a:latin typeface="Arial"/>
                <a:cs typeface="Arial"/>
              </a:rPr>
              <a:t> ke</a:t>
            </a:r>
            <a:r>
              <a:rPr sz="1179" b="1" dirty="0">
                <a:latin typeface="Arial"/>
                <a:cs typeface="Arial"/>
              </a:rPr>
              <a:t>y</a:t>
            </a:r>
            <a:r>
              <a:rPr sz="1179" b="1" spc="-5" dirty="0">
                <a:latin typeface="Arial"/>
                <a:cs typeface="Arial"/>
              </a:rPr>
              <a:t> </a:t>
            </a:r>
            <a:r>
              <a:rPr sz="1179" dirty="0">
                <a:latin typeface="Arial"/>
                <a:cs typeface="Arial"/>
              </a:rPr>
              <a:t>–</a:t>
            </a:r>
            <a:r>
              <a:rPr sz="1179" spc="-5" dirty="0">
                <a:latin typeface="Arial"/>
                <a:cs typeface="Arial"/>
              </a:rPr>
              <a:t> </a:t>
            </a:r>
            <a:r>
              <a:rPr sz="1179" dirty="0">
                <a:latin typeface="Arial"/>
                <a:cs typeface="Arial"/>
              </a:rPr>
              <a:t>S</a:t>
            </a:r>
            <a:r>
              <a:rPr sz="1179" spc="-5" dirty="0">
                <a:latin typeface="Arial"/>
                <a:cs typeface="Arial"/>
              </a:rPr>
              <a:t>e</a:t>
            </a:r>
            <a:r>
              <a:rPr sz="1179" spc="-14" dirty="0">
                <a:latin typeface="Arial"/>
                <a:cs typeface="Arial"/>
              </a:rPr>
              <a:t>c</a:t>
            </a:r>
            <a:r>
              <a:rPr sz="1179" spc="5" dirty="0">
                <a:latin typeface="Arial"/>
                <a:cs typeface="Arial"/>
              </a:rPr>
              <a:t>r</a:t>
            </a:r>
            <a:r>
              <a:rPr sz="1179" spc="-5" dirty="0">
                <a:latin typeface="Arial"/>
                <a:cs typeface="Arial"/>
              </a:rPr>
              <a:t>et </a:t>
            </a:r>
            <a:r>
              <a:rPr sz="1179" spc="-14" dirty="0">
                <a:latin typeface="Arial"/>
                <a:cs typeface="Arial"/>
              </a:rPr>
              <a:t>k</a:t>
            </a:r>
            <a:r>
              <a:rPr sz="1179" spc="-5" dirty="0">
                <a:latin typeface="Arial"/>
                <a:cs typeface="Arial"/>
              </a:rPr>
              <a:t>e</a:t>
            </a:r>
            <a:r>
              <a:rPr sz="1179" dirty="0">
                <a:latin typeface="Arial"/>
                <a:cs typeface="Arial"/>
              </a:rPr>
              <a:t>y</a:t>
            </a:r>
            <a:r>
              <a:rPr sz="1179" spc="-5" dirty="0">
                <a:latin typeface="Arial"/>
                <a:cs typeface="Arial"/>
              </a:rPr>
              <a:t> </a:t>
            </a:r>
            <a:r>
              <a:rPr sz="1179" dirty="0">
                <a:latin typeface="Arial"/>
                <a:cs typeface="Arial"/>
              </a:rPr>
              <a:t>k</a:t>
            </a:r>
            <a:r>
              <a:rPr sz="1179" spc="-5" dirty="0">
                <a:latin typeface="Arial"/>
                <a:cs typeface="Arial"/>
              </a:rPr>
              <a:t>now</a:t>
            </a:r>
            <a:r>
              <a:rPr sz="1179" dirty="0">
                <a:latin typeface="Arial"/>
                <a:cs typeface="Arial"/>
              </a:rPr>
              <a:t>n</a:t>
            </a:r>
            <a:r>
              <a:rPr sz="1179" spc="-5" dirty="0">
                <a:latin typeface="Arial"/>
                <a:cs typeface="Arial"/>
              </a:rPr>
              <a:t> on</a:t>
            </a:r>
            <a:r>
              <a:rPr sz="1179" spc="-9" dirty="0">
                <a:latin typeface="Arial"/>
                <a:cs typeface="Arial"/>
              </a:rPr>
              <a:t>l</a:t>
            </a:r>
            <a:r>
              <a:rPr sz="1179" dirty="0">
                <a:latin typeface="Arial"/>
                <a:cs typeface="Arial"/>
              </a:rPr>
              <a:t>y</a:t>
            </a:r>
            <a:r>
              <a:rPr sz="1179" spc="-5" dirty="0">
                <a:latin typeface="Arial"/>
                <a:cs typeface="Arial"/>
              </a:rPr>
              <a:t> t</a:t>
            </a:r>
            <a:r>
              <a:rPr sz="1179" dirty="0">
                <a:latin typeface="Arial"/>
                <a:cs typeface="Arial"/>
              </a:rPr>
              <a:t>o</a:t>
            </a:r>
            <a:r>
              <a:rPr sz="1179" spc="-5" dirty="0">
                <a:latin typeface="Arial"/>
                <a:cs typeface="Arial"/>
              </a:rPr>
              <a:t> th</a:t>
            </a:r>
            <a:r>
              <a:rPr sz="1179" dirty="0">
                <a:latin typeface="Arial"/>
                <a:cs typeface="Arial"/>
              </a:rPr>
              <a:t>e</a:t>
            </a:r>
            <a:r>
              <a:rPr sz="1179" spc="-5" dirty="0">
                <a:latin typeface="Arial"/>
                <a:cs typeface="Arial"/>
              </a:rPr>
              <a:t> owne</a:t>
            </a:r>
            <a:r>
              <a:rPr sz="1179" dirty="0">
                <a:latin typeface="Arial"/>
                <a:cs typeface="Arial"/>
              </a:rPr>
              <a:t>r</a:t>
            </a:r>
            <a:endParaRPr sz="1179">
              <a:latin typeface="Arial"/>
              <a:cs typeface="Arial"/>
            </a:endParaRPr>
          </a:p>
        </p:txBody>
      </p:sp>
      <p:sp>
        <p:nvSpPr>
          <p:cNvPr id="7" name="object 7"/>
          <p:cNvSpPr txBox="1"/>
          <p:nvPr/>
        </p:nvSpPr>
        <p:spPr>
          <a:xfrm>
            <a:off x="935129" y="2270380"/>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8" name="object 8"/>
          <p:cNvSpPr txBox="1"/>
          <p:nvPr/>
        </p:nvSpPr>
        <p:spPr>
          <a:xfrm>
            <a:off x="543573" y="2589178"/>
            <a:ext cx="76584" cy="76816"/>
          </a:xfrm>
          <a:prstGeom prst="rect">
            <a:avLst/>
          </a:prstGeom>
        </p:spPr>
        <p:txBody>
          <a:bodyPr vert="horz" wrap="square" lIns="0" tIns="0" rIns="0" bIns="0" rtlCol="0">
            <a:spAutoFit/>
          </a:bodyPr>
          <a:lstStyle/>
          <a:p>
            <a:pPr marL="11516"/>
            <a:r>
              <a:rPr sz="499" spc="113" dirty="0">
                <a:latin typeface="Arial"/>
                <a:cs typeface="Arial"/>
              </a:rPr>
              <a:t>●</a:t>
            </a:r>
            <a:endParaRPr sz="499">
              <a:latin typeface="Arial"/>
              <a:cs typeface="Arial"/>
            </a:endParaRPr>
          </a:p>
        </p:txBody>
      </p:sp>
      <p:sp>
        <p:nvSpPr>
          <p:cNvPr id="9" name="object 9"/>
          <p:cNvSpPr txBox="1"/>
          <p:nvPr/>
        </p:nvSpPr>
        <p:spPr>
          <a:xfrm>
            <a:off x="837240" y="2549908"/>
            <a:ext cx="803267" cy="181460"/>
          </a:xfrm>
          <a:prstGeom prst="rect">
            <a:avLst/>
          </a:prstGeom>
        </p:spPr>
        <p:txBody>
          <a:bodyPr vert="horz" wrap="square" lIns="0" tIns="0" rIns="0" bIns="0" rtlCol="0">
            <a:spAutoFit/>
          </a:bodyPr>
          <a:lstStyle/>
          <a:p>
            <a:pPr marL="11516"/>
            <a:r>
              <a:rPr sz="1179" b="1" spc="-9" dirty="0">
                <a:latin typeface="Arial"/>
                <a:cs typeface="Arial"/>
              </a:rPr>
              <a:t>E</a:t>
            </a:r>
            <a:r>
              <a:rPr sz="1179" b="1" spc="-5" dirty="0">
                <a:latin typeface="Arial"/>
                <a:cs typeface="Arial"/>
              </a:rPr>
              <a:t>nc</a:t>
            </a:r>
            <a:r>
              <a:rPr sz="1179" b="1" spc="-9" dirty="0">
                <a:latin typeface="Arial"/>
                <a:cs typeface="Arial"/>
              </a:rPr>
              <a:t>r</a:t>
            </a:r>
            <a:r>
              <a:rPr sz="1179" b="1" spc="-5" dirty="0">
                <a:latin typeface="Arial"/>
                <a:cs typeface="Arial"/>
              </a:rPr>
              <a:t>y</a:t>
            </a:r>
            <a:r>
              <a:rPr sz="1179" b="1" spc="-9" dirty="0">
                <a:latin typeface="Arial"/>
                <a:cs typeface="Arial"/>
              </a:rPr>
              <a:t>p</a:t>
            </a:r>
            <a:r>
              <a:rPr sz="1179" b="1" spc="-5" dirty="0">
                <a:latin typeface="Arial"/>
                <a:cs typeface="Arial"/>
              </a:rPr>
              <a:t>t</a:t>
            </a:r>
            <a:r>
              <a:rPr sz="1179" b="1" spc="-9" dirty="0">
                <a:latin typeface="Arial"/>
                <a:cs typeface="Arial"/>
              </a:rPr>
              <a:t>i</a:t>
            </a:r>
            <a:r>
              <a:rPr sz="1179" b="1" spc="-5" dirty="0">
                <a:latin typeface="Arial"/>
                <a:cs typeface="Arial"/>
              </a:rPr>
              <a:t>on</a:t>
            </a:r>
            <a:endParaRPr sz="1179">
              <a:latin typeface="Arial"/>
              <a:cs typeface="Arial"/>
            </a:endParaRPr>
          </a:p>
        </p:txBody>
      </p:sp>
      <p:sp>
        <p:nvSpPr>
          <p:cNvPr id="10" name="object 10"/>
          <p:cNvSpPr txBox="1"/>
          <p:nvPr/>
        </p:nvSpPr>
        <p:spPr>
          <a:xfrm>
            <a:off x="935129" y="2898023"/>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11" name="object 11"/>
          <p:cNvSpPr txBox="1"/>
          <p:nvPr/>
        </p:nvSpPr>
        <p:spPr>
          <a:xfrm>
            <a:off x="1228796" y="2880429"/>
            <a:ext cx="3623051" cy="655949"/>
          </a:xfrm>
          <a:prstGeom prst="rect">
            <a:avLst/>
          </a:prstGeom>
        </p:spPr>
        <p:txBody>
          <a:bodyPr vert="horz" wrap="square" lIns="0" tIns="0" rIns="0" bIns="0" rtlCol="0">
            <a:spAutoFit/>
          </a:bodyPr>
          <a:lstStyle/>
          <a:p>
            <a:pPr marL="11516"/>
            <a:r>
              <a:rPr sz="1179" spc="-5" dirty="0">
                <a:latin typeface="Arial"/>
                <a:cs typeface="Arial"/>
              </a:rPr>
              <a:t>Us</a:t>
            </a:r>
            <a:r>
              <a:rPr sz="1179" dirty="0">
                <a:latin typeface="Arial"/>
                <a:cs typeface="Arial"/>
              </a:rPr>
              <a:t>e</a:t>
            </a:r>
            <a:r>
              <a:rPr sz="1179" spc="-5" dirty="0">
                <a:latin typeface="Arial"/>
                <a:cs typeface="Arial"/>
              </a:rPr>
              <a:t> pub</a:t>
            </a:r>
            <a:r>
              <a:rPr sz="1179" spc="-9" dirty="0">
                <a:latin typeface="Arial"/>
                <a:cs typeface="Arial"/>
              </a:rPr>
              <a:t>l</a:t>
            </a:r>
            <a:r>
              <a:rPr sz="1179" spc="-5" dirty="0">
                <a:latin typeface="Arial"/>
                <a:cs typeface="Arial"/>
              </a:rPr>
              <a:t>i</a:t>
            </a:r>
            <a:r>
              <a:rPr sz="1179" dirty="0">
                <a:latin typeface="Arial"/>
                <a:cs typeface="Arial"/>
              </a:rPr>
              <a:t>c</a:t>
            </a:r>
            <a:r>
              <a:rPr sz="1179" spc="-5" dirty="0">
                <a:latin typeface="Arial"/>
                <a:cs typeface="Arial"/>
              </a:rPr>
              <a:t> </a:t>
            </a:r>
            <a:r>
              <a:rPr sz="1179" dirty="0">
                <a:latin typeface="Arial"/>
                <a:cs typeface="Arial"/>
              </a:rPr>
              <a:t>k</a:t>
            </a:r>
            <a:r>
              <a:rPr sz="1179" spc="-5" dirty="0">
                <a:latin typeface="Arial"/>
                <a:cs typeface="Arial"/>
              </a:rPr>
              <a:t>e</a:t>
            </a:r>
            <a:r>
              <a:rPr sz="1179" dirty="0">
                <a:latin typeface="Arial"/>
                <a:cs typeface="Arial"/>
              </a:rPr>
              <a:t>y</a:t>
            </a:r>
            <a:r>
              <a:rPr sz="1179" spc="-5" dirty="0">
                <a:latin typeface="Arial"/>
                <a:cs typeface="Arial"/>
              </a:rPr>
              <a:t> t</a:t>
            </a:r>
            <a:r>
              <a:rPr sz="1179" dirty="0">
                <a:latin typeface="Arial"/>
                <a:cs typeface="Arial"/>
              </a:rPr>
              <a:t>o</a:t>
            </a:r>
            <a:r>
              <a:rPr sz="1179" spc="-5" dirty="0">
                <a:latin typeface="Arial"/>
                <a:cs typeface="Arial"/>
              </a:rPr>
              <a:t> en</a:t>
            </a:r>
            <a:r>
              <a:rPr sz="1179" spc="-14" dirty="0">
                <a:latin typeface="Arial"/>
                <a:cs typeface="Arial"/>
              </a:rPr>
              <a:t>c</a:t>
            </a:r>
            <a:r>
              <a:rPr sz="1179" spc="5" dirty="0">
                <a:latin typeface="Arial"/>
                <a:cs typeface="Arial"/>
              </a:rPr>
              <a:t>r</a:t>
            </a:r>
            <a:r>
              <a:rPr sz="1179" spc="-14" dirty="0">
                <a:latin typeface="Arial"/>
                <a:cs typeface="Arial"/>
              </a:rPr>
              <a:t>y</a:t>
            </a:r>
            <a:r>
              <a:rPr sz="1179" spc="-5" dirty="0">
                <a:latin typeface="Arial"/>
                <a:cs typeface="Arial"/>
              </a:rPr>
              <a:t>pt me</a:t>
            </a:r>
            <a:r>
              <a:rPr sz="1179" dirty="0">
                <a:latin typeface="Arial"/>
                <a:cs typeface="Arial"/>
              </a:rPr>
              <a:t>ss</a:t>
            </a:r>
            <a:r>
              <a:rPr sz="1179" spc="-5" dirty="0">
                <a:latin typeface="Arial"/>
                <a:cs typeface="Arial"/>
              </a:rPr>
              <a:t>age</a:t>
            </a:r>
            <a:r>
              <a:rPr sz="1179" dirty="0">
                <a:latin typeface="Arial"/>
                <a:cs typeface="Arial"/>
              </a:rPr>
              <a:t>s</a:t>
            </a:r>
          </a:p>
          <a:p>
            <a:pPr marL="11516" marR="4607">
              <a:lnSpc>
                <a:spcPts val="1315"/>
              </a:lnSpc>
              <a:spcBef>
                <a:spcPts val="1052"/>
              </a:spcBef>
            </a:pPr>
            <a:r>
              <a:rPr sz="1179" dirty="0">
                <a:latin typeface="Arial"/>
                <a:cs typeface="Arial"/>
              </a:rPr>
              <a:t>A</a:t>
            </a:r>
            <a:r>
              <a:rPr sz="1179" spc="-5" dirty="0">
                <a:latin typeface="Arial"/>
                <a:cs typeface="Arial"/>
              </a:rPr>
              <a:t>n</a:t>
            </a:r>
            <a:r>
              <a:rPr sz="1179" spc="-14" dirty="0">
                <a:latin typeface="Arial"/>
                <a:cs typeface="Arial"/>
              </a:rPr>
              <a:t>y</a:t>
            </a:r>
            <a:r>
              <a:rPr sz="1179" spc="-5" dirty="0">
                <a:latin typeface="Arial"/>
                <a:cs typeface="Arial"/>
              </a:rPr>
              <a:t>on</a:t>
            </a:r>
            <a:r>
              <a:rPr sz="1179" dirty="0">
                <a:latin typeface="Arial"/>
                <a:cs typeface="Arial"/>
              </a:rPr>
              <a:t>e</a:t>
            </a:r>
            <a:r>
              <a:rPr sz="1179" spc="-5" dirty="0">
                <a:latin typeface="Arial"/>
                <a:cs typeface="Arial"/>
              </a:rPr>
              <a:t> </a:t>
            </a:r>
            <a:r>
              <a:rPr sz="1179" dirty="0">
                <a:latin typeface="Arial"/>
                <a:cs typeface="Arial"/>
              </a:rPr>
              <a:t>c</a:t>
            </a:r>
            <a:r>
              <a:rPr sz="1179" spc="-5" dirty="0">
                <a:latin typeface="Arial"/>
                <a:cs typeface="Arial"/>
              </a:rPr>
              <a:t>a</a:t>
            </a:r>
            <a:r>
              <a:rPr sz="1179" dirty="0">
                <a:latin typeface="Arial"/>
                <a:cs typeface="Arial"/>
              </a:rPr>
              <a:t>n</a:t>
            </a:r>
            <a:r>
              <a:rPr sz="1179" spc="-5" dirty="0">
                <a:latin typeface="Arial"/>
                <a:cs typeface="Arial"/>
              </a:rPr>
              <a:t> en</a:t>
            </a:r>
            <a:r>
              <a:rPr sz="1179" dirty="0">
                <a:latin typeface="Arial"/>
                <a:cs typeface="Arial"/>
              </a:rPr>
              <a:t>c</a:t>
            </a:r>
            <a:r>
              <a:rPr sz="1179" spc="-5" dirty="0">
                <a:latin typeface="Arial"/>
                <a:cs typeface="Arial"/>
              </a:rPr>
              <a:t>r</a:t>
            </a:r>
            <a:r>
              <a:rPr sz="1179" dirty="0">
                <a:latin typeface="Arial"/>
                <a:cs typeface="Arial"/>
              </a:rPr>
              <a:t>y</a:t>
            </a:r>
            <a:r>
              <a:rPr sz="1179" spc="-5" dirty="0">
                <a:latin typeface="Arial"/>
                <a:cs typeface="Arial"/>
              </a:rPr>
              <a:t>pt me</a:t>
            </a:r>
            <a:r>
              <a:rPr sz="1179" dirty="0">
                <a:latin typeface="Arial"/>
                <a:cs typeface="Arial"/>
              </a:rPr>
              <a:t>ss</a:t>
            </a:r>
            <a:r>
              <a:rPr sz="1179" spc="-5" dirty="0">
                <a:latin typeface="Arial"/>
                <a:cs typeface="Arial"/>
              </a:rPr>
              <a:t>age, but the</a:t>
            </a:r>
            <a:r>
              <a:rPr sz="1179" dirty="0">
                <a:latin typeface="Arial"/>
                <a:cs typeface="Arial"/>
              </a:rPr>
              <a:t>y</a:t>
            </a:r>
            <a:r>
              <a:rPr sz="1179" spc="-14" dirty="0">
                <a:latin typeface="Arial"/>
                <a:cs typeface="Arial"/>
              </a:rPr>
              <a:t> </a:t>
            </a:r>
            <a:r>
              <a:rPr sz="1179" dirty="0">
                <a:latin typeface="Arial"/>
                <a:cs typeface="Arial"/>
              </a:rPr>
              <a:t>c</a:t>
            </a:r>
            <a:r>
              <a:rPr sz="1179" spc="-5" dirty="0">
                <a:latin typeface="Arial"/>
                <a:cs typeface="Arial"/>
              </a:rPr>
              <a:t>annot de</a:t>
            </a:r>
            <a:r>
              <a:rPr sz="1179" dirty="0">
                <a:latin typeface="Arial"/>
                <a:cs typeface="Arial"/>
              </a:rPr>
              <a:t>c</a:t>
            </a:r>
            <a:r>
              <a:rPr sz="1179" spc="-5" dirty="0">
                <a:latin typeface="Arial"/>
                <a:cs typeface="Arial"/>
              </a:rPr>
              <a:t>r</a:t>
            </a:r>
            <a:r>
              <a:rPr sz="1179" dirty="0">
                <a:latin typeface="Arial"/>
                <a:cs typeface="Arial"/>
              </a:rPr>
              <a:t>y</a:t>
            </a:r>
            <a:r>
              <a:rPr sz="1179" spc="-5" dirty="0">
                <a:latin typeface="Arial"/>
                <a:cs typeface="Arial"/>
              </a:rPr>
              <a:t>pt th</a:t>
            </a:r>
            <a:r>
              <a:rPr sz="1179" dirty="0">
                <a:latin typeface="Arial"/>
                <a:cs typeface="Arial"/>
              </a:rPr>
              <a:t>e</a:t>
            </a:r>
            <a:r>
              <a:rPr sz="1179" spc="-5" dirty="0">
                <a:latin typeface="Arial"/>
                <a:cs typeface="Arial"/>
              </a:rPr>
              <a:t> </a:t>
            </a:r>
            <a:r>
              <a:rPr sz="1179" dirty="0">
                <a:latin typeface="Arial"/>
                <a:cs typeface="Arial"/>
              </a:rPr>
              <a:t>ci</a:t>
            </a:r>
            <a:r>
              <a:rPr sz="1179" spc="-5" dirty="0">
                <a:latin typeface="Arial"/>
                <a:cs typeface="Arial"/>
              </a:rPr>
              <a:t>phertext</a:t>
            </a:r>
            <a:endParaRPr sz="1179" dirty="0">
              <a:latin typeface="Arial"/>
              <a:cs typeface="Arial"/>
            </a:endParaRPr>
          </a:p>
        </p:txBody>
      </p:sp>
      <p:sp>
        <p:nvSpPr>
          <p:cNvPr id="12" name="object 12"/>
          <p:cNvSpPr txBox="1"/>
          <p:nvPr/>
        </p:nvSpPr>
        <p:spPr>
          <a:xfrm>
            <a:off x="935129" y="3196297"/>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13" name="object 13"/>
          <p:cNvSpPr txBox="1"/>
          <p:nvPr/>
        </p:nvSpPr>
        <p:spPr>
          <a:xfrm>
            <a:off x="543573" y="3682082"/>
            <a:ext cx="76584" cy="76816"/>
          </a:xfrm>
          <a:prstGeom prst="rect">
            <a:avLst/>
          </a:prstGeom>
        </p:spPr>
        <p:txBody>
          <a:bodyPr vert="horz" wrap="square" lIns="0" tIns="0" rIns="0" bIns="0" rtlCol="0">
            <a:spAutoFit/>
          </a:bodyPr>
          <a:lstStyle/>
          <a:p>
            <a:pPr marL="11516"/>
            <a:r>
              <a:rPr sz="499" spc="113" dirty="0">
                <a:latin typeface="Arial"/>
                <a:cs typeface="Arial"/>
              </a:rPr>
              <a:t>●</a:t>
            </a:r>
            <a:endParaRPr sz="499">
              <a:latin typeface="Arial"/>
              <a:cs typeface="Arial"/>
            </a:endParaRPr>
          </a:p>
        </p:txBody>
      </p:sp>
      <p:sp>
        <p:nvSpPr>
          <p:cNvPr id="14" name="object 14"/>
          <p:cNvSpPr txBox="1"/>
          <p:nvPr/>
        </p:nvSpPr>
        <p:spPr>
          <a:xfrm>
            <a:off x="837240" y="3642812"/>
            <a:ext cx="803267" cy="181460"/>
          </a:xfrm>
          <a:prstGeom prst="rect">
            <a:avLst/>
          </a:prstGeom>
        </p:spPr>
        <p:txBody>
          <a:bodyPr vert="horz" wrap="square" lIns="0" tIns="0" rIns="0" bIns="0" rtlCol="0">
            <a:spAutoFit/>
          </a:bodyPr>
          <a:lstStyle/>
          <a:p>
            <a:pPr marL="11516"/>
            <a:r>
              <a:rPr sz="1179" b="1" spc="-5" dirty="0">
                <a:latin typeface="Arial"/>
                <a:cs typeface="Arial"/>
              </a:rPr>
              <a:t>Dec</a:t>
            </a:r>
            <a:r>
              <a:rPr sz="1179" b="1" spc="-9" dirty="0">
                <a:latin typeface="Arial"/>
                <a:cs typeface="Arial"/>
              </a:rPr>
              <a:t>r</a:t>
            </a:r>
            <a:r>
              <a:rPr sz="1179" b="1" spc="-5" dirty="0">
                <a:latin typeface="Arial"/>
                <a:cs typeface="Arial"/>
              </a:rPr>
              <a:t>y</a:t>
            </a:r>
            <a:r>
              <a:rPr sz="1179" b="1" spc="-9" dirty="0">
                <a:latin typeface="Arial"/>
                <a:cs typeface="Arial"/>
              </a:rPr>
              <a:t>p</a:t>
            </a:r>
            <a:r>
              <a:rPr sz="1179" b="1" spc="-5" dirty="0">
                <a:latin typeface="Arial"/>
                <a:cs typeface="Arial"/>
              </a:rPr>
              <a:t>t</a:t>
            </a:r>
            <a:r>
              <a:rPr sz="1179" b="1" spc="-9" dirty="0">
                <a:latin typeface="Arial"/>
                <a:cs typeface="Arial"/>
              </a:rPr>
              <a:t>i</a:t>
            </a:r>
            <a:r>
              <a:rPr sz="1179" b="1" spc="-5" dirty="0">
                <a:latin typeface="Arial"/>
                <a:cs typeface="Arial"/>
              </a:rPr>
              <a:t>on</a:t>
            </a:r>
            <a:endParaRPr sz="1179">
              <a:latin typeface="Arial"/>
              <a:cs typeface="Arial"/>
            </a:endParaRPr>
          </a:p>
        </p:txBody>
      </p:sp>
      <p:sp>
        <p:nvSpPr>
          <p:cNvPr id="15" name="object 15"/>
          <p:cNvSpPr txBox="1"/>
          <p:nvPr/>
        </p:nvSpPr>
        <p:spPr>
          <a:xfrm>
            <a:off x="935129" y="3990926"/>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16" name="object 16"/>
          <p:cNvSpPr txBox="1"/>
          <p:nvPr/>
        </p:nvSpPr>
        <p:spPr>
          <a:xfrm>
            <a:off x="1228797" y="3973331"/>
            <a:ext cx="2469686" cy="181460"/>
          </a:xfrm>
          <a:prstGeom prst="rect">
            <a:avLst/>
          </a:prstGeom>
        </p:spPr>
        <p:txBody>
          <a:bodyPr vert="horz" wrap="square" lIns="0" tIns="0" rIns="0" bIns="0" rtlCol="0">
            <a:spAutoFit/>
          </a:bodyPr>
          <a:lstStyle/>
          <a:p>
            <a:pPr marL="11516"/>
            <a:r>
              <a:rPr sz="1179" spc="-5" dirty="0">
                <a:latin typeface="Arial"/>
                <a:cs typeface="Arial"/>
              </a:rPr>
              <a:t>Us</a:t>
            </a:r>
            <a:r>
              <a:rPr sz="1179" dirty="0">
                <a:latin typeface="Arial"/>
                <a:cs typeface="Arial"/>
              </a:rPr>
              <a:t>e</a:t>
            </a:r>
            <a:r>
              <a:rPr sz="1179" spc="-5" dirty="0">
                <a:latin typeface="Arial"/>
                <a:cs typeface="Arial"/>
              </a:rPr>
              <a:t> pri</a:t>
            </a:r>
            <a:r>
              <a:rPr sz="1179" spc="-14" dirty="0">
                <a:latin typeface="Arial"/>
                <a:cs typeface="Arial"/>
              </a:rPr>
              <a:t>v</a:t>
            </a:r>
            <a:r>
              <a:rPr sz="1179" spc="-5" dirty="0">
                <a:latin typeface="Arial"/>
                <a:cs typeface="Arial"/>
              </a:rPr>
              <a:t>at</a:t>
            </a:r>
            <a:r>
              <a:rPr sz="1179" dirty="0">
                <a:latin typeface="Arial"/>
                <a:cs typeface="Arial"/>
              </a:rPr>
              <a:t>e</a:t>
            </a:r>
            <a:r>
              <a:rPr sz="1179" spc="-5" dirty="0">
                <a:latin typeface="Arial"/>
                <a:cs typeface="Arial"/>
              </a:rPr>
              <a:t> </a:t>
            </a:r>
            <a:r>
              <a:rPr sz="1179" dirty="0">
                <a:latin typeface="Arial"/>
                <a:cs typeface="Arial"/>
              </a:rPr>
              <a:t>k</a:t>
            </a:r>
            <a:r>
              <a:rPr sz="1179" spc="-5" dirty="0">
                <a:latin typeface="Arial"/>
                <a:cs typeface="Arial"/>
              </a:rPr>
              <a:t>e</a:t>
            </a:r>
            <a:r>
              <a:rPr sz="1179" dirty="0">
                <a:latin typeface="Arial"/>
                <a:cs typeface="Arial"/>
              </a:rPr>
              <a:t>y</a:t>
            </a:r>
            <a:r>
              <a:rPr sz="1179" spc="-5" dirty="0">
                <a:latin typeface="Arial"/>
                <a:cs typeface="Arial"/>
              </a:rPr>
              <a:t> t</a:t>
            </a:r>
            <a:r>
              <a:rPr sz="1179" dirty="0">
                <a:latin typeface="Arial"/>
                <a:cs typeface="Arial"/>
              </a:rPr>
              <a:t>o</a:t>
            </a:r>
            <a:r>
              <a:rPr sz="1179" spc="-5" dirty="0">
                <a:latin typeface="Arial"/>
                <a:cs typeface="Arial"/>
              </a:rPr>
              <a:t> de</a:t>
            </a:r>
            <a:r>
              <a:rPr sz="1179" dirty="0">
                <a:latin typeface="Arial"/>
                <a:cs typeface="Arial"/>
              </a:rPr>
              <a:t>c</a:t>
            </a:r>
            <a:r>
              <a:rPr sz="1179" spc="-5" dirty="0">
                <a:latin typeface="Arial"/>
                <a:cs typeface="Arial"/>
              </a:rPr>
              <a:t>r</a:t>
            </a:r>
            <a:r>
              <a:rPr sz="1179" dirty="0">
                <a:latin typeface="Arial"/>
                <a:cs typeface="Arial"/>
              </a:rPr>
              <a:t>y</a:t>
            </a:r>
            <a:r>
              <a:rPr sz="1179" spc="-5" dirty="0">
                <a:latin typeface="Arial"/>
                <a:cs typeface="Arial"/>
              </a:rPr>
              <a:t>pt me</a:t>
            </a:r>
            <a:r>
              <a:rPr sz="1179" dirty="0">
                <a:latin typeface="Arial"/>
                <a:cs typeface="Arial"/>
              </a:rPr>
              <a:t>s</a:t>
            </a:r>
            <a:r>
              <a:rPr sz="1179" spc="-14" dirty="0">
                <a:latin typeface="Arial"/>
                <a:cs typeface="Arial"/>
              </a:rPr>
              <a:t>s</a:t>
            </a:r>
            <a:r>
              <a:rPr sz="1179" spc="-5" dirty="0">
                <a:latin typeface="Arial"/>
                <a:cs typeface="Arial"/>
              </a:rPr>
              <a:t>age</a:t>
            </a:r>
            <a:r>
              <a:rPr sz="1179" dirty="0">
                <a:latin typeface="Arial"/>
                <a:cs typeface="Arial"/>
              </a:rPr>
              <a:t>s</a:t>
            </a:r>
            <a:endParaRPr sz="1179">
              <a:latin typeface="Arial"/>
              <a:cs typeface="Arial"/>
            </a:endParaRPr>
          </a:p>
        </p:txBody>
      </p:sp>
      <p:sp>
        <p:nvSpPr>
          <p:cNvPr id="17" name="object 17"/>
          <p:cNvSpPr txBox="1"/>
          <p:nvPr/>
        </p:nvSpPr>
        <p:spPr>
          <a:xfrm>
            <a:off x="543573" y="4310876"/>
            <a:ext cx="76584" cy="76816"/>
          </a:xfrm>
          <a:prstGeom prst="rect">
            <a:avLst/>
          </a:prstGeom>
        </p:spPr>
        <p:txBody>
          <a:bodyPr vert="horz" wrap="square" lIns="0" tIns="0" rIns="0" bIns="0" rtlCol="0">
            <a:spAutoFit/>
          </a:bodyPr>
          <a:lstStyle/>
          <a:p>
            <a:pPr marL="11516"/>
            <a:r>
              <a:rPr sz="499" spc="113" dirty="0">
                <a:latin typeface="Arial"/>
                <a:cs typeface="Arial"/>
              </a:rPr>
              <a:t>●</a:t>
            </a:r>
            <a:endParaRPr sz="499">
              <a:latin typeface="Arial"/>
              <a:cs typeface="Arial"/>
            </a:endParaRPr>
          </a:p>
        </p:txBody>
      </p:sp>
      <p:sp>
        <p:nvSpPr>
          <p:cNvPr id="18" name="object 18"/>
          <p:cNvSpPr txBox="1"/>
          <p:nvPr/>
        </p:nvSpPr>
        <p:spPr>
          <a:xfrm>
            <a:off x="837239" y="4270454"/>
            <a:ext cx="2974679" cy="181460"/>
          </a:xfrm>
          <a:prstGeom prst="rect">
            <a:avLst/>
          </a:prstGeom>
        </p:spPr>
        <p:txBody>
          <a:bodyPr vert="horz" wrap="square" lIns="0" tIns="0" rIns="0" bIns="0" rtlCol="0">
            <a:spAutoFit/>
          </a:bodyPr>
          <a:lstStyle/>
          <a:p>
            <a:pPr marL="11516"/>
            <a:r>
              <a:rPr sz="1179" b="1" spc="-9" dirty="0">
                <a:latin typeface="Arial"/>
                <a:cs typeface="Arial"/>
              </a:rPr>
              <a:t>E</a:t>
            </a:r>
            <a:r>
              <a:rPr sz="1179" b="1" spc="-5" dirty="0">
                <a:latin typeface="Arial"/>
                <a:cs typeface="Arial"/>
              </a:rPr>
              <a:t>xa</a:t>
            </a:r>
            <a:r>
              <a:rPr sz="1179" b="1" dirty="0">
                <a:latin typeface="Arial"/>
                <a:cs typeface="Arial"/>
              </a:rPr>
              <a:t>m</a:t>
            </a:r>
            <a:r>
              <a:rPr sz="1179" b="1" spc="-9" dirty="0">
                <a:latin typeface="Arial"/>
                <a:cs typeface="Arial"/>
              </a:rPr>
              <a:t>p</a:t>
            </a:r>
            <a:r>
              <a:rPr sz="1179" b="1" spc="-5" dirty="0">
                <a:latin typeface="Arial"/>
                <a:cs typeface="Arial"/>
              </a:rPr>
              <a:t>l</a:t>
            </a:r>
            <a:r>
              <a:rPr sz="1179" b="1" dirty="0">
                <a:latin typeface="Arial"/>
                <a:cs typeface="Arial"/>
              </a:rPr>
              <a:t>e</a:t>
            </a:r>
            <a:r>
              <a:rPr sz="1179" b="1" spc="-5" dirty="0">
                <a:latin typeface="Arial"/>
                <a:cs typeface="Arial"/>
              </a:rPr>
              <a:t> </a:t>
            </a:r>
            <a:r>
              <a:rPr sz="1179" spc="-5" dirty="0">
                <a:latin typeface="Arial"/>
                <a:cs typeface="Arial"/>
              </a:rPr>
              <a:t>: </a:t>
            </a:r>
            <a:r>
              <a:rPr sz="1179" b="1" spc="-9" dirty="0">
                <a:latin typeface="Arial"/>
                <a:cs typeface="Arial"/>
              </a:rPr>
              <a:t>R</a:t>
            </a:r>
            <a:r>
              <a:rPr sz="1179" b="1" dirty="0">
                <a:latin typeface="Arial"/>
                <a:cs typeface="Arial"/>
              </a:rPr>
              <a:t>SA</a:t>
            </a:r>
            <a:r>
              <a:rPr sz="1179" b="1" spc="-9" dirty="0">
                <a:latin typeface="Arial"/>
                <a:cs typeface="Arial"/>
              </a:rPr>
              <a:t> </a:t>
            </a:r>
            <a:r>
              <a:rPr sz="1179" dirty="0">
                <a:latin typeface="Arial"/>
                <a:cs typeface="Arial"/>
              </a:rPr>
              <a:t>–</a:t>
            </a:r>
            <a:r>
              <a:rPr sz="1179" spc="-5" dirty="0">
                <a:latin typeface="Arial"/>
                <a:cs typeface="Arial"/>
              </a:rPr>
              <a:t> Rive</a:t>
            </a:r>
            <a:r>
              <a:rPr sz="1179" spc="-14" dirty="0">
                <a:latin typeface="Arial"/>
                <a:cs typeface="Arial"/>
              </a:rPr>
              <a:t>s</a:t>
            </a:r>
            <a:r>
              <a:rPr sz="1179" spc="-9" dirty="0">
                <a:latin typeface="Arial"/>
                <a:cs typeface="Arial"/>
              </a:rPr>
              <a:t>t</a:t>
            </a:r>
            <a:r>
              <a:rPr sz="1179" spc="-5" dirty="0">
                <a:latin typeface="Arial"/>
                <a:cs typeface="Arial"/>
              </a:rPr>
              <a:t>, </a:t>
            </a:r>
            <a:r>
              <a:rPr sz="1179" dirty="0">
                <a:latin typeface="Arial"/>
                <a:cs typeface="Arial"/>
              </a:rPr>
              <a:t>S</a:t>
            </a:r>
            <a:r>
              <a:rPr sz="1179" spc="-5" dirty="0">
                <a:latin typeface="Arial"/>
                <a:cs typeface="Arial"/>
              </a:rPr>
              <a:t>hami</a:t>
            </a:r>
            <a:r>
              <a:rPr sz="1179" dirty="0">
                <a:latin typeface="Arial"/>
                <a:cs typeface="Arial"/>
              </a:rPr>
              <a:t>r</a:t>
            </a:r>
            <a:r>
              <a:rPr sz="1179" spc="-5" dirty="0">
                <a:latin typeface="Arial"/>
                <a:cs typeface="Arial"/>
              </a:rPr>
              <a:t> </a:t>
            </a:r>
            <a:r>
              <a:rPr sz="1179" dirty="0">
                <a:latin typeface="Arial"/>
                <a:cs typeface="Arial"/>
              </a:rPr>
              <a:t>&amp;</a:t>
            </a:r>
            <a:r>
              <a:rPr sz="1179" spc="-73" dirty="0">
                <a:latin typeface="Arial"/>
                <a:cs typeface="Arial"/>
              </a:rPr>
              <a:t> </a:t>
            </a:r>
            <a:r>
              <a:rPr sz="1179" spc="-9" dirty="0">
                <a:latin typeface="Arial"/>
                <a:cs typeface="Arial"/>
              </a:rPr>
              <a:t>A</a:t>
            </a:r>
            <a:r>
              <a:rPr sz="1179" spc="-5" dirty="0">
                <a:latin typeface="Arial"/>
                <a:cs typeface="Arial"/>
              </a:rPr>
              <a:t>dlema</a:t>
            </a:r>
            <a:r>
              <a:rPr sz="1179" dirty="0">
                <a:latin typeface="Arial"/>
                <a:cs typeface="Arial"/>
              </a:rPr>
              <a:t>n</a:t>
            </a:r>
            <a:endParaRPr sz="1179">
              <a:latin typeface="Arial"/>
              <a:cs typeface="Arial"/>
            </a:endParaRPr>
          </a:p>
        </p:txBody>
      </p:sp>
      <p:sp>
        <p:nvSpPr>
          <p:cNvPr id="20" name="object 20"/>
          <p:cNvSpPr txBox="1"/>
          <p:nvPr/>
        </p:nvSpPr>
        <p:spPr>
          <a:xfrm>
            <a:off x="1228796" y="4600973"/>
            <a:ext cx="3571802" cy="1542730"/>
          </a:xfrm>
          <a:prstGeom prst="rect">
            <a:avLst/>
          </a:prstGeom>
        </p:spPr>
        <p:txBody>
          <a:bodyPr vert="horz" wrap="square" lIns="0" tIns="0" rIns="0" bIns="0" rtlCol="0">
            <a:spAutoFit/>
          </a:bodyPr>
          <a:lstStyle/>
          <a:p>
            <a:pPr marL="11516">
              <a:lnSpc>
                <a:spcPts val="1365"/>
              </a:lnSpc>
            </a:pPr>
            <a:r>
              <a:rPr lang="en-US" sz="1179" dirty="0">
                <a:latin typeface="Arial"/>
                <a:cs typeface="Arial"/>
              </a:rPr>
              <a:t>P</a:t>
            </a:r>
            <a:r>
              <a:rPr lang="en-US" sz="1179" spc="-5" dirty="0">
                <a:latin typeface="Arial"/>
                <a:cs typeface="Arial"/>
              </a:rPr>
              <a:t>roperty u</a:t>
            </a:r>
            <a:r>
              <a:rPr lang="en-US" sz="1179" dirty="0">
                <a:latin typeface="Arial"/>
                <a:cs typeface="Arial"/>
              </a:rPr>
              <a:t>s</a:t>
            </a:r>
            <a:r>
              <a:rPr lang="en-US" sz="1179" spc="-5" dirty="0">
                <a:latin typeface="Arial"/>
                <a:cs typeface="Arial"/>
              </a:rPr>
              <a:t>e</a:t>
            </a:r>
            <a:r>
              <a:rPr lang="en-US" sz="1179" dirty="0">
                <a:latin typeface="Arial"/>
                <a:cs typeface="Arial"/>
              </a:rPr>
              <a:t>d</a:t>
            </a:r>
            <a:r>
              <a:rPr lang="en-US" sz="1179" spc="-5" dirty="0">
                <a:latin typeface="Arial"/>
                <a:cs typeface="Arial"/>
              </a:rPr>
              <a:t> </a:t>
            </a:r>
            <a:r>
              <a:rPr lang="en-US" sz="1179" dirty="0">
                <a:latin typeface="Arial"/>
                <a:cs typeface="Arial"/>
              </a:rPr>
              <a:t>-</a:t>
            </a:r>
            <a:r>
              <a:rPr lang="en-US" sz="1179" spc="-5" dirty="0">
                <a:latin typeface="Arial"/>
                <a:cs typeface="Arial"/>
              </a:rPr>
              <a:t> </a:t>
            </a:r>
            <a:r>
              <a:rPr lang="en-US" sz="1179" b="1" spc="-9" dirty="0">
                <a:latin typeface="Arial"/>
                <a:cs typeface="Arial"/>
              </a:rPr>
              <a:t>D</a:t>
            </a:r>
            <a:r>
              <a:rPr lang="en-US" sz="1179" b="1" spc="-5" dirty="0">
                <a:latin typeface="Arial"/>
                <a:cs typeface="Arial"/>
              </a:rPr>
              <a:t>i</a:t>
            </a:r>
            <a:r>
              <a:rPr lang="en-US" sz="1179" b="1" dirty="0">
                <a:latin typeface="Arial"/>
                <a:cs typeface="Arial"/>
              </a:rPr>
              <a:t>f</a:t>
            </a:r>
            <a:r>
              <a:rPr lang="en-US" sz="1179" b="1" spc="-5" dirty="0">
                <a:latin typeface="Arial"/>
                <a:cs typeface="Arial"/>
              </a:rPr>
              <a:t>fic</a:t>
            </a:r>
            <a:r>
              <a:rPr lang="en-US" sz="1179" b="1" spc="-9" dirty="0">
                <a:latin typeface="Arial"/>
                <a:cs typeface="Arial"/>
              </a:rPr>
              <a:t>ult</a:t>
            </a:r>
            <a:r>
              <a:rPr lang="en-US" sz="1179" b="1" dirty="0">
                <a:latin typeface="Arial"/>
                <a:cs typeface="Arial"/>
              </a:rPr>
              <a:t>y</a:t>
            </a:r>
            <a:r>
              <a:rPr lang="en-US" sz="1179" b="1" spc="-5" dirty="0">
                <a:latin typeface="Arial"/>
                <a:cs typeface="Arial"/>
              </a:rPr>
              <a:t> </a:t>
            </a:r>
            <a:r>
              <a:rPr lang="en-US" sz="1179" b="1" spc="-9" dirty="0">
                <a:latin typeface="Arial"/>
                <a:cs typeface="Arial"/>
              </a:rPr>
              <a:t>o</a:t>
            </a:r>
            <a:r>
              <a:rPr lang="en-US" sz="1179" b="1" dirty="0">
                <a:latin typeface="Arial"/>
                <a:cs typeface="Arial"/>
              </a:rPr>
              <a:t>f </a:t>
            </a:r>
            <a:r>
              <a:rPr lang="en-US" sz="1179" b="1" spc="-5" dirty="0">
                <a:latin typeface="Arial"/>
                <a:cs typeface="Arial"/>
              </a:rPr>
              <a:t>fact</a:t>
            </a:r>
            <a:r>
              <a:rPr lang="en-US" sz="1179" b="1" spc="-9" dirty="0">
                <a:latin typeface="Arial"/>
                <a:cs typeface="Arial"/>
              </a:rPr>
              <a:t>o</a:t>
            </a:r>
            <a:r>
              <a:rPr lang="en-US" sz="1179" b="1" dirty="0">
                <a:latin typeface="Arial"/>
                <a:cs typeface="Arial"/>
              </a:rPr>
              <a:t>r</a:t>
            </a:r>
            <a:r>
              <a:rPr lang="en-US" sz="1179" b="1" spc="-9" dirty="0">
                <a:latin typeface="Arial"/>
                <a:cs typeface="Arial"/>
              </a:rPr>
              <a:t>in</a:t>
            </a:r>
            <a:r>
              <a:rPr lang="en-US" sz="1179" b="1" spc="-5" dirty="0">
                <a:latin typeface="Arial"/>
                <a:cs typeface="Arial"/>
              </a:rPr>
              <a:t>g </a:t>
            </a:r>
            <a:r>
              <a:rPr lang="en-US" sz="1179" spc="-5" dirty="0">
                <a:latin typeface="Arial"/>
                <a:cs typeface="Arial"/>
              </a:rPr>
              <a:t>larg</a:t>
            </a:r>
            <a:r>
              <a:rPr lang="en-US" sz="1179" dirty="0">
                <a:latin typeface="Arial"/>
                <a:cs typeface="Arial"/>
              </a:rPr>
              <a:t>e</a:t>
            </a:r>
          </a:p>
          <a:p>
            <a:pPr marL="1089448">
              <a:lnSpc>
                <a:spcPts val="1365"/>
              </a:lnSpc>
            </a:pPr>
            <a:r>
              <a:rPr lang="en-US" sz="1179" spc="-5" dirty="0">
                <a:latin typeface="Arial"/>
                <a:cs typeface="Arial"/>
              </a:rPr>
              <a:t>integer</a:t>
            </a:r>
            <a:r>
              <a:rPr lang="en-US" sz="1179" dirty="0">
                <a:latin typeface="Arial"/>
                <a:cs typeface="Arial"/>
              </a:rPr>
              <a:t>s</a:t>
            </a:r>
            <a:r>
              <a:rPr lang="en-US" sz="1179" spc="-5" dirty="0">
                <a:latin typeface="Arial"/>
                <a:cs typeface="Arial"/>
              </a:rPr>
              <a:t> t</a:t>
            </a:r>
            <a:r>
              <a:rPr lang="en-US" sz="1179" dirty="0">
                <a:latin typeface="Arial"/>
                <a:cs typeface="Arial"/>
              </a:rPr>
              <a:t>o</a:t>
            </a:r>
            <a:r>
              <a:rPr lang="en-US" sz="1179" spc="-5" dirty="0">
                <a:latin typeface="Arial"/>
                <a:cs typeface="Arial"/>
              </a:rPr>
              <a:t> prim</a:t>
            </a:r>
            <a:r>
              <a:rPr lang="en-US" sz="1179" dirty="0">
                <a:latin typeface="Arial"/>
                <a:cs typeface="Arial"/>
              </a:rPr>
              <a:t>e</a:t>
            </a:r>
            <a:r>
              <a:rPr lang="en-US" sz="1179" spc="-5" dirty="0">
                <a:latin typeface="Arial"/>
                <a:cs typeface="Arial"/>
              </a:rPr>
              <a:t> number</a:t>
            </a:r>
            <a:r>
              <a:rPr lang="en-US" sz="1179" dirty="0">
                <a:latin typeface="Arial"/>
                <a:cs typeface="Arial"/>
              </a:rPr>
              <a:t>s</a:t>
            </a:r>
          </a:p>
          <a:p>
            <a:pPr marL="11516">
              <a:spcBef>
                <a:spcPts val="934"/>
              </a:spcBef>
              <a:tabLst>
                <a:tab pos="1757397" algn="l"/>
              </a:tabLst>
            </a:pPr>
            <a:r>
              <a:rPr lang="en-US" sz="1179" dirty="0">
                <a:latin typeface="Arial"/>
                <a:cs typeface="Arial"/>
              </a:rPr>
              <a:t>N</a:t>
            </a:r>
            <a:r>
              <a:rPr lang="en-US" sz="1179" spc="-5" dirty="0">
                <a:latin typeface="Arial"/>
                <a:cs typeface="Arial"/>
              </a:rPr>
              <a:t> </a:t>
            </a:r>
            <a:r>
              <a:rPr lang="en-US" sz="1179" dirty="0">
                <a:latin typeface="Arial"/>
                <a:cs typeface="Arial"/>
              </a:rPr>
              <a:t>=</a:t>
            </a:r>
            <a:r>
              <a:rPr lang="en-US" sz="1179" spc="-14" dirty="0">
                <a:latin typeface="Arial"/>
                <a:cs typeface="Arial"/>
              </a:rPr>
              <a:t> </a:t>
            </a:r>
            <a:r>
              <a:rPr lang="en-US" sz="1179" dirty="0">
                <a:latin typeface="Arial"/>
                <a:cs typeface="Arial"/>
              </a:rPr>
              <a:t>p</a:t>
            </a:r>
            <a:r>
              <a:rPr lang="en-US" sz="1179" spc="-5" dirty="0">
                <a:latin typeface="Arial"/>
                <a:cs typeface="Arial"/>
              </a:rPr>
              <a:t> </a:t>
            </a:r>
            <a:r>
              <a:rPr lang="en-US" sz="1179" dirty="0">
                <a:latin typeface="Arial"/>
                <a:cs typeface="Arial"/>
              </a:rPr>
              <a:t>* q	</a:t>
            </a:r>
            <a:r>
              <a:rPr lang="en-US" sz="1179" spc="-5" dirty="0">
                <a:latin typeface="Arial"/>
                <a:cs typeface="Arial"/>
              </a:rPr>
              <a:t>(323</a:t>
            </a:r>
            <a:r>
              <a:rPr lang="en-US" sz="1179" dirty="0">
                <a:latin typeface="Arial"/>
                <a:cs typeface="Arial"/>
              </a:rPr>
              <a:t>3</a:t>
            </a:r>
            <a:r>
              <a:rPr lang="en-US" sz="1179" spc="-5" dirty="0">
                <a:latin typeface="Arial"/>
                <a:cs typeface="Arial"/>
              </a:rPr>
              <a:t> </a:t>
            </a:r>
            <a:r>
              <a:rPr lang="en-US" sz="1179" dirty="0">
                <a:latin typeface="Arial"/>
                <a:cs typeface="Arial"/>
              </a:rPr>
              <a:t>=</a:t>
            </a:r>
            <a:r>
              <a:rPr lang="en-US" sz="1179" spc="-5" dirty="0">
                <a:latin typeface="Arial"/>
                <a:cs typeface="Arial"/>
              </a:rPr>
              <a:t> 6</a:t>
            </a:r>
            <a:r>
              <a:rPr lang="en-US" sz="1179" dirty="0">
                <a:latin typeface="Arial"/>
                <a:cs typeface="Arial"/>
              </a:rPr>
              <a:t>1</a:t>
            </a:r>
            <a:r>
              <a:rPr lang="en-US" sz="1179" spc="-5" dirty="0">
                <a:latin typeface="Arial"/>
                <a:cs typeface="Arial"/>
              </a:rPr>
              <a:t> </a:t>
            </a:r>
            <a:r>
              <a:rPr lang="en-US" sz="1179" dirty="0">
                <a:latin typeface="Arial"/>
                <a:cs typeface="Arial"/>
              </a:rPr>
              <a:t>*</a:t>
            </a:r>
            <a:r>
              <a:rPr lang="en-US" sz="1179" spc="-9" dirty="0">
                <a:latin typeface="Arial"/>
                <a:cs typeface="Arial"/>
              </a:rPr>
              <a:t> </a:t>
            </a:r>
            <a:r>
              <a:rPr lang="en-US" sz="1179" spc="-5" dirty="0">
                <a:latin typeface="Arial"/>
                <a:cs typeface="Arial"/>
              </a:rPr>
              <a:t>53</a:t>
            </a:r>
            <a:r>
              <a:rPr lang="en-US" sz="1179" dirty="0">
                <a:latin typeface="Arial"/>
                <a:cs typeface="Arial"/>
              </a:rPr>
              <a:t>)</a:t>
            </a:r>
          </a:p>
          <a:p>
            <a:pPr marL="11516" marR="426105">
              <a:lnSpc>
                <a:spcPts val="2349"/>
              </a:lnSpc>
              <a:spcBef>
                <a:spcPts val="222"/>
              </a:spcBef>
            </a:pPr>
            <a:r>
              <a:rPr lang="en-US" sz="1179" dirty="0">
                <a:latin typeface="Arial"/>
                <a:cs typeface="Arial"/>
              </a:rPr>
              <a:t>N</a:t>
            </a:r>
            <a:r>
              <a:rPr lang="en-US" sz="1179" spc="-5" dirty="0">
                <a:latin typeface="Arial"/>
                <a:cs typeface="Arial"/>
              </a:rPr>
              <a:t> i</a:t>
            </a:r>
            <a:r>
              <a:rPr lang="en-US" sz="1179" dirty="0">
                <a:latin typeface="Arial"/>
                <a:cs typeface="Arial"/>
              </a:rPr>
              <a:t>s</a:t>
            </a:r>
            <a:r>
              <a:rPr lang="en-US" sz="1179" spc="-14" dirty="0">
                <a:latin typeface="Arial"/>
                <a:cs typeface="Arial"/>
              </a:rPr>
              <a:t> </a:t>
            </a:r>
            <a:r>
              <a:rPr lang="en-US" sz="1179" dirty="0">
                <a:latin typeface="Arial"/>
                <a:cs typeface="Arial"/>
              </a:rPr>
              <a:t>a</a:t>
            </a:r>
            <a:r>
              <a:rPr lang="en-US" sz="1179" spc="-5" dirty="0">
                <a:latin typeface="Arial"/>
                <a:cs typeface="Arial"/>
              </a:rPr>
              <a:t> larg</a:t>
            </a:r>
            <a:r>
              <a:rPr lang="en-US" sz="1179" dirty="0">
                <a:latin typeface="Arial"/>
                <a:cs typeface="Arial"/>
              </a:rPr>
              <a:t>e</a:t>
            </a:r>
            <a:r>
              <a:rPr lang="en-US" sz="1179" spc="-5" dirty="0">
                <a:latin typeface="Arial"/>
                <a:cs typeface="Arial"/>
              </a:rPr>
              <a:t> intege</a:t>
            </a:r>
            <a:r>
              <a:rPr lang="en-US" sz="1179" dirty="0">
                <a:latin typeface="Arial"/>
                <a:cs typeface="Arial"/>
              </a:rPr>
              <a:t>r</a:t>
            </a:r>
            <a:r>
              <a:rPr lang="en-US" sz="1179" spc="-5" dirty="0">
                <a:latin typeface="Arial"/>
                <a:cs typeface="Arial"/>
              </a:rPr>
              <a:t> an</a:t>
            </a:r>
            <a:r>
              <a:rPr lang="en-US" sz="1179" dirty="0">
                <a:latin typeface="Arial"/>
                <a:cs typeface="Arial"/>
              </a:rPr>
              <a:t>d</a:t>
            </a:r>
            <a:r>
              <a:rPr lang="en-US" sz="1179" spc="-5" dirty="0">
                <a:latin typeface="Arial"/>
                <a:cs typeface="Arial"/>
              </a:rPr>
              <a:t> p, </a:t>
            </a:r>
            <a:r>
              <a:rPr lang="en-US" sz="1179" dirty="0">
                <a:latin typeface="Arial"/>
                <a:cs typeface="Arial"/>
              </a:rPr>
              <a:t>q</a:t>
            </a:r>
            <a:r>
              <a:rPr lang="en-US" sz="1179" spc="-5" dirty="0">
                <a:latin typeface="Arial"/>
                <a:cs typeface="Arial"/>
              </a:rPr>
              <a:t> a</a:t>
            </a:r>
            <a:r>
              <a:rPr lang="en-US" sz="1179" spc="5" dirty="0">
                <a:latin typeface="Arial"/>
                <a:cs typeface="Arial"/>
              </a:rPr>
              <a:t>r</a:t>
            </a:r>
            <a:r>
              <a:rPr lang="en-US" sz="1179" dirty="0">
                <a:latin typeface="Arial"/>
                <a:cs typeface="Arial"/>
              </a:rPr>
              <a:t>e</a:t>
            </a:r>
            <a:r>
              <a:rPr lang="en-US" sz="1179" spc="-5" dirty="0">
                <a:latin typeface="Arial"/>
                <a:cs typeface="Arial"/>
              </a:rPr>
              <a:t> prim</a:t>
            </a:r>
            <a:r>
              <a:rPr lang="en-US" sz="1179" dirty="0">
                <a:latin typeface="Arial"/>
                <a:cs typeface="Arial"/>
              </a:rPr>
              <a:t>e</a:t>
            </a:r>
            <a:r>
              <a:rPr lang="en-US" sz="1179" spc="-5" dirty="0">
                <a:latin typeface="Arial"/>
                <a:cs typeface="Arial"/>
              </a:rPr>
              <a:t> number</a:t>
            </a:r>
            <a:r>
              <a:rPr lang="en-US" sz="1179" dirty="0">
                <a:latin typeface="Arial"/>
                <a:cs typeface="Arial"/>
              </a:rPr>
              <a:t>s N</a:t>
            </a:r>
            <a:r>
              <a:rPr lang="en-US" sz="1179" spc="-5" dirty="0">
                <a:latin typeface="Arial"/>
                <a:cs typeface="Arial"/>
              </a:rPr>
              <a:t> i</a:t>
            </a:r>
            <a:r>
              <a:rPr lang="en-US" sz="1179" dirty="0">
                <a:latin typeface="Arial"/>
                <a:cs typeface="Arial"/>
              </a:rPr>
              <a:t>s</a:t>
            </a:r>
            <a:r>
              <a:rPr lang="en-US" sz="1179" spc="-14" dirty="0">
                <a:latin typeface="Arial"/>
                <a:cs typeface="Arial"/>
              </a:rPr>
              <a:t> </a:t>
            </a:r>
            <a:r>
              <a:rPr lang="en-US" sz="1179" spc="-5" dirty="0">
                <a:latin typeface="Arial"/>
                <a:cs typeface="Arial"/>
              </a:rPr>
              <a:t>pa</a:t>
            </a:r>
            <a:r>
              <a:rPr lang="en-US" sz="1179" spc="5" dirty="0">
                <a:latin typeface="Arial"/>
                <a:cs typeface="Arial"/>
              </a:rPr>
              <a:t>r</a:t>
            </a:r>
            <a:r>
              <a:rPr lang="en-US" sz="1179" spc="-5" dirty="0">
                <a:latin typeface="Arial"/>
                <a:cs typeface="Arial"/>
              </a:rPr>
              <a:t>t of th</a:t>
            </a:r>
            <a:r>
              <a:rPr lang="en-US" sz="1179" dirty="0">
                <a:latin typeface="Arial"/>
                <a:cs typeface="Arial"/>
              </a:rPr>
              <a:t>e</a:t>
            </a:r>
            <a:r>
              <a:rPr lang="en-US" sz="1179" spc="-5" dirty="0">
                <a:latin typeface="Arial"/>
                <a:cs typeface="Arial"/>
              </a:rPr>
              <a:t> pub</a:t>
            </a:r>
            <a:r>
              <a:rPr lang="en-US" sz="1179" spc="-9" dirty="0">
                <a:latin typeface="Arial"/>
                <a:cs typeface="Arial"/>
              </a:rPr>
              <a:t>l</a:t>
            </a:r>
            <a:r>
              <a:rPr lang="en-US" sz="1179" spc="-5" dirty="0">
                <a:latin typeface="Arial"/>
                <a:cs typeface="Arial"/>
              </a:rPr>
              <a:t>i</a:t>
            </a:r>
            <a:r>
              <a:rPr lang="en-US" sz="1179" dirty="0">
                <a:latin typeface="Arial"/>
                <a:cs typeface="Arial"/>
              </a:rPr>
              <a:t>c</a:t>
            </a:r>
            <a:r>
              <a:rPr lang="en-US" sz="1179" spc="-5" dirty="0">
                <a:latin typeface="Arial"/>
                <a:cs typeface="Arial"/>
              </a:rPr>
              <a:t> </a:t>
            </a:r>
            <a:r>
              <a:rPr lang="en-US" sz="1179" dirty="0">
                <a:latin typeface="Arial"/>
                <a:cs typeface="Arial"/>
              </a:rPr>
              <a:t>k</a:t>
            </a:r>
            <a:r>
              <a:rPr lang="en-US" sz="1179" spc="-5" dirty="0">
                <a:latin typeface="Arial"/>
                <a:cs typeface="Arial"/>
              </a:rPr>
              <a:t>e</a:t>
            </a:r>
            <a:r>
              <a:rPr lang="en-US" sz="1179" dirty="0">
                <a:latin typeface="Arial"/>
                <a:cs typeface="Arial"/>
              </a:rPr>
              <a:t>y</a:t>
            </a:r>
          </a:p>
          <a:p>
            <a:pPr marL="11516">
              <a:spcBef>
                <a:spcPts val="689"/>
              </a:spcBef>
            </a:pPr>
            <a:r>
              <a:rPr lang="en-US" sz="1179" spc="-5" dirty="0">
                <a:latin typeface="Arial"/>
                <a:cs typeface="Arial"/>
              </a:rPr>
              <a:t>https://en.wikipedia.org/wiki/RSA_(cryptosystem)</a:t>
            </a:r>
            <a:endParaRPr lang="en-US" sz="1179" dirty="0">
              <a:latin typeface="Arial"/>
              <a:cs typeface="Arial"/>
            </a:endParaRPr>
          </a:p>
        </p:txBody>
      </p:sp>
      <p:sp>
        <p:nvSpPr>
          <p:cNvPr id="25" name="object 25"/>
          <p:cNvSpPr/>
          <p:nvPr/>
        </p:nvSpPr>
        <p:spPr>
          <a:xfrm>
            <a:off x="4969315" y="2286576"/>
            <a:ext cx="3924779" cy="2616520"/>
          </a:xfrm>
          <a:prstGeom prst="rect">
            <a:avLst/>
          </a:prstGeom>
          <a:blipFill>
            <a:blip r:embed="rId2" cstate="print"/>
            <a:stretch>
              <a:fillRect/>
            </a:stretch>
          </a:blipFill>
        </p:spPr>
        <p:txBody>
          <a:bodyPr wrap="square" lIns="0" tIns="0" rIns="0" bIns="0" rtlCol="0"/>
          <a:lstStyle/>
          <a:p>
            <a:endParaRPr sz="1632"/>
          </a:p>
        </p:txBody>
      </p:sp>
      <p:sp>
        <p:nvSpPr>
          <p:cNvPr id="26" name="object 26"/>
          <p:cNvSpPr txBox="1"/>
          <p:nvPr/>
        </p:nvSpPr>
        <p:spPr>
          <a:xfrm>
            <a:off x="6269513" y="5423599"/>
            <a:ext cx="1137818" cy="139590"/>
          </a:xfrm>
          <a:prstGeom prst="rect">
            <a:avLst/>
          </a:prstGeom>
        </p:spPr>
        <p:txBody>
          <a:bodyPr vert="horz" wrap="square" lIns="0" tIns="0" rIns="0" bIns="0" rtlCol="0">
            <a:spAutoFit/>
          </a:bodyPr>
          <a:lstStyle/>
          <a:p>
            <a:pPr marL="11516"/>
            <a:r>
              <a:rPr sz="907" spc="-5" dirty="0">
                <a:latin typeface="Arial"/>
                <a:cs typeface="Arial"/>
              </a:rPr>
              <a:t>Im</a:t>
            </a:r>
            <a:r>
              <a:rPr sz="907" spc="-9" dirty="0">
                <a:latin typeface="Arial"/>
                <a:cs typeface="Arial"/>
              </a:rPr>
              <a:t>ag</a:t>
            </a:r>
            <a:r>
              <a:rPr sz="907" dirty="0">
                <a:latin typeface="Arial"/>
                <a:cs typeface="Arial"/>
              </a:rPr>
              <a:t>e</a:t>
            </a:r>
            <a:r>
              <a:rPr sz="907" spc="-9" dirty="0">
                <a:latin typeface="Arial"/>
                <a:cs typeface="Arial"/>
              </a:rPr>
              <a:t> Sou</a:t>
            </a:r>
            <a:r>
              <a:rPr sz="907" spc="5" dirty="0">
                <a:latin typeface="Arial"/>
                <a:cs typeface="Arial"/>
              </a:rPr>
              <a:t>rc</a:t>
            </a:r>
            <a:r>
              <a:rPr sz="907" spc="-9" dirty="0">
                <a:latin typeface="Arial"/>
                <a:cs typeface="Arial"/>
              </a:rPr>
              <a:t>e</a:t>
            </a:r>
            <a:r>
              <a:rPr sz="907" spc="-5" dirty="0">
                <a:latin typeface="Arial"/>
                <a:cs typeface="Arial"/>
              </a:rPr>
              <a:t>:</a:t>
            </a:r>
            <a:r>
              <a:rPr sz="907" spc="-9" dirty="0">
                <a:latin typeface="Arial"/>
                <a:cs typeface="Arial"/>
              </a:rPr>
              <a:t> </a:t>
            </a:r>
            <a:r>
              <a:rPr sz="907" spc="-5" dirty="0">
                <a:latin typeface="Arial"/>
                <a:cs typeface="Arial"/>
              </a:rPr>
              <a:t>M</a:t>
            </a:r>
            <a:r>
              <a:rPr sz="907" spc="-9" dirty="0">
                <a:latin typeface="Arial"/>
                <a:cs typeface="Arial"/>
              </a:rPr>
              <a:t>S</a:t>
            </a:r>
            <a:r>
              <a:rPr sz="907" spc="-5" dirty="0">
                <a:latin typeface="Arial"/>
                <a:cs typeface="Arial"/>
              </a:rPr>
              <a:t>D</a:t>
            </a:r>
            <a:r>
              <a:rPr sz="907" dirty="0">
                <a:latin typeface="Arial"/>
                <a:cs typeface="Arial"/>
              </a:rPr>
              <a:t>N</a:t>
            </a:r>
            <a:endParaRPr sz="907">
              <a:latin typeface="Arial"/>
              <a:cs typeface="Arial"/>
            </a:endParaRPr>
          </a:p>
        </p:txBody>
      </p:sp>
    </p:spTree>
    <p:extLst>
      <p:ext uri="{BB962C8B-B14F-4D97-AF65-F5344CB8AC3E}">
        <p14:creationId xmlns:p14="http://schemas.microsoft.com/office/powerpoint/2010/main" val="172779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High-Level SSH Protocol</a:t>
            </a:r>
          </a:p>
        </p:txBody>
      </p:sp>
      <p:sp>
        <p:nvSpPr>
          <p:cNvPr id="3" name="Content Placeholder 2"/>
          <p:cNvSpPr>
            <a:spLocks noGrp="1"/>
          </p:cNvSpPr>
          <p:nvPr>
            <p:ph idx="1"/>
          </p:nvPr>
        </p:nvSpPr>
        <p:spPr/>
        <p:txBody>
          <a:bodyPr>
            <a:normAutofit fontScale="25000" lnSpcReduction="20000"/>
          </a:bodyPr>
          <a:lstStyle/>
          <a:p>
            <a:r>
              <a:rPr lang="en-US" sz="11200" dirty="0"/>
              <a:t>Client </a:t>
            </a:r>
            <a:r>
              <a:rPr lang="en-US" sz="11200" dirty="0" err="1"/>
              <a:t>ssh’s</a:t>
            </a:r>
            <a:r>
              <a:rPr lang="en-US" sz="11200" dirty="0"/>
              <a:t> to remote server</a:t>
            </a:r>
          </a:p>
          <a:p>
            <a:pPr lvl="1"/>
            <a:r>
              <a:rPr lang="en-US" sz="11200" dirty="0">
                <a:latin typeface="Courier New" pitchFamily="49" charset="0"/>
                <a:cs typeface="Courier New" pitchFamily="49" charset="0"/>
              </a:rPr>
              <a:t>$ </a:t>
            </a:r>
            <a:r>
              <a:rPr lang="en-US" sz="11200" dirty="0" err="1">
                <a:latin typeface="Courier New" pitchFamily="49" charset="0"/>
                <a:cs typeface="Courier New" pitchFamily="49" charset="0"/>
              </a:rPr>
              <a:t>ssh</a:t>
            </a:r>
            <a:r>
              <a:rPr lang="en-US" sz="11200" dirty="0">
                <a:latin typeface="Courier New" pitchFamily="49" charset="0"/>
                <a:cs typeface="Courier New" pitchFamily="49" charset="0"/>
              </a:rPr>
              <a:t> </a:t>
            </a:r>
            <a:r>
              <a:rPr lang="en-US" sz="11200" dirty="0" err="1">
                <a:latin typeface="Courier New" pitchFamily="49" charset="0"/>
                <a:cs typeface="Courier New" pitchFamily="49" charset="0"/>
              </a:rPr>
              <a:t>username@somehost</a:t>
            </a:r>
            <a:endParaRPr lang="en-US" sz="11200" dirty="0">
              <a:latin typeface="Courier New" pitchFamily="49" charset="0"/>
              <a:cs typeface="Courier New" pitchFamily="49" charset="0"/>
            </a:endParaRPr>
          </a:p>
          <a:p>
            <a:pPr lvl="1"/>
            <a:r>
              <a:rPr lang="en-US" sz="11200" dirty="0"/>
              <a:t>If first time talking to server -&gt; host validation</a:t>
            </a:r>
          </a:p>
          <a:p>
            <a:pPr lvl="1"/>
            <a:endParaRPr lang="en-US" dirty="0"/>
          </a:p>
          <a:p>
            <a:pPr marL="0" indent="0">
              <a:buNone/>
            </a:pPr>
            <a:r>
              <a:rPr lang="en-US" sz="8000" dirty="0"/>
              <a:t>The authenticity of host '</a:t>
            </a:r>
            <a:r>
              <a:rPr lang="en-US" sz="8000" dirty="0" err="1"/>
              <a:t>somehost</a:t>
            </a:r>
            <a:r>
              <a:rPr lang="en-US" sz="8000" dirty="0"/>
              <a:t> (192.168.1.1)' can't be established. </a:t>
            </a:r>
            <a:br>
              <a:rPr lang="en-US" sz="8000" dirty="0"/>
            </a:br>
            <a:r>
              <a:rPr lang="en-US" sz="8000" dirty="0"/>
              <a:t>RSA key fingerprint is 90:9c:46:ab:03:1d:30:2c:5c:87:c5:c7:d9:13:5d:75. </a:t>
            </a:r>
            <a:br>
              <a:rPr lang="en-US" sz="8000" dirty="0"/>
            </a:br>
            <a:r>
              <a:rPr lang="en-US" sz="8000" dirty="0"/>
              <a:t>Are you sure you want to continue connecting (yes/no)? </a:t>
            </a:r>
            <a:r>
              <a:rPr lang="en-US" sz="8000" b="1" dirty="0"/>
              <a:t>yes</a:t>
            </a:r>
            <a:r>
              <a:rPr lang="en-US" sz="8000" dirty="0"/>
              <a:t> </a:t>
            </a:r>
            <a:br>
              <a:rPr lang="en-US" sz="8000" dirty="0"/>
            </a:br>
            <a:r>
              <a:rPr lang="en-US" sz="8000" dirty="0"/>
              <a:t>Warning: Permanently added '</a:t>
            </a:r>
            <a:r>
              <a:rPr lang="en-US" sz="8000" dirty="0" err="1"/>
              <a:t>somehost</a:t>
            </a:r>
            <a:r>
              <a:rPr lang="en-US" sz="8000" dirty="0"/>
              <a:t>' (RSA) to the list of known hosts. </a:t>
            </a:r>
          </a:p>
          <a:p>
            <a:pPr marL="0" indent="0">
              <a:buNone/>
            </a:pPr>
            <a:endParaRPr lang="en-US" sz="2000" dirty="0"/>
          </a:p>
          <a:p>
            <a:pPr lvl="1"/>
            <a:r>
              <a:rPr lang="en-US" sz="11200" dirty="0" err="1"/>
              <a:t>ssh</a:t>
            </a:r>
            <a:r>
              <a:rPr lang="en-US" sz="11200" dirty="0"/>
              <a:t> doesn't know about this host yet</a:t>
            </a:r>
          </a:p>
          <a:p>
            <a:pPr lvl="1"/>
            <a:r>
              <a:rPr lang="en-US" sz="11200" dirty="0"/>
              <a:t>shows hostname, IP address and fingerprint of the server’s public key, so you can be sure you're talking  to the correct computer</a:t>
            </a:r>
          </a:p>
          <a:p>
            <a:pPr lvl="1"/>
            <a:r>
              <a:rPr lang="en-US" sz="11200" dirty="0"/>
              <a:t>After accepting, public key is saved in </a:t>
            </a:r>
            <a:r>
              <a:rPr lang="en-US" sz="3600" dirty="0"/>
              <a:t> </a:t>
            </a:r>
            <a:r>
              <a:rPr lang="en-US" sz="11200" dirty="0"/>
              <a:t>~/.</a:t>
            </a:r>
            <a:r>
              <a:rPr lang="en-US" sz="11200" dirty="0" err="1"/>
              <a:t>ssh</a:t>
            </a:r>
            <a:r>
              <a:rPr lang="en-US" sz="11200" dirty="0"/>
              <a:t>/</a:t>
            </a:r>
            <a:r>
              <a:rPr lang="en-US" sz="11200" dirty="0" err="1"/>
              <a:t>known_hosts</a:t>
            </a:r>
            <a:br>
              <a:rPr lang="en-US" sz="4000" dirty="0"/>
            </a:br>
            <a:endParaRPr lang="en-US" sz="4000" dirty="0"/>
          </a:p>
        </p:txBody>
      </p:sp>
    </p:spTree>
    <p:extLst>
      <p:ext uri="{BB962C8B-B14F-4D97-AF65-F5344CB8AC3E}">
        <p14:creationId xmlns:p14="http://schemas.microsoft.com/office/powerpoint/2010/main" val="10515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12837"/>
            <a:ext cx="8229600" cy="5745163"/>
          </a:xfrm>
        </p:spPr>
        <p:txBody>
          <a:bodyPr>
            <a:normAutofit fontScale="55000" lnSpcReduction="20000"/>
          </a:bodyPr>
          <a:lstStyle/>
          <a:p>
            <a:r>
              <a:rPr lang="en-US" sz="5800" dirty="0"/>
              <a:t>Next time client connects to server </a:t>
            </a:r>
          </a:p>
          <a:p>
            <a:pPr lvl="1"/>
            <a:r>
              <a:rPr lang="en-US" sz="5100" dirty="0"/>
              <a:t>Check host’s public key against saved public key</a:t>
            </a:r>
          </a:p>
          <a:p>
            <a:pPr lvl="1"/>
            <a:r>
              <a:rPr lang="en-US" sz="5100" dirty="0"/>
              <a:t>If they don’t match</a:t>
            </a:r>
          </a:p>
          <a:p>
            <a:pPr marL="0" indent="0">
              <a:buNone/>
            </a:pPr>
            <a:endParaRPr lang="en-US" dirty="0"/>
          </a:p>
          <a:p>
            <a:pPr marL="0" indent="0">
              <a:buNone/>
            </a:pPr>
            <a:endParaRPr lang="en-US" dirty="0"/>
          </a:p>
          <a:p>
            <a:pPr marL="0" indent="0">
              <a:buNone/>
            </a:pPr>
            <a:r>
              <a:rPr lang="en-US" dirty="0">
                <a:latin typeface="Courier New" pitchFamily="49" charset="0"/>
                <a:cs typeface="Courier New" pitchFamily="49" charset="0"/>
              </a:rPr>
              <a:t>$ </a:t>
            </a:r>
            <a:r>
              <a:rPr lang="en-US" b="1" dirty="0" err="1">
                <a:latin typeface="Courier New" pitchFamily="49" charset="0"/>
                <a:cs typeface="Courier New" pitchFamily="49" charset="0"/>
              </a:rPr>
              <a:t>ssh</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username@somehost</a:t>
            </a:r>
            <a:r>
              <a:rPr lang="en-US" dirty="0">
                <a:latin typeface="Courier New" pitchFamily="49" charset="0"/>
                <a:cs typeface="Courier New" pitchFamily="49" charset="0"/>
              </a:rPr>
              <a:t> </a:t>
            </a:r>
            <a:br>
              <a:rPr lang="en-US" dirty="0"/>
            </a:br>
            <a:r>
              <a:rPr lang="en-US" dirty="0"/>
              <a:t>@@@@@@@@@@@@@@@@@@@@@@@@@@@@@@@</a:t>
            </a:r>
            <a:br>
              <a:rPr lang="en-US" dirty="0"/>
            </a:br>
            <a:r>
              <a:rPr lang="en-US" dirty="0"/>
              <a:t>@    WARNING: REMOTE HOST IDENTIFICATION HAS CHANGED!      @ </a:t>
            </a:r>
            <a:br>
              <a:rPr lang="en-US" dirty="0"/>
            </a:br>
            <a:r>
              <a:rPr lang="en-US" dirty="0"/>
              <a:t>@@@@@@@@@@@@@@@@@@@@@@@@@@@@@@@</a:t>
            </a:r>
            <a:br>
              <a:rPr lang="en-US" dirty="0"/>
            </a:br>
            <a:r>
              <a:rPr lang="en-US" dirty="0"/>
              <a:t>IT IS POSSIBLE THAT SOMEONE IS DOING SOMETHING NASTY! </a:t>
            </a:r>
            <a:br>
              <a:rPr lang="en-US" dirty="0"/>
            </a:br>
            <a:r>
              <a:rPr lang="en-US" dirty="0"/>
              <a:t>Someone could be eavesdropping on you right now (man-in-the-middle attack)! </a:t>
            </a:r>
            <a:br>
              <a:rPr lang="en-US" dirty="0"/>
            </a:br>
            <a:r>
              <a:rPr lang="en-US" dirty="0"/>
              <a:t>It is also possible that the RSA host key has just been changed. </a:t>
            </a:r>
            <a:br>
              <a:rPr lang="en-US" dirty="0"/>
            </a:br>
            <a:r>
              <a:rPr lang="en-US" dirty="0"/>
              <a:t>The fingerprint for the RSA key sent by the remote host is </a:t>
            </a:r>
            <a:br>
              <a:rPr lang="en-US" dirty="0"/>
            </a:br>
            <a:r>
              <a:rPr lang="en-US" dirty="0"/>
              <a:t>90:9c:46:ab:03:1d:30:2c:5c:87:c5:c7:d9:13:5d:75. </a:t>
            </a:r>
            <a:br>
              <a:rPr lang="en-US" dirty="0"/>
            </a:br>
            <a:r>
              <a:rPr lang="en-US" dirty="0"/>
              <a:t>Please contact your system administrator. </a:t>
            </a:r>
            <a:br>
              <a:rPr lang="en-US" dirty="0"/>
            </a:br>
            <a:r>
              <a:rPr lang="en-US" dirty="0"/>
              <a:t>Add correct host key in /home/user/.</a:t>
            </a:r>
            <a:r>
              <a:rPr lang="en-US" dirty="0" err="1"/>
              <a:t>ssh</a:t>
            </a:r>
            <a:r>
              <a:rPr lang="en-US" dirty="0"/>
              <a:t>/</a:t>
            </a:r>
            <a:r>
              <a:rPr lang="en-US" dirty="0" err="1"/>
              <a:t>known_hosts</a:t>
            </a:r>
            <a:r>
              <a:rPr lang="en-US" dirty="0"/>
              <a:t> to get rid of this message. </a:t>
            </a:r>
            <a:br>
              <a:rPr lang="en-US" dirty="0"/>
            </a:br>
            <a:r>
              <a:rPr lang="en-US" dirty="0"/>
              <a:t>Offending key in /home/user/.</a:t>
            </a:r>
            <a:r>
              <a:rPr lang="en-US" dirty="0" err="1"/>
              <a:t>ssh</a:t>
            </a:r>
            <a:r>
              <a:rPr lang="en-US" dirty="0"/>
              <a:t>/known_hosts:1 </a:t>
            </a:r>
            <a:br>
              <a:rPr lang="en-US" dirty="0"/>
            </a:br>
            <a:r>
              <a:rPr lang="en-US" dirty="0"/>
              <a:t>Password authentication is disabled to avoid man-in-the-middle attacks. </a:t>
            </a:r>
            <a:br>
              <a:rPr lang="en-US" dirty="0"/>
            </a:br>
            <a:r>
              <a:rPr lang="en-US" dirty="0"/>
              <a:t>Agent forwarding is disabled to avoid man-in-the-middle attacks. </a:t>
            </a:r>
            <a:br>
              <a:rPr lang="en-US" dirty="0"/>
            </a:br>
            <a:r>
              <a:rPr lang="en-US" dirty="0"/>
              <a:t>X11 forwarding is disabled to avoid man-in-the-middle attacks. </a:t>
            </a:r>
            <a:br>
              <a:rPr lang="en-US" dirty="0"/>
            </a:br>
            <a:r>
              <a:rPr lang="en-US" dirty="0"/>
              <a:t>Permission denied (</a:t>
            </a:r>
            <a:r>
              <a:rPr lang="en-US" dirty="0" err="1"/>
              <a:t>publickey,password,keyboard</a:t>
            </a:r>
            <a:r>
              <a:rPr lang="en-US" dirty="0"/>
              <a:t>-interactive). </a:t>
            </a:r>
          </a:p>
        </p:txBody>
      </p:sp>
      <p:sp>
        <p:nvSpPr>
          <p:cNvPr id="4" name="TextBox 3"/>
          <p:cNvSpPr txBox="1"/>
          <p:nvPr/>
        </p:nvSpPr>
        <p:spPr>
          <a:xfrm>
            <a:off x="1219200" y="228600"/>
            <a:ext cx="6324600" cy="769441"/>
          </a:xfrm>
          <a:prstGeom prst="rect">
            <a:avLst/>
          </a:prstGeom>
          <a:noFill/>
        </p:spPr>
        <p:txBody>
          <a:bodyPr wrap="square" rtlCol="0">
            <a:spAutoFit/>
          </a:bodyPr>
          <a:lstStyle/>
          <a:p>
            <a:pPr algn="ctr"/>
            <a:r>
              <a:rPr lang="en-US" sz="4400" b="1" dirty="0"/>
              <a:t>Host Validation</a:t>
            </a:r>
            <a:endParaRPr lang="en-US" sz="4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819400"/>
            <a:ext cx="7772400" cy="3825030"/>
          </a:xfrm>
          <a:prstGeom prst="rect">
            <a:avLst/>
          </a:prstGeom>
        </p:spPr>
      </p:pic>
    </p:spTree>
    <p:extLst>
      <p:ext uri="{BB962C8B-B14F-4D97-AF65-F5344CB8AC3E}">
        <p14:creationId xmlns:p14="http://schemas.microsoft.com/office/powerpoint/2010/main" val="5875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12837"/>
            <a:ext cx="8229600" cy="5516563"/>
          </a:xfrm>
        </p:spPr>
        <p:txBody>
          <a:bodyPr>
            <a:noAutofit/>
          </a:bodyPr>
          <a:lstStyle/>
          <a:p>
            <a:r>
              <a:rPr lang="en-US" sz="4000" dirty="0"/>
              <a:t>Client asks server to prove that it is the owner of the public key using </a:t>
            </a:r>
            <a:r>
              <a:rPr lang="en-US" sz="4000" b="1" dirty="0"/>
              <a:t>asymmetric encryption</a:t>
            </a:r>
          </a:p>
          <a:p>
            <a:pPr lvl="1"/>
            <a:r>
              <a:rPr lang="en-US" sz="3600" dirty="0"/>
              <a:t>Encrypt a message with public key</a:t>
            </a:r>
          </a:p>
          <a:p>
            <a:pPr lvl="1"/>
            <a:r>
              <a:rPr lang="en-US" sz="3600" dirty="0"/>
              <a:t>If server is true owner, it can decrypt the message with private key</a:t>
            </a:r>
          </a:p>
          <a:p>
            <a:r>
              <a:rPr lang="en-US" sz="4000" dirty="0"/>
              <a:t>If everything works, host is successfully validated</a:t>
            </a:r>
          </a:p>
        </p:txBody>
      </p:sp>
      <p:sp>
        <p:nvSpPr>
          <p:cNvPr id="4" name="TextBox 3"/>
          <p:cNvSpPr txBox="1"/>
          <p:nvPr/>
        </p:nvSpPr>
        <p:spPr>
          <a:xfrm>
            <a:off x="1219200" y="228600"/>
            <a:ext cx="6324600" cy="769441"/>
          </a:xfrm>
          <a:prstGeom prst="rect">
            <a:avLst/>
          </a:prstGeom>
          <a:noFill/>
        </p:spPr>
        <p:txBody>
          <a:bodyPr wrap="square" rtlCol="0">
            <a:spAutoFit/>
          </a:bodyPr>
          <a:lstStyle/>
          <a:p>
            <a:pPr algn="ctr"/>
            <a:r>
              <a:rPr lang="en-US" sz="4400" b="1" dirty="0"/>
              <a:t>Host Validation (cont’d)</a:t>
            </a:r>
            <a:endParaRPr lang="en-US" sz="4400" dirty="0"/>
          </a:p>
        </p:txBody>
      </p:sp>
    </p:spTree>
    <p:extLst>
      <p:ext uri="{BB962C8B-B14F-4D97-AF65-F5344CB8AC3E}">
        <p14:creationId xmlns:p14="http://schemas.microsoft.com/office/powerpoint/2010/main" val="22591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Encryption</a:t>
            </a:r>
          </a:p>
        </p:txBody>
      </p:sp>
      <p:sp>
        <p:nvSpPr>
          <p:cNvPr id="3" name="Content Placeholder 2"/>
          <p:cNvSpPr>
            <a:spLocks noGrp="1"/>
          </p:cNvSpPr>
          <p:nvPr>
            <p:ph idx="1"/>
          </p:nvPr>
        </p:nvSpPr>
        <p:spPr/>
        <p:txBody>
          <a:bodyPr>
            <a:normAutofit lnSpcReduction="10000"/>
          </a:bodyPr>
          <a:lstStyle/>
          <a:p>
            <a:r>
              <a:rPr lang="en-US" dirty="0"/>
              <a:t>Client and server agree on a </a:t>
            </a:r>
            <a:r>
              <a:rPr lang="en-US" b="1" dirty="0"/>
              <a:t>symmetric encryption key </a:t>
            </a:r>
            <a:r>
              <a:rPr lang="en-US" dirty="0"/>
              <a:t>(session key)</a:t>
            </a:r>
          </a:p>
          <a:p>
            <a:r>
              <a:rPr lang="en-US" dirty="0"/>
              <a:t>All messages sent between client and server</a:t>
            </a:r>
          </a:p>
          <a:p>
            <a:pPr lvl="1"/>
            <a:r>
              <a:rPr lang="en-US" dirty="0"/>
              <a:t>encrypted at the sender with session key</a:t>
            </a:r>
          </a:p>
          <a:p>
            <a:pPr lvl="1"/>
            <a:r>
              <a:rPr lang="en-US" dirty="0"/>
              <a:t>decrypted at the receiver with session key</a:t>
            </a:r>
          </a:p>
          <a:p>
            <a:r>
              <a:rPr lang="en-US" dirty="0"/>
              <a:t>anybody who doesn't know the session key (hopefully, no one but client and server) doesn't know any of the contents of those messages</a:t>
            </a:r>
            <a:endParaRPr lang="en-US" b="1" dirty="0"/>
          </a:p>
        </p:txBody>
      </p:sp>
    </p:spTree>
    <p:extLst>
      <p:ext uri="{BB962C8B-B14F-4D97-AF65-F5344CB8AC3E}">
        <p14:creationId xmlns:p14="http://schemas.microsoft.com/office/powerpoint/2010/main" val="376180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Authentication</a:t>
            </a:r>
          </a:p>
        </p:txBody>
      </p:sp>
      <p:sp>
        <p:nvSpPr>
          <p:cNvPr id="3" name="Content Placeholder 2"/>
          <p:cNvSpPr>
            <a:spLocks noGrp="1"/>
          </p:cNvSpPr>
          <p:nvPr>
            <p:ph idx="1"/>
          </p:nvPr>
        </p:nvSpPr>
        <p:spPr>
          <a:xfrm>
            <a:off x="457200" y="1600200"/>
            <a:ext cx="8077200" cy="4800599"/>
          </a:xfrm>
        </p:spPr>
        <p:txBody>
          <a:bodyPr>
            <a:normAutofit fontScale="85000" lnSpcReduction="20000"/>
          </a:bodyPr>
          <a:lstStyle/>
          <a:p>
            <a:r>
              <a:rPr lang="en-US" b="1" dirty="0"/>
              <a:t>Password-based authentication</a:t>
            </a:r>
          </a:p>
          <a:p>
            <a:pPr lvl="1"/>
            <a:r>
              <a:rPr lang="en-US" dirty="0"/>
              <a:t>Prompt for password on remote server</a:t>
            </a:r>
          </a:p>
          <a:p>
            <a:pPr lvl="1"/>
            <a:r>
              <a:rPr lang="en-US" dirty="0"/>
              <a:t>If username specified exists and remote password for it is correct then the system lets you in</a:t>
            </a:r>
          </a:p>
          <a:p>
            <a:r>
              <a:rPr lang="en-US" b="1" dirty="0"/>
              <a:t>Key-based authentication</a:t>
            </a:r>
          </a:p>
          <a:p>
            <a:pPr lvl="1"/>
            <a:r>
              <a:rPr lang="en-US" dirty="0"/>
              <a:t>Generate a key pair on the client</a:t>
            </a:r>
          </a:p>
          <a:p>
            <a:pPr lvl="1"/>
            <a:r>
              <a:rPr lang="en-US" dirty="0"/>
              <a:t>Copy the public key to the server (~/.</a:t>
            </a:r>
            <a:r>
              <a:rPr lang="en-US" dirty="0" err="1"/>
              <a:t>ssh</a:t>
            </a:r>
            <a:r>
              <a:rPr lang="en-US" dirty="0"/>
              <a:t>/</a:t>
            </a:r>
            <a:r>
              <a:rPr lang="en-US" dirty="0" err="1"/>
              <a:t>authorized_keys</a:t>
            </a:r>
            <a:r>
              <a:rPr lang="en-US" dirty="0"/>
              <a:t>)</a:t>
            </a:r>
          </a:p>
          <a:p>
            <a:pPr lvl="1"/>
            <a:r>
              <a:rPr lang="en-US" dirty="0"/>
              <a:t>Server authenticates client if it can demonstrate that it has the private key</a:t>
            </a:r>
          </a:p>
          <a:p>
            <a:pPr lvl="1"/>
            <a:r>
              <a:rPr lang="en-US" dirty="0"/>
              <a:t>The private key can be protected with a passphrase</a:t>
            </a:r>
          </a:p>
          <a:p>
            <a:pPr lvl="1"/>
            <a:r>
              <a:rPr lang="en-US" dirty="0"/>
              <a:t>Every time you </a:t>
            </a:r>
            <a:r>
              <a:rPr lang="en-US" dirty="0" err="1"/>
              <a:t>ssh</a:t>
            </a:r>
            <a:r>
              <a:rPr lang="en-US" dirty="0"/>
              <a:t> to a host, you will be asked for the passphrase (inconvenient!)</a:t>
            </a:r>
          </a:p>
        </p:txBody>
      </p:sp>
    </p:spTree>
    <p:extLst>
      <p:ext uri="{BB962C8B-B14F-4D97-AF65-F5344CB8AC3E}">
        <p14:creationId xmlns:p14="http://schemas.microsoft.com/office/powerpoint/2010/main" val="135700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3649</TotalTime>
  <Words>1436</Words>
  <Application>Microsoft Office PowerPoint</Application>
  <PresentationFormat>On-screen Show (4:3)</PresentationFormat>
  <Paragraphs>207</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Bell MT</vt:lpstr>
      <vt:lpstr>Calibri</vt:lpstr>
      <vt:lpstr>Courier New</vt:lpstr>
      <vt:lpstr>Office Theme</vt:lpstr>
      <vt:lpstr>What is SSH?</vt:lpstr>
      <vt:lpstr>Encryption Types</vt:lpstr>
      <vt:lpstr>Symmetric-key Encrption</vt:lpstr>
      <vt:lpstr>Public-key Encryption (Asymmetric)</vt:lpstr>
      <vt:lpstr>High-Level SSH Protocol</vt:lpstr>
      <vt:lpstr>PowerPoint Presentation</vt:lpstr>
      <vt:lpstr>PowerPoint Presentation</vt:lpstr>
      <vt:lpstr>Session Encryption</vt:lpstr>
      <vt:lpstr>User Authentication</vt:lpstr>
      <vt:lpstr>ssh-agent</vt:lpstr>
      <vt:lpstr>X Window System</vt:lpstr>
      <vt:lpstr>Week 9 Part II</vt:lpstr>
      <vt:lpstr>Secret Key (symmetric) Cryptography</vt:lpstr>
      <vt:lpstr>Public Key (asymmetric) Cryptography</vt:lpstr>
      <vt:lpstr>Digital Signature</vt:lpstr>
      <vt:lpstr>Steps for Generating a Digital Signature</vt:lpstr>
      <vt:lpstr>Steps for Generating a Digital Signature</vt:lpstr>
      <vt:lpstr>Digital Signature</vt:lpstr>
      <vt:lpstr>Detached Signature</vt:lpstr>
      <vt:lpstr>Note</vt:lpstr>
      <vt:lpstr>How to Check IP Addresses</vt:lpstr>
      <vt:lpstr>Homework 8</vt:lpstr>
      <vt:lpstr>Lab 8</vt:lpstr>
      <vt:lpstr>Server Steps</vt:lpstr>
      <vt:lpstr>Client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SSH </dc:title>
  <dc:creator>Lauren</dc:creator>
  <cp:lastModifiedBy>Gajan Nagaraj</cp:lastModifiedBy>
  <cp:revision>251</cp:revision>
  <dcterms:created xsi:type="dcterms:W3CDTF">2006-08-16T00:00:00Z</dcterms:created>
  <dcterms:modified xsi:type="dcterms:W3CDTF">2018-12-09T23:53:52Z</dcterms:modified>
</cp:coreProperties>
</file>