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93" r:id="rId2"/>
    <p:sldId id="269" r:id="rId3"/>
    <p:sldId id="271" r:id="rId4"/>
    <p:sldId id="278" r:id="rId5"/>
    <p:sldId id="273" r:id="rId6"/>
    <p:sldId id="312" r:id="rId7"/>
    <p:sldId id="295" r:id="rId8"/>
    <p:sldId id="313" r:id="rId9"/>
    <p:sldId id="314" r:id="rId10"/>
    <p:sldId id="270" r:id="rId11"/>
    <p:sldId id="325" r:id="rId12"/>
    <p:sldId id="274" r:id="rId13"/>
    <p:sldId id="302" r:id="rId14"/>
    <p:sldId id="303" r:id="rId15"/>
    <p:sldId id="304" r:id="rId16"/>
    <p:sldId id="305" r:id="rId17"/>
    <p:sldId id="326" r:id="rId18"/>
    <p:sldId id="327" r:id="rId19"/>
    <p:sldId id="328" r:id="rId20"/>
    <p:sldId id="31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7" d="100"/>
        <a:sy n="137" d="100"/>
      </p:scale>
      <p:origin x="0" y="-234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1D006-F8D4-4629-AFAB-1CE8499C9A66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D9339-6CC0-4AC1-941C-4AABE8A41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50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echo $(($a + $b))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38EE7-3BA9-4126-83FB-D6369DAD494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25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BBA30-9BA4-4C75-A6CF-B7C7E1595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66ECD3-81A8-42B1-BCEA-87502BF53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54751-A5E8-4A14-86E0-485E13CD9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4F3F2-F18C-43DD-A540-DE4A9B73910D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AE21E-CD81-4FCA-A044-A208776CF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7AA75-9CD8-4451-8680-05E6C43AD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8879-2D9A-486F-B475-CDB1B789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85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B2D2C-DAB1-4036-B580-423E52FE0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4181E9-92B8-4D64-B80D-B2F4DFCB4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27DD1-6571-4145-A6B6-FF2EF3C31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4F3F2-F18C-43DD-A540-DE4A9B73910D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95929-54B4-48D9-9E62-EF72EF87E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9AEA6-E7B1-462A-A61A-B2FD4901C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8879-2D9A-486F-B475-CDB1B789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0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A6B813-92BB-4C6E-B74D-F87CAF1C5E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75DE38-1D79-419A-AD6E-084F69049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DE508-4A90-4885-ACEB-2E59D4E9F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4F3F2-F18C-43DD-A540-DE4A9B73910D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73C24-65F1-403F-A8F5-2C1C4EF36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B264C-6334-4AAC-8C43-3F2D595D4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8879-2D9A-486F-B475-CDB1B789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60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73229-5E75-4600-B62C-4C8D29156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6F11A-7D62-43A0-BDC3-BB3B192F2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EA9E8-CE0B-46DD-A8F2-6184B7342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4F3F2-F18C-43DD-A540-DE4A9B73910D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BFAC8-1D8E-4C42-B471-0D1ED2762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F5DDF-4A9B-4C4A-A815-45D36A889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8879-2D9A-486F-B475-CDB1B789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78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C174C-767B-428C-A846-9D518930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2ADB9-B619-4B73-9E14-1D15979E7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D47D3-307A-44B1-8FC7-1CE3D1989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4F3F2-F18C-43DD-A540-DE4A9B73910D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D6CA5-F20B-4F9A-89B9-BAC34D4D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1BE16-FD16-4C63-98E7-D662A325D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8879-2D9A-486F-B475-CDB1B789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95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C2137-D5E7-45D5-B295-632414333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807E-C665-4580-AD37-716092972A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83D1B-281C-449E-95DB-48DC555E0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7FD81-6C34-4132-9C62-2BBB8AD53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4F3F2-F18C-43DD-A540-DE4A9B73910D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A0F51-0DD8-42CD-93D0-65EDE98E3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D4CC9-4627-4ABF-B06F-2107E5F6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8879-2D9A-486F-B475-CDB1B789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62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F38AF-255C-4AE3-973B-2A7BE98C4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67982-9D4A-4BD4-B29C-2C1832103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B3F6B-4422-41B4-B9F7-6E974041D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E7939-9787-4C48-9BC6-86A4B5643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B9A558-475E-468E-AC80-F50B95B2F9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B9DB5F-87DE-4501-B7FE-9FB69F601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4F3F2-F18C-43DD-A540-DE4A9B73910D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ED3054-8E7C-4E0E-9243-3E1EBAAC6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3FBD9F-4D96-47F9-82DF-DF466ACC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8879-2D9A-486F-B475-CDB1B789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7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DAE83-9CA0-4FBE-B2AE-6870BBC26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4A608E-C27C-4567-9138-EB90F6537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4F3F2-F18C-43DD-A540-DE4A9B73910D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8622B6-45EE-4705-B654-C31EAA1A1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BE48AE-49B8-4F06-B12C-F2D8794DF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8879-2D9A-486F-B475-CDB1B789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55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A39EA4-7EC4-41C4-87C1-30D3A82D0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4F3F2-F18C-43DD-A540-DE4A9B73910D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296105-2547-4216-A979-7DFAD9DA3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1748A-1647-40E6-975A-05E2AC5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8879-2D9A-486F-B475-CDB1B789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64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44976-CE7A-44CB-BF77-45BFDC5DA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77C6C-E24C-4E6A-846D-C7C8AABBB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AEBCA7-09D0-4192-B5E1-CCB48A6C4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28FE7-0DA0-4D32-B3EC-E2C19DEAC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4F3F2-F18C-43DD-A540-DE4A9B73910D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E20A1-F5C3-4517-B5F2-962EEB9F6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5E879-BD82-4108-BB5C-F90986478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8879-2D9A-486F-B475-CDB1B789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21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AD01A-C0FB-4D9A-98E4-8A390C4F3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3D08DC-C25A-4EFF-A350-6AF439A62C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82B4B-1B0F-4BFA-BD27-CB3CD5BC4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B0293-AFD8-4A4C-9BCB-38AF85FC2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4F3F2-F18C-43DD-A540-DE4A9B73910D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A15BB-B19C-49CB-A1E4-DB8A2A0D8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469BC-5C56-4CE0-A10E-7F5475D06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8879-2D9A-486F-B475-CDB1B789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83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5AA8DE-860D-4A0C-AE64-696DB11F1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F849C-8E47-4C57-9FB7-0BD178A6F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B3473-5C7A-4353-B146-A41BE2CA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4F3F2-F18C-43DD-A540-DE4A9B73910D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18F17-2BDC-4ADC-8292-DB8B47C893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4F22-1AD6-400A-AA61-250CA849F2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08879-2D9A-486F-B475-CDB1B789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5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nu.org/software/emacs/refcards/pdf/dired-ref.pdf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F100054-7C8C-4795-BFBB-21A7AB35B3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Basics: Dealing with Files (Mini-task)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5E694D8-ECFB-43FD-9C8C-492A6AE1D7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Create two files</a:t>
            </a:r>
          </a:p>
          <a:p>
            <a:pPr marL="0" indent="0">
              <a:buNone/>
            </a:pPr>
            <a:r>
              <a:rPr lang="en-IN" dirty="0"/>
              <a:t>	$ touch foo.txt		$ touch bar.txt</a:t>
            </a:r>
          </a:p>
          <a:p>
            <a:r>
              <a:rPr lang="en-IN" dirty="0"/>
              <a:t>Add text into the files and print it </a:t>
            </a:r>
          </a:p>
          <a:p>
            <a:pPr marL="0" indent="0">
              <a:buNone/>
            </a:pPr>
            <a:r>
              <a:rPr lang="es-ES" dirty="0"/>
              <a:t>	echo "Cat" &gt; foo.txt</a:t>
            </a:r>
          </a:p>
          <a:p>
            <a:pPr marL="0" indent="0">
              <a:buNone/>
            </a:pPr>
            <a:r>
              <a:rPr lang="es-ES" dirty="0"/>
              <a:t>	echo "</a:t>
            </a:r>
            <a:r>
              <a:rPr lang="es-ES" dirty="0" err="1"/>
              <a:t>Dog</a:t>
            </a:r>
            <a:r>
              <a:rPr lang="es-ES" dirty="0"/>
              <a:t>" &gt; bar.txt	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da-DK" dirty="0"/>
              <a:t>cat foo.txt bar.txt (concatenates the output) </a:t>
            </a:r>
          </a:p>
          <a:p>
            <a:pPr marL="0" indent="0">
              <a:buNone/>
            </a:pPr>
            <a:r>
              <a:rPr lang="da-DK" dirty="0"/>
              <a:t>Output:</a:t>
            </a:r>
          </a:p>
          <a:p>
            <a:pPr marL="0" indent="0">
              <a:buNone/>
            </a:pPr>
            <a:r>
              <a:rPr lang="da-DK" dirty="0"/>
              <a:t>	Cat </a:t>
            </a:r>
          </a:p>
          <a:p>
            <a:pPr marL="0" indent="0">
              <a:buNone/>
            </a:pPr>
            <a:r>
              <a:rPr lang="da-DK" dirty="0"/>
              <a:t>	Dog</a:t>
            </a:r>
          </a:p>
          <a:p>
            <a:pPr marL="0" indent="0">
              <a:buNone/>
            </a:pPr>
            <a:endParaRPr lang="en-IN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74079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85BAE154-EB36-4AE1-B1C6-C68B38E486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Basics: Look These Up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3967DE1C-598E-42E3-88AA-E370A73808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en-US" sz="2400" b="1" dirty="0"/>
              <a:t>head</a:t>
            </a:r>
          </a:p>
          <a:p>
            <a:pPr>
              <a:lnSpc>
                <a:spcPct val="80000"/>
              </a:lnSpc>
            </a:pPr>
            <a:r>
              <a:rPr lang="en-US" altLang="en-US" sz="2400" b="1" dirty="0"/>
              <a:t>tail</a:t>
            </a:r>
          </a:p>
          <a:p>
            <a:pPr>
              <a:lnSpc>
                <a:spcPct val="80000"/>
              </a:lnSpc>
            </a:pPr>
            <a:r>
              <a:rPr lang="en-US" altLang="en-US" sz="2400" b="1" dirty="0"/>
              <a:t>du</a:t>
            </a:r>
          </a:p>
          <a:p>
            <a:pPr>
              <a:lnSpc>
                <a:spcPct val="80000"/>
              </a:lnSpc>
            </a:pPr>
            <a:r>
              <a:rPr lang="en-US" altLang="en-US" sz="2400" b="1" dirty="0"/>
              <a:t>top</a:t>
            </a:r>
          </a:p>
          <a:p>
            <a:pPr>
              <a:lnSpc>
                <a:spcPct val="80000"/>
              </a:lnSpc>
            </a:pPr>
            <a:r>
              <a:rPr lang="en-US" altLang="en-US" sz="2400" dirty="0" err="1"/>
              <a:t>ps</a:t>
            </a: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b="1" dirty="0"/>
              <a:t>kill</a:t>
            </a:r>
          </a:p>
          <a:p>
            <a:pPr>
              <a:lnSpc>
                <a:spcPct val="80000"/>
              </a:lnSpc>
            </a:pPr>
            <a:r>
              <a:rPr lang="en-US" altLang="en-US" sz="2400" b="1" dirty="0"/>
              <a:t>diff</a:t>
            </a:r>
          </a:p>
          <a:p>
            <a:pPr>
              <a:lnSpc>
                <a:spcPct val="80000"/>
              </a:lnSpc>
            </a:pPr>
            <a:r>
              <a:rPr lang="en-US" altLang="en-US" sz="2400" dirty="0" err="1"/>
              <a:t>cmp</a:t>
            </a: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b="1" dirty="0"/>
              <a:t>echo</a:t>
            </a:r>
          </a:p>
          <a:p>
            <a:pPr>
              <a:lnSpc>
                <a:spcPct val="80000"/>
              </a:lnSpc>
            </a:pPr>
            <a:r>
              <a:rPr lang="en-US" altLang="en-US" sz="2400" b="1" dirty="0"/>
              <a:t>find</a:t>
            </a:r>
          </a:p>
          <a:p>
            <a:pPr>
              <a:lnSpc>
                <a:spcPct val="80000"/>
              </a:lnSpc>
            </a:pPr>
            <a:r>
              <a:rPr lang="en-US" altLang="en-US" sz="2400" b="1" dirty="0" err="1"/>
              <a:t>wc</a:t>
            </a:r>
            <a:endParaRPr lang="en-US" altLang="en-US" sz="2400" b="1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sort</a:t>
            </a:r>
          </a:p>
          <a:p>
            <a:pPr>
              <a:lnSpc>
                <a:spcPct val="80000"/>
              </a:lnSpc>
            </a:pPr>
            <a:r>
              <a:rPr lang="en-US" altLang="en-US" sz="2400" b="1" dirty="0"/>
              <a:t>ping 8.8.8.8</a:t>
            </a:r>
          </a:p>
          <a:p>
            <a:pPr>
              <a:lnSpc>
                <a:spcPct val="80000"/>
              </a:lnSpc>
            </a:pPr>
            <a:r>
              <a:rPr lang="en-US" altLang="en-US" sz="2400" b="1" dirty="0"/>
              <a:t>diff</a:t>
            </a:r>
          </a:p>
          <a:p>
            <a:pPr>
              <a:lnSpc>
                <a:spcPct val="80000"/>
              </a:lnSpc>
            </a:pPr>
            <a:r>
              <a:rPr lang="en-US" altLang="en-US" sz="2400" b="1" dirty="0" err="1"/>
              <a:t>wget</a:t>
            </a:r>
            <a:r>
              <a:rPr lang="en-US" altLang="en-US" sz="2400" b="1" dirty="0"/>
              <a:t> &lt;</a:t>
            </a:r>
            <a:r>
              <a:rPr lang="en-US" altLang="en-US" sz="2400" b="1" dirty="0" err="1"/>
              <a:t>url</a:t>
            </a:r>
            <a:r>
              <a:rPr lang="en-US" altLang="en-US" sz="2400" b="1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68337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Basics: Changing File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690688"/>
            <a:ext cx="10204269" cy="4927826"/>
          </a:xfrm>
        </p:spPr>
        <p:txBody>
          <a:bodyPr>
            <a:noAutofit/>
          </a:bodyPr>
          <a:lstStyle/>
          <a:p>
            <a:r>
              <a:rPr lang="en-IN" sz="2400" b="1" dirty="0"/>
              <a:t>ln : </a:t>
            </a:r>
            <a:r>
              <a:rPr lang="en-IN" sz="2400" dirty="0"/>
              <a:t>creates a link</a:t>
            </a:r>
          </a:p>
          <a:p>
            <a:pPr lvl="1"/>
            <a:r>
              <a:rPr lang="en-IN" b="1" dirty="0"/>
              <a:t>Hard links </a:t>
            </a:r>
            <a:r>
              <a:rPr lang="en-IN" dirty="0"/>
              <a:t>: Point to physical Data</a:t>
            </a:r>
          </a:p>
          <a:p>
            <a:pPr lvl="1"/>
            <a:r>
              <a:rPr lang="en-IN" dirty="0"/>
              <a:t>Additional name for an existing file</a:t>
            </a:r>
          </a:p>
          <a:p>
            <a:pPr lvl="2"/>
            <a:r>
              <a:rPr lang="en-IN" sz="2400" dirty="0"/>
              <a:t>ln file1 hlink1</a:t>
            </a:r>
          </a:p>
          <a:p>
            <a:pPr lvl="1"/>
            <a:r>
              <a:rPr lang="en-IN" b="1" dirty="0"/>
              <a:t>Soft Links/ Symbolic Links (-s): </a:t>
            </a:r>
            <a:r>
              <a:rPr lang="en-IN" dirty="0"/>
              <a:t>Point to file</a:t>
            </a:r>
          </a:p>
          <a:p>
            <a:pPr lvl="2"/>
            <a:r>
              <a:rPr lang="en-IN" sz="2400" dirty="0"/>
              <a:t>ln –s &lt;source file&gt; &lt;my file&gt;</a:t>
            </a:r>
          </a:p>
          <a:p>
            <a:r>
              <a:rPr lang="en-US" sz="2400" b="1" dirty="0"/>
              <a:t>touch</a:t>
            </a:r>
            <a:r>
              <a:rPr lang="en-US" sz="2400" dirty="0"/>
              <a:t>: update access &amp; modification time to current time </a:t>
            </a:r>
          </a:p>
          <a:p>
            <a:pPr lvl="1"/>
            <a:r>
              <a:rPr lang="en-US" dirty="0"/>
              <a:t>touch </a:t>
            </a:r>
            <a:r>
              <a:rPr lang="en-US" i="1" dirty="0"/>
              <a:t>filename </a:t>
            </a:r>
            <a:endParaRPr lang="en-US" dirty="0"/>
          </a:p>
          <a:p>
            <a:pPr lvl="1"/>
            <a:r>
              <a:rPr lang="en-US" dirty="0"/>
              <a:t>touch –t 01311759.30 </a:t>
            </a:r>
            <a:r>
              <a:rPr lang="en-US" i="1" dirty="0"/>
              <a:t>filename </a:t>
            </a:r>
            <a:endParaRPr lang="en-US" dirty="0"/>
          </a:p>
          <a:p>
            <a:pPr lvl="2"/>
            <a:r>
              <a:rPr lang="en-US" sz="2400" dirty="0"/>
              <a:t>Change filename’s access &amp; modification time to (January day 31 time 17:59:30) </a:t>
            </a:r>
          </a:p>
        </p:txBody>
      </p:sp>
    </p:spTree>
    <p:extLst>
      <p:ext uri="{BB962C8B-B14F-4D97-AF65-F5344CB8AC3E}">
        <p14:creationId xmlns:p14="http://schemas.microsoft.com/office/powerpoint/2010/main" val="227946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007ABD72-FC5F-49D6-B3A0-254DD11D2C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Emacs editor </a:t>
            </a:r>
            <a:r>
              <a:rPr lang="en-US" altLang="en-US" sz="2800" dirty="0"/>
              <a:t>(</a:t>
            </a:r>
            <a:r>
              <a:rPr lang="en-US" sz="2800" dirty="0"/>
              <a:t>We will be using Emacs for this course</a:t>
            </a:r>
            <a:r>
              <a:rPr lang="en-US" altLang="en-US" sz="2800" dirty="0"/>
              <a:t>)</a:t>
            </a:r>
            <a:endParaRPr lang="en-US" altLang="en-US" dirty="0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4306FD65-934E-4CBD-9960-5CCAD43814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Almost like a Windows text editor, but much more powerful</a:t>
            </a:r>
          </a:p>
          <a:p>
            <a:r>
              <a:rPr lang="en-US" altLang="en-US" dirty="0"/>
              <a:t>Run emacs on the </a:t>
            </a:r>
            <a:r>
              <a:rPr lang="en-US" altLang="en-US" dirty="0" err="1"/>
              <a:t>linux</a:t>
            </a:r>
            <a:r>
              <a:rPr lang="en-US" altLang="en-US" dirty="0"/>
              <a:t> server</a:t>
            </a:r>
          </a:p>
          <a:p>
            <a:pPr lvl="1"/>
            <a:r>
              <a:rPr lang="en-US" dirty="0"/>
              <a:t> C-h r (manual) and C-h t (tutorial)</a:t>
            </a:r>
          </a:p>
          <a:p>
            <a:r>
              <a:rPr lang="en-IN" dirty="0"/>
              <a:t>All emacs commands start with ‘C’ or ‘M’</a:t>
            </a:r>
          </a:p>
          <a:p>
            <a:pPr lvl="1"/>
            <a:r>
              <a:rPr lang="en-IN" dirty="0"/>
              <a:t>‘C’ = ctrl; ‘M’ = alt (windows)/ option (Mac)</a:t>
            </a:r>
          </a:p>
          <a:p>
            <a:r>
              <a:rPr lang="en-IN" dirty="0"/>
              <a:t>Start emacs</a:t>
            </a:r>
          </a:p>
          <a:p>
            <a:pPr lvl="1"/>
            <a:r>
              <a:rPr lang="en-IN" dirty="0"/>
              <a:t>emacs &lt;filename&gt;</a:t>
            </a:r>
          </a:p>
          <a:p>
            <a:r>
              <a:rPr lang="en-IN" dirty="0"/>
              <a:t>Exit emacs</a:t>
            </a:r>
          </a:p>
          <a:p>
            <a:pPr lvl="1"/>
            <a:r>
              <a:rPr lang="en-IN" dirty="0"/>
              <a:t>C-x C-c 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55151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</a:t>
            </a:r>
            <a:r>
              <a:rPr lang="en-IN" dirty="0" err="1"/>
              <a:t>emacs</a:t>
            </a:r>
            <a:r>
              <a:rPr lang="en-IN" dirty="0"/>
              <a:t> editing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93966"/>
            <a:ext cx="9324526" cy="4191000"/>
          </a:xfrm>
        </p:spPr>
        <p:txBody>
          <a:bodyPr/>
          <a:lstStyle/>
          <a:p>
            <a:r>
              <a:rPr lang="en-US" dirty="0"/>
              <a:t>Insert text by simply typing it</a:t>
            </a:r>
          </a:p>
          <a:p>
            <a:r>
              <a:rPr lang="en-US" dirty="0"/>
              <a:t>Undo by typing C-x u</a:t>
            </a:r>
          </a:p>
          <a:p>
            <a:r>
              <a:rPr lang="en-US" dirty="0"/>
              <a:t>Save changes by typing C-x C-s</a:t>
            </a:r>
          </a:p>
          <a:p>
            <a:r>
              <a:rPr lang="en-US" dirty="0"/>
              <a:t>Copy, cut, paste</a:t>
            </a:r>
          </a:p>
          <a:p>
            <a:pPr lvl="1"/>
            <a:r>
              <a:rPr lang="en-US" dirty="0"/>
              <a:t>C-space (starts selecting region)</a:t>
            </a:r>
          </a:p>
          <a:p>
            <a:pPr lvl="1"/>
            <a:r>
              <a:rPr lang="en-US" dirty="0"/>
              <a:t>M-w (copy a region) </a:t>
            </a:r>
          </a:p>
          <a:p>
            <a:pPr lvl="1"/>
            <a:r>
              <a:rPr lang="en-US" dirty="0"/>
              <a:t>C-w (cuts a region)</a:t>
            </a:r>
          </a:p>
          <a:p>
            <a:pPr lvl="1"/>
            <a:r>
              <a:rPr lang="en-US" dirty="0"/>
              <a:t>C-k (kill a line)</a:t>
            </a:r>
          </a:p>
          <a:p>
            <a:pPr lvl="1"/>
            <a:r>
              <a:rPr lang="en-US" dirty="0"/>
              <a:t>C-y (yank/paste)</a:t>
            </a:r>
          </a:p>
        </p:txBody>
      </p:sp>
    </p:spTree>
    <p:extLst>
      <p:ext uri="{BB962C8B-B14F-4D97-AF65-F5344CB8AC3E}">
        <p14:creationId xmlns:p14="http://schemas.microsoft.com/office/powerpoint/2010/main" val="178937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Moving around</a:t>
            </a:r>
          </a:p>
        </p:txBody>
      </p:sp>
      <p:pic>
        <p:nvPicPr>
          <p:cNvPr id="5" name="Content Placeholder 3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688" y="1692405"/>
            <a:ext cx="5181600" cy="451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62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</a:t>
            </a:r>
            <a:r>
              <a:rPr lang="en-IN" dirty="0" err="1"/>
              <a:t>emacs</a:t>
            </a:r>
            <a:r>
              <a:rPr lang="en-IN" dirty="0"/>
              <a:t>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59131"/>
            <a:ext cx="9252518" cy="4191000"/>
          </a:xfrm>
        </p:spPr>
        <p:txBody>
          <a:bodyPr/>
          <a:lstStyle/>
          <a:p>
            <a:r>
              <a:rPr lang="en-US" dirty="0"/>
              <a:t>Search – C-s</a:t>
            </a:r>
          </a:p>
          <a:p>
            <a:r>
              <a:rPr lang="en-US" dirty="0"/>
              <a:t>Replace – M-%</a:t>
            </a:r>
          </a:p>
          <a:p>
            <a:r>
              <a:rPr lang="en-US" dirty="0"/>
              <a:t>Accessing menu – F10</a:t>
            </a:r>
          </a:p>
          <a:p>
            <a:r>
              <a:rPr lang="en-US" dirty="0"/>
              <a:t>Switch buffer – C-x b</a:t>
            </a:r>
          </a:p>
          <a:p>
            <a:r>
              <a:rPr lang="en-US" dirty="0"/>
              <a:t>Switch current window – C-x o</a:t>
            </a:r>
          </a:p>
          <a:p>
            <a:r>
              <a:rPr lang="en-US" dirty="0"/>
              <a:t>Kill the current window – C-x 0 (zero)</a:t>
            </a:r>
          </a:p>
          <a:p>
            <a:r>
              <a:rPr lang="en-US" dirty="0"/>
              <a:t>Help – C-h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664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Directory edit (</a:t>
            </a:r>
            <a:r>
              <a:rPr lang="en-IN" dirty="0" err="1"/>
              <a:t>dired</a:t>
            </a:r>
            <a:r>
              <a:rPr lang="en-IN" dirty="0"/>
              <a:t>) (C-x 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7903" y="1828800"/>
            <a:ext cx="9324526" cy="4191000"/>
          </a:xfrm>
        </p:spPr>
        <p:txBody>
          <a:bodyPr>
            <a:normAutofit/>
          </a:bodyPr>
          <a:lstStyle/>
          <a:p>
            <a:r>
              <a:rPr lang="en-US" dirty="0"/>
              <a:t>Creates an </a:t>
            </a:r>
            <a:r>
              <a:rPr lang="en-US" dirty="0" err="1"/>
              <a:t>Emacs</a:t>
            </a:r>
            <a:r>
              <a:rPr lang="en-US" dirty="0"/>
              <a:t> buffer containing list of directory contents</a:t>
            </a:r>
          </a:p>
          <a:p>
            <a:r>
              <a:rPr lang="en-US" dirty="0"/>
              <a:t>Allows you to operate on files</a:t>
            </a:r>
          </a:p>
          <a:p>
            <a:r>
              <a:rPr lang="en-US" dirty="0"/>
              <a:t>Allows you to navigate filesystem</a:t>
            </a:r>
          </a:p>
          <a:p>
            <a:r>
              <a:rPr lang="en-US" dirty="0"/>
              <a:t>+ - new directory, C-x C-f new file in directory, g - refresh </a:t>
            </a:r>
            <a:r>
              <a:rPr lang="en-US" dirty="0" err="1"/>
              <a:t>dired</a:t>
            </a:r>
            <a:r>
              <a:rPr lang="en-US" dirty="0"/>
              <a:t> buffer</a:t>
            </a:r>
          </a:p>
          <a:p>
            <a:r>
              <a:rPr lang="en-US" dirty="0"/>
              <a:t>! - run shell command</a:t>
            </a:r>
          </a:p>
          <a:p>
            <a:r>
              <a:rPr lang="en-US" dirty="0">
                <a:hlinkClick r:id="rId2"/>
              </a:rPr>
              <a:t>https://www.gnu.org/software/emacs/refcards/pdf/dired-ref.pdf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665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940DA-08F9-4B0E-B9FA-34510E754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27358-2385-4801-8BE7-CE4244991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cpp</a:t>
            </a:r>
            <a:r>
              <a:rPr lang="en-US" dirty="0"/>
              <a:t> file (print “hello”)  using emacs</a:t>
            </a:r>
          </a:p>
          <a:p>
            <a:r>
              <a:rPr lang="en-US" dirty="0"/>
              <a:t>Run the file</a:t>
            </a:r>
          </a:p>
          <a:p>
            <a:r>
              <a:rPr lang="en-US" dirty="0"/>
              <a:t>Edit the file (print “hello again”) using emacs and save it as a new file</a:t>
            </a:r>
          </a:p>
          <a:p>
            <a:r>
              <a:rPr lang="en-US" dirty="0"/>
              <a:t>Run the new file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US" dirty="0"/>
              <a:t>C-x s, C-x C-w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36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59B7B-12D6-4E14-8821-DC92FE1F7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Cpp</a:t>
            </a:r>
            <a:r>
              <a:rPr lang="en-US" dirty="0"/>
              <a:t>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26B5B-3862-4BB5-B652-7158B2473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#include&lt;iostream&gt;</a:t>
            </a:r>
          </a:p>
          <a:p>
            <a:pPr marL="0" indent="0">
              <a:buNone/>
            </a:pPr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main(){</a:t>
            </a:r>
          </a:p>
          <a:p>
            <a:pPr marL="457200" lvl="1" indent="0">
              <a:buNone/>
            </a:pPr>
            <a:r>
              <a:rPr lang="en-US" dirty="0" err="1"/>
              <a:t>cout</a:t>
            </a:r>
            <a:r>
              <a:rPr lang="en-US" dirty="0"/>
              <a:t>&lt;&lt; “Hello”;</a:t>
            </a:r>
          </a:p>
          <a:p>
            <a:pPr marL="457200" lvl="1" indent="0">
              <a:buNone/>
            </a:pPr>
            <a:r>
              <a:rPr lang="en-US" dirty="0"/>
              <a:t>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Compiling </a:t>
            </a:r>
            <a:r>
              <a:rPr lang="en-US" dirty="0" err="1"/>
              <a:t>instr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g</a:t>
            </a:r>
            <a:r>
              <a:rPr lang="en-US"/>
              <a:t>++ -o filename filename</a:t>
            </a:r>
            <a:r>
              <a:rPr lang="en-US" dirty="0"/>
              <a:t>.cpp</a:t>
            </a:r>
          </a:p>
          <a:p>
            <a:pPr marL="0" indent="0">
              <a:buNone/>
            </a:pPr>
            <a:r>
              <a:rPr lang="en-US" dirty="0"/>
              <a:t>./filename</a:t>
            </a:r>
          </a:p>
        </p:txBody>
      </p:sp>
    </p:spTree>
    <p:extLst>
      <p:ext uri="{BB962C8B-B14F-4D97-AF65-F5344CB8AC3E}">
        <p14:creationId xmlns:p14="http://schemas.microsoft.com/office/powerpoint/2010/main" val="3174490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9F651-2442-4BC9-B199-7F8BBD688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EAF40-AB58-44BC-8738-1FCCA8333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2 txt files (insert some lines) using emacs</a:t>
            </a:r>
          </a:p>
          <a:p>
            <a:r>
              <a:rPr lang="en-US" dirty="0"/>
              <a:t>Find the difference between both of them using a </a:t>
            </a:r>
            <a:r>
              <a:rPr lang="en-US" dirty="0" err="1"/>
              <a:t>linux</a:t>
            </a:r>
            <a:r>
              <a:rPr lang="en-US" dirty="0"/>
              <a:t> command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Solution:</a:t>
            </a:r>
          </a:p>
          <a:p>
            <a:r>
              <a:rPr lang="en-US" dirty="0"/>
              <a:t>diff file1 file2</a:t>
            </a:r>
          </a:p>
        </p:txBody>
      </p:sp>
    </p:spTree>
    <p:extLst>
      <p:ext uri="{BB962C8B-B14F-4D97-AF65-F5344CB8AC3E}">
        <p14:creationId xmlns:p14="http://schemas.microsoft.com/office/powerpoint/2010/main" val="34091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1433C861-05C0-405F-AEC2-E7111F40D1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Basics: History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0147E962-9944-4B5E-8DD2-8B930ED91D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&lt;up arrow&gt;: previous command</a:t>
            </a:r>
          </a:p>
          <a:p>
            <a:r>
              <a:rPr lang="en-US" altLang="en-US" dirty="0"/>
              <a:t>&lt;tab&gt;: auto-complete</a:t>
            </a:r>
          </a:p>
          <a:p>
            <a:r>
              <a:rPr lang="en-US" altLang="en-US" dirty="0"/>
              <a:t>!!: replace with previous command</a:t>
            </a:r>
          </a:p>
          <a:p>
            <a:r>
              <a:rPr lang="en-US" altLang="en-US" dirty="0"/>
              <a:t>history : gives you all the commands typed previously</a:t>
            </a:r>
          </a:p>
          <a:p>
            <a:r>
              <a:rPr lang="en-US" altLang="en-US" dirty="0"/>
              <a:t>!&lt;string&gt;: executes last command which has &lt;string&gt;</a:t>
            </a:r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11881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5618" y="1673270"/>
            <a:ext cx="9036494" cy="4696544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Create a file using emacs. Try the Cut/Copy/Paste commands.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Write a command to list all files as well as the hidden files in your home directory.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Remove a non-empty directory.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Assign the value 10 to a variable x, 15 to a variable y; Compute and display their addition in the shell. Do not use any editor!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Echo $(( ….. ))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Man expr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Create a directory ‘test’ and ‘subtest’ inside test (in the home directory) without using </a:t>
            </a:r>
            <a:r>
              <a:rPr lang="en-IN" dirty="0" err="1"/>
              <a:t>mkdir</a:t>
            </a:r>
            <a:r>
              <a:rPr lang="en-IN" dirty="0"/>
              <a:t> twice. (</a:t>
            </a:r>
            <a:r>
              <a:rPr lang="en-IN" i="1" dirty="0" err="1"/>
              <a:t>mkdir</a:t>
            </a:r>
            <a:r>
              <a:rPr lang="en-IN" i="1" dirty="0"/>
              <a:t> –p test/subtest</a:t>
            </a:r>
            <a:r>
              <a:rPr lang="en-IN" dirty="0"/>
              <a:t>)</a:t>
            </a:r>
          </a:p>
          <a:p>
            <a:pPr marL="736282" lvl="1" indent="-457200">
              <a:buFont typeface="+mj-lt"/>
              <a:buAutoNum type="arabicPeriod"/>
            </a:pPr>
            <a:r>
              <a:rPr lang="en-IN" dirty="0"/>
              <a:t>Create empty files ans.txt, ans.html, assign.txt, assign.html</a:t>
            </a:r>
          </a:p>
          <a:p>
            <a:pPr marL="736282" lvl="1" indent="-457200">
              <a:buFont typeface="+mj-lt"/>
              <a:buAutoNum type="arabicPeriod"/>
            </a:pPr>
            <a:r>
              <a:rPr lang="en-IN" dirty="0"/>
              <a:t>Find all directories and subdirectories in your home directory</a:t>
            </a:r>
          </a:p>
          <a:p>
            <a:pPr marL="1193482" lvl="2" indent="-457200">
              <a:buFont typeface="+mj-lt"/>
              <a:buAutoNum type="arabicPeriod"/>
            </a:pPr>
            <a:r>
              <a:rPr lang="en-IN" i="1" dirty="0"/>
              <a:t>find . –type d</a:t>
            </a:r>
          </a:p>
          <a:p>
            <a:pPr marL="736282" lvl="1" indent="-457200">
              <a:buFont typeface="+mj-lt"/>
              <a:buAutoNum type="arabicPeriod"/>
            </a:pPr>
            <a:r>
              <a:rPr lang="en-IN" dirty="0"/>
              <a:t>Find all files in the test directory starting with ‘a’ (find ./test –type f –name ‘a*’)</a:t>
            </a:r>
          </a:p>
          <a:p>
            <a:pPr marL="736282" lvl="1" indent="-457200">
              <a:buFont typeface="+mj-lt"/>
              <a:buAutoNum type="arabicPeriod"/>
            </a:pPr>
            <a:r>
              <a:rPr lang="en-IN" dirty="0"/>
              <a:t>Find all text files inside test directory </a:t>
            </a:r>
          </a:p>
          <a:p>
            <a:pPr marL="1193482" lvl="2" indent="-457200">
              <a:buFont typeface="+mj-lt"/>
              <a:buAutoNum type="arabicPeriod"/>
            </a:pPr>
            <a:r>
              <a:rPr lang="en-IN" dirty="0"/>
              <a:t>find ./test –type f –name ‘*.txt’</a:t>
            </a:r>
          </a:p>
          <a:p>
            <a:pPr marL="736282" lvl="1" indent="-457200">
              <a:buFont typeface="+mj-lt"/>
              <a:buAutoNum type="arabicPeriod"/>
            </a:pPr>
            <a:r>
              <a:rPr lang="en-IN" dirty="0"/>
              <a:t>Find all html files inside test directory</a:t>
            </a:r>
          </a:p>
          <a:p>
            <a:pPr marL="1193482" lvl="2" indent="-457200">
              <a:buFont typeface="+mj-lt"/>
              <a:buAutoNum type="arabicPeriod"/>
            </a:pPr>
            <a:r>
              <a:rPr lang="en-IN" dirty="0"/>
              <a:t>Find ./test –type f –name ‘*.html’</a:t>
            </a:r>
          </a:p>
          <a:p>
            <a:pPr marL="736282" lvl="1" indent="-457200">
              <a:buFont typeface="+mj-lt"/>
              <a:buAutoNum type="arabicPeriod"/>
            </a:pPr>
            <a:r>
              <a:rPr lang="en-IN" dirty="0"/>
              <a:t>Delete test directory from the home directory (</a:t>
            </a:r>
            <a:r>
              <a:rPr lang="en-IN" i="1" dirty="0" err="1"/>
              <a:t>rm</a:t>
            </a:r>
            <a:r>
              <a:rPr lang="en-IN" i="1" dirty="0"/>
              <a:t> –</a:t>
            </a:r>
            <a:r>
              <a:rPr lang="en-IN" i="1" dirty="0" err="1"/>
              <a:t>rf</a:t>
            </a:r>
            <a:r>
              <a:rPr lang="en-IN" i="1" dirty="0"/>
              <a:t> &lt;</a:t>
            </a:r>
            <a:r>
              <a:rPr lang="en-IN" i="1" dirty="0" err="1"/>
              <a:t>dirname</a:t>
            </a:r>
            <a:r>
              <a:rPr lang="en-IN" i="1" dirty="0"/>
              <a:t>&gt;</a:t>
            </a:r>
            <a:r>
              <a:rPr lang="en-IN" dirty="0"/>
              <a:t>)</a:t>
            </a:r>
          </a:p>
          <a:p>
            <a:pPr marL="736282" lvl="1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395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E50861E2-3AAC-4C0C-B706-EE5865ACD2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Basics: Redirection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35E36BEC-73D5-41BB-B966-47142E7CA8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&gt; </a:t>
            </a:r>
            <a:r>
              <a:rPr lang="en-US" altLang="en-US" i="1"/>
              <a:t>file</a:t>
            </a:r>
            <a:r>
              <a:rPr lang="en-US" altLang="en-US"/>
              <a:t>: write stdout to a file</a:t>
            </a:r>
          </a:p>
          <a:p>
            <a:r>
              <a:rPr lang="en-US" altLang="en-US"/>
              <a:t>&gt;&gt; </a:t>
            </a:r>
            <a:r>
              <a:rPr lang="en-US" altLang="en-US" i="1"/>
              <a:t>file</a:t>
            </a:r>
            <a:r>
              <a:rPr lang="en-US" altLang="en-US"/>
              <a:t>: append stdout to a file</a:t>
            </a:r>
          </a:p>
          <a:p>
            <a:r>
              <a:rPr lang="en-US" altLang="en-US"/>
              <a:t>&lt; </a:t>
            </a:r>
            <a:r>
              <a:rPr lang="en-US" altLang="en-US" i="1"/>
              <a:t>file</a:t>
            </a:r>
            <a:r>
              <a:rPr lang="en-US" altLang="en-US"/>
              <a:t>: use contents of a file as stdin </a:t>
            </a:r>
          </a:p>
        </p:txBody>
      </p:sp>
    </p:spTree>
    <p:extLst>
      <p:ext uri="{BB962C8B-B14F-4D97-AF65-F5344CB8AC3E}">
        <p14:creationId xmlns:p14="http://schemas.microsoft.com/office/powerpoint/2010/main" val="439809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154B3-B0BD-48BA-B60E-2EB51D082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 (Hint: use “</a:t>
            </a:r>
            <a:r>
              <a:rPr lang="en-US" dirty="0" err="1"/>
              <a:t>wc</a:t>
            </a:r>
            <a:r>
              <a:rPr lang="en-US" dirty="0"/>
              <a:t>” command)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EAA23-5FF6-4733-9872-C31ED7413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2 .txt files and add multiple lines in each one of them</a:t>
            </a:r>
          </a:p>
          <a:p>
            <a:r>
              <a:rPr lang="en-US" dirty="0"/>
              <a:t>Get the line count for each of these files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Cat abc.txt | </a:t>
            </a:r>
            <a:r>
              <a:rPr lang="en-US" dirty="0" err="1"/>
              <a:t>wc</a:t>
            </a:r>
            <a:r>
              <a:rPr lang="en-US" dirty="0"/>
              <a:t> -l</a:t>
            </a:r>
          </a:p>
        </p:txBody>
      </p:sp>
    </p:spTree>
    <p:extLst>
      <p:ext uri="{BB962C8B-B14F-4D97-AF65-F5344CB8AC3E}">
        <p14:creationId xmlns:p14="http://schemas.microsoft.com/office/powerpoint/2010/main" val="2812684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3FAB2A8C-3712-49F3-87B8-F72ED5E782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Basics: find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C9387166-6ED4-43AF-96BB-3CDFF2705E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-type: type of a file (</a:t>
            </a:r>
            <a:r>
              <a:rPr lang="en-US" altLang="en-US" dirty="0" err="1"/>
              <a:t>e.g</a:t>
            </a:r>
            <a:r>
              <a:rPr lang="en-US" altLang="en-US" dirty="0"/>
              <a:t>,, directory, symbolic link)</a:t>
            </a:r>
          </a:p>
          <a:p>
            <a:r>
              <a:rPr lang="en-US" altLang="en-US" dirty="0"/>
              <a:t>-perm: permission of a file</a:t>
            </a:r>
          </a:p>
          <a:p>
            <a:r>
              <a:rPr lang="en-US" altLang="en-US" dirty="0"/>
              <a:t>-name: name of a file</a:t>
            </a:r>
          </a:p>
          <a:p>
            <a:r>
              <a:rPr lang="en-US" altLang="en-US" dirty="0"/>
              <a:t>-ls: list current file </a:t>
            </a:r>
          </a:p>
        </p:txBody>
      </p:sp>
    </p:spTree>
    <p:extLst>
      <p:ext uri="{BB962C8B-B14F-4D97-AF65-F5344CB8AC3E}">
        <p14:creationId xmlns:p14="http://schemas.microsoft.com/office/powerpoint/2010/main" val="4092069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find </a:t>
            </a:r>
            <a:r>
              <a:rPr lang="en-IN" dirty="0" err="1"/>
              <a:t>contd</a:t>
            </a:r>
            <a:r>
              <a:rPr lang="en-IN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02673"/>
            <a:ext cx="9324526" cy="4191000"/>
          </a:xfrm>
        </p:spPr>
        <p:txBody>
          <a:bodyPr/>
          <a:lstStyle/>
          <a:p>
            <a:r>
              <a:rPr lang="en-US" dirty="0"/>
              <a:t>?: matches any single character in a filename </a:t>
            </a:r>
          </a:p>
          <a:p>
            <a:r>
              <a:rPr lang="en-US" dirty="0"/>
              <a:t>*: </a:t>
            </a:r>
            <a:r>
              <a:rPr lang="en-US"/>
              <a:t>matches zero </a:t>
            </a:r>
            <a:r>
              <a:rPr lang="en-US" dirty="0"/>
              <a:t>or more characters in a filename </a:t>
            </a:r>
          </a:p>
          <a:p>
            <a:r>
              <a:rPr lang="en-US" dirty="0"/>
              <a:t>[]</a:t>
            </a:r>
            <a:r>
              <a:rPr lang="en-US" i="1" dirty="0"/>
              <a:t>: </a:t>
            </a:r>
            <a:r>
              <a:rPr lang="en-US" dirty="0"/>
              <a:t>matches any one of the characters between the brackets. Use ‘-’ to separate a range of consecutive characters. 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find . -name my* </a:t>
            </a:r>
          </a:p>
          <a:p>
            <a:pPr lvl="1"/>
            <a:r>
              <a:rPr lang="en-US" dirty="0"/>
              <a:t>find . -name my* -type f </a:t>
            </a:r>
          </a:p>
          <a:p>
            <a:pPr lvl="1"/>
            <a:r>
              <a:rPr lang="en-US" dirty="0"/>
              <a:t>find / -type f -name </a:t>
            </a:r>
            <a:r>
              <a:rPr lang="en-US" dirty="0" err="1"/>
              <a:t>myfile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096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wh</a:t>
            </a:r>
            <a:r>
              <a:rPr lang="en-IN" dirty="0"/>
              <a:t> commands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5693" y="1690688"/>
            <a:ext cx="10197736" cy="4191000"/>
          </a:xfrm>
        </p:spPr>
        <p:txBody>
          <a:bodyPr/>
          <a:lstStyle/>
          <a:p>
            <a:r>
              <a:rPr lang="en-US" dirty="0" err="1">
                <a:cs typeface="Courier New" pitchFamily="49" charset="0"/>
              </a:rPr>
              <a:t>whatis</a:t>
            </a:r>
            <a:r>
              <a:rPr lang="en-US" dirty="0"/>
              <a:t> &lt;command&gt;: returns Name section of man page</a:t>
            </a:r>
          </a:p>
          <a:p>
            <a:r>
              <a:rPr lang="en-US" dirty="0" err="1">
                <a:cs typeface="Courier New" pitchFamily="49" charset="0"/>
              </a:rPr>
              <a:t>whereis</a:t>
            </a:r>
            <a:r>
              <a:rPr lang="en-US" dirty="0"/>
              <a:t> &lt;command&gt;: locates the binary, source, and manual page files for a command</a:t>
            </a:r>
          </a:p>
          <a:p>
            <a:r>
              <a:rPr lang="en-US" dirty="0">
                <a:cs typeface="Courier New" pitchFamily="49" charset="0"/>
              </a:rPr>
              <a:t>which</a:t>
            </a:r>
            <a:r>
              <a:rPr lang="en-US" dirty="0"/>
              <a:t> &lt;command&gt;: locates only the binary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06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8964486" cy="4191000"/>
          </a:xfrm>
        </p:spPr>
        <p:txBody>
          <a:bodyPr/>
          <a:lstStyle/>
          <a:p>
            <a:r>
              <a:rPr lang="en-US" dirty="0"/>
              <a:t>A file comparison utility that outputs the differences between two files. </a:t>
            </a:r>
          </a:p>
          <a:p>
            <a:r>
              <a:rPr lang="en-IN" dirty="0"/>
              <a:t>Usage:</a:t>
            </a:r>
          </a:p>
          <a:p>
            <a:pPr lvl="1"/>
            <a:r>
              <a:rPr lang="en-IN" dirty="0"/>
              <a:t>diff file1 file2</a:t>
            </a:r>
          </a:p>
        </p:txBody>
      </p:sp>
    </p:spTree>
    <p:extLst>
      <p:ext uri="{BB962C8B-B14F-4D97-AF65-F5344CB8AC3E}">
        <p14:creationId xmlns:p14="http://schemas.microsoft.com/office/powerpoint/2010/main" val="48695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wget</a:t>
            </a:r>
            <a:r>
              <a:rPr lang="en-IN" dirty="0"/>
              <a:t> command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59132"/>
            <a:ext cx="9180510" cy="4191000"/>
          </a:xfrm>
        </p:spPr>
        <p:txBody>
          <a:bodyPr/>
          <a:lstStyle/>
          <a:p>
            <a:r>
              <a:rPr lang="en-US" dirty="0"/>
              <a:t>A computer program that retrieves content from web servers </a:t>
            </a:r>
          </a:p>
          <a:p>
            <a:r>
              <a:rPr lang="en-US" dirty="0"/>
              <a:t>Usage </a:t>
            </a:r>
          </a:p>
          <a:p>
            <a:pPr lvl="1"/>
            <a:r>
              <a:rPr lang="en-US" dirty="0" err="1"/>
              <a:t>wget</a:t>
            </a:r>
            <a:r>
              <a:rPr lang="en-US" dirty="0"/>
              <a:t> &lt;URL&gt; </a:t>
            </a:r>
          </a:p>
        </p:txBody>
      </p:sp>
    </p:spTree>
    <p:extLst>
      <p:ext uri="{BB962C8B-B14F-4D97-AF65-F5344CB8AC3E}">
        <p14:creationId xmlns:p14="http://schemas.microsoft.com/office/powerpoint/2010/main" val="366234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2877</TotalTime>
  <Words>983</Words>
  <Application>Microsoft Office PowerPoint</Application>
  <PresentationFormat>Widescreen</PresentationFormat>
  <Paragraphs>158</Paragraphs>
  <Slides>20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The Basics: Dealing with Files (Mini-task)</vt:lpstr>
      <vt:lpstr>The Basics: History</vt:lpstr>
      <vt:lpstr>The Basics: Redirection</vt:lpstr>
      <vt:lpstr>Task 1 (Hint: use “wc” command)</vt:lpstr>
      <vt:lpstr>The Basics: find</vt:lpstr>
      <vt:lpstr>find contd…</vt:lpstr>
      <vt:lpstr>wh commands </vt:lpstr>
      <vt:lpstr>diff command</vt:lpstr>
      <vt:lpstr>wget command </vt:lpstr>
      <vt:lpstr>The Basics: Look These Up</vt:lpstr>
      <vt:lpstr>The Basics: Changing File Attributes</vt:lpstr>
      <vt:lpstr>Emacs editor (We will be using Emacs for this course)</vt:lpstr>
      <vt:lpstr>Basic emacs editing</vt:lpstr>
      <vt:lpstr>Moving around</vt:lpstr>
      <vt:lpstr>More emacs commands</vt:lpstr>
      <vt:lpstr>Directory edit (dired) (C-x d)</vt:lpstr>
      <vt:lpstr>Task 2</vt:lpstr>
      <vt:lpstr>Cpp program</vt:lpstr>
      <vt:lpstr>Task 3</vt:lpstr>
      <vt:lpstr>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35L:</dc:title>
  <dc:creator>aditi mithal</dc:creator>
  <cp:lastModifiedBy>Gajan Nagaraj</cp:lastModifiedBy>
  <cp:revision>107</cp:revision>
  <dcterms:created xsi:type="dcterms:W3CDTF">2018-01-08T19:21:52Z</dcterms:created>
  <dcterms:modified xsi:type="dcterms:W3CDTF">2018-12-08T23:24:29Z</dcterms:modified>
</cp:coreProperties>
</file>