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4"/>
  </p:notesMasterIdLst>
  <p:sldIdLst>
    <p:sldId id="259" r:id="rId2"/>
    <p:sldId id="260" r:id="rId3"/>
    <p:sldId id="261" r:id="rId4"/>
    <p:sldId id="272" r:id="rId5"/>
    <p:sldId id="262" r:id="rId6"/>
    <p:sldId id="263" r:id="rId7"/>
    <p:sldId id="264" r:id="rId8"/>
    <p:sldId id="271" r:id="rId9"/>
    <p:sldId id="274" r:id="rId10"/>
    <p:sldId id="285" r:id="rId11"/>
    <p:sldId id="279" r:id="rId12"/>
    <p:sldId id="280" r:id="rId13"/>
    <p:sldId id="281" r:id="rId14"/>
    <p:sldId id="282" r:id="rId15"/>
    <p:sldId id="283" r:id="rId16"/>
    <p:sldId id="284" r:id="rId17"/>
    <p:sldId id="292" r:id="rId18"/>
    <p:sldId id="294" r:id="rId19"/>
    <p:sldId id="291" r:id="rId20"/>
    <p:sldId id="293" r:id="rId21"/>
    <p:sldId id="296" r:id="rId22"/>
    <p:sldId id="295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7111A-B485-41E5-8C50-78CD85CD71E0}">
  <a:tblStyle styleId="{A8D7111A-B485-41E5-8C50-78CD85CD71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314" autoAdjust="0"/>
  </p:normalViewPr>
  <p:slideViewPr>
    <p:cSldViewPr>
      <p:cViewPr varScale="1">
        <p:scale>
          <a:sx n="158" d="100"/>
          <a:sy n="158" d="100"/>
        </p:scale>
        <p:origin x="188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67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35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List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data structure in Python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python list is like a C array but much more: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(mutable)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expands as new items are added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hold objects of different types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access elements?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List_name[index]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15CF04-46A4-47ED-9849-7652C39C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split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51C056-F9F4-43C1-BE47-9859DBED8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2000" u="sng" dirty="0"/>
              <a:t>Python split using delimiter:</a:t>
            </a:r>
          </a:p>
          <a:p>
            <a:pPr marL="203200" indent="0">
              <a:buNone/>
            </a:pPr>
            <a:r>
              <a:rPr lang="en-US" sz="2000" dirty="0"/>
              <a:t>&gt;&gt;&gt; x = “blue, red, green”</a:t>
            </a:r>
          </a:p>
          <a:p>
            <a:pPr marL="20320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x.split</a:t>
            </a:r>
            <a:r>
              <a:rPr lang="en-US" sz="2000" dirty="0"/>
              <a:t>(“,”)  #”,” is a delimiter here</a:t>
            </a:r>
          </a:p>
          <a:p>
            <a:pPr marL="203200" indent="0">
              <a:buNone/>
            </a:pPr>
            <a:r>
              <a:rPr lang="en-US" sz="2000" dirty="0"/>
              <a:t> Output: [‘blue’, ‘red’, ‘green’]</a:t>
            </a:r>
          </a:p>
          <a:p>
            <a:pPr marL="203200" indent="0">
              <a:buNone/>
            </a:pPr>
            <a:r>
              <a:rPr lang="en-US" sz="2000" dirty="0"/>
              <a:t> </a:t>
            </a:r>
          </a:p>
          <a:p>
            <a:pPr marL="203200" indent="0">
              <a:buNone/>
            </a:pPr>
            <a:r>
              <a:rPr lang="en-US" sz="2000" dirty="0"/>
              <a:t>&gt;&gt;&gt; a, b, c = </a:t>
            </a:r>
            <a:r>
              <a:rPr lang="en-US" sz="2000" dirty="0" err="1"/>
              <a:t>x.split</a:t>
            </a:r>
            <a:r>
              <a:rPr lang="en-US" sz="2000" dirty="0"/>
              <a:t>(“,”)</a:t>
            </a:r>
          </a:p>
          <a:p>
            <a:pPr marL="203200" indent="0">
              <a:buNone/>
            </a:pPr>
            <a:r>
              <a:rPr lang="en-US" sz="2000" dirty="0"/>
              <a:t> &gt;&gt;&gt; a</a:t>
            </a:r>
          </a:p>
          <a:p>
            <a:pPr marL="203200" indent="0">
              <a:buNone/>
            </a:pPr>
            <a:r>
              <a:rPr lang="en-US" sz="2000" dirty="0"/>
              <a:t>‘blue’</a:t>
            </a:r>
          </a:p>
          <a:p>
            <a:pPr marL="203200" indent="0">
              <a:buNone/>
            </a:pPr>
            <a:r>
              <a:rPr lang="en-US" sz="2000" dirty="0"/>
              <a:t> &gt;&gt;&gt; b </a:t>
            </a:r>
          </a:p>
          <a:p>
            <a:pPr marL="203200" indent="0">
              <a:buNone/>
            </a:pPr>
            <a:r>
              <a:rPr lang="en-US" sz="2000" dirty="0"/>
              <a:t>‘red’</a:t>
            </a:r>
          </a:p>
          <a:p>
            <a:pPr marL="203200" indent="0">
              <a:buNone/>
            </a:pPr>
            <a:r>
              <a:rPr lang="en-US" sz="2000" dirty="0"/>
              <a:t> &gt;&gt;&gt; c</a:t>
            </a:r>
          </a:p>
          <a:p>
            <a:pPr marL="203200" indent="0">
              <a:buNone/>
            </a:pPr>
            <a:r>
              <a:rPr lang="en-US" sz="2000" dirty="0"/>
              <a:t>‘green’</a:t>
            </a:r>
          </a:p>
        </p:txBody>
      </p:sp>
    </p:spTree>
    <p:extLst>
      <p:ext uri="{BB962C8B-B14F-4D97-AF65-F5344CB8AC3E}">
        <p14:creationId xmlns:p14="http://schemas.microsoft.com/office/powerpoint/2010/main" val="230773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203200" indent="0">
              <a:buNone/>
            </a:pPr>
            <a:r>
              <a:rPr lang="en-US" sz="1800" dirty="0"/>
              <a:t>Write a program that accepts sequence of newlines from the user as input till the user gets bored. (The user gets bored when he/she presses Enter twice)</a:t>
            </a:r>
          </a:p>
          <a:p>
            <a:pPr marL="203200" indent="0">
              <a:buNone/>
            </a:pPr>
            <a:r>
              <a:rPr lang="en-US" sz="1800" dirty="0"/>
              <a:t>Hint: to detect if Enter is pressed twice (in other terms - the user input is void)</a:t>
            </a:r>
          </a:p>
          <a:p>
            <a:pPr marL="203200" indent="0">
              <a:buNone/>
            </a:pPr>
            <a:r>
              <a:rPr lang="en-US" sz="1800" b="1" dirty="0"/>
              <a:t>Suppose your input string name is ‘s’ just type:</a:t>
            </a:r>
            <a:endParaRPr lang="en-US" sz="1800" dirty="0"/>
          </a:p>
          <a:p>
            <a:pPr marL="203200" indent="0">
              <a:buNone/>
            </a:pPr>
            <a:r>
              <a:rPr lang="en-US" sz="1800" b="1" dirty="0"/>
              <a:t>if s:</a:t>
            </a:r>
            <a:endParaRPr lang="en-US" sz="1800" dirty="0"/>
          </a:p>
          <a:p>
            <a:pPr marL="203200" indent="0">
              <a:buNone/>
            </a:pPr>
            <a:r>
              <a:rPr lang="en-US" sz="1800" b="1" dirty="0"/>
              <a:t>	#write code to capitalize (</a:t>
            </a:r>
            <a:r>
              <a:rPr lang="en-US" sz="1800" b="1" dirty="0" err="1"/>
              <a:t>s.upper</a:t>
            </a:r>
            <a:r>
              <a:rPr lang="en-US" sz="1800" b="1" dirty="0"/>
              <a:t>()) this input string ‘s’ and append it to a 	‘</a:t>
            </a:r>
            <a:r>
              <a:rPr lang="en-US" sz="1800" b="1" dirty="0" err="1"/>
              <a:t>new_list</a:t>
            </a:r>
            <a:r>
              <a:rPr lang="en-US" sz="1800" b="1" dirty="0"/>
              <a:t>’</a:t>
            </a:r>
            <a:endParaRPr lang="en-US" sz="1800" dirty="0"/>
          </a:p>
          <a:p>
            <a:pPr marL="203200" indent="0">
              <a:buNone/>
            </a:pPr>
            <a:br>
              <a:rPr lang="en-US" sz="1800" dirty="0"/>
            </a:br>
            <a:r>
              <a:rPr lang="en-US" sz="1800" dirty="0"/>
              <a:t>Now, print all the elements of this ‘</a:t>
            </a:r>
            <a:r>
              <a:rPr lang="en-US" sz="1800" dirty="0" err="1"/>
              <a:t>new_list</a:t>
            </a:r>
            <a:r>
              <a:rPr lang="en-US" sz="1800" dirty="0"/>
              <a:t>’ </a:t>
            </a:r>
          </a:p>
          <a:p>
            <a:pPr marL="203200" indent="0">
              <a:buNone/>
            </a:pPr>
            <a:br>
              <a:rPr lang="en-US" sz="1800" dirty="0"/>
            </a:br>
            <a:r>
              <a:rPr lang="en-US" sz="1800" dirty="0"/>
              <a:t>Suppose the following input is supplied to the program:</a:t>
            </a:r>
          </a:p>
          <a:p>
            <a:pPr marL="203200" indent="0">
              <a:buNone/>
            </a:pPr>
            <a:r>
              <a:rPr lang="en-US" sz="1800" i="1" dirty="0"/>
              <a:t>Hello world</a:t>
            </a:r>
          </a:p>
          <a:p>
            <a:pPr marL="203200" indent="0">
              <a:buNone/>
            </a:pPr>
            <a:r>
              <a:rPr lang="en-US" sz="1800" i="1" dirty="0"/>
              <a:t>Practice makes perfect</a:t>
            </a:r>
          </a:p>
          <a:p>
            <a:pPr marL="203200" indent="0">
              <a:buNone/>
            </a:pPr>
            <a:r>
              <a:rPr lang="en-US" sz="1800" dirty="0"/>
              <a:t>Then, the output should be:</a:t>
            </a:r>
          </a:p>
          <a:p>
            <a:pPr marL="203200" indent="0">
              <a:buNone/>
            </a:pPr>
            <a:r>
              <a:rPr lang="en-US" sz="1800" i="1" dirty="0"/>
              <a:t>HELLO WORLD</a:t>
            </a:r>
          </a:p>
          <a:p>
            <a:pPr marL="203200" indent="0">
              <a:buNone/>
            </a:pPr>
            <a:r>
              <a:rPr lang="en-US" sz="1800" i="1" dirty="0"/>
              <a:t>PRACTICE MAKES PERFECT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60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marL="203200" indent="0">
              <a:buNone/>
            </a:pPr>
            <a:r>
              <a:rPr lang="en-US" sz="2800" dirty="0" err="1"/>
              <a:t>new_list</a:t>
            </a:r>
            <a:r>
              <a:rPr lang="en-US" sz="2800" dirty="0"/>
              <a:t> = []</a:t>
            </a:r>
          </a:p>
          <a:p>
            <a:pPr marL="203200" indent="0">
              <a:buNone/>
            </a:pPr>
            <a:r>
              <a:rPr lang="en-US" sz="2800" dirty="0"/>
              <a:t>while True:</a:t>
            </a:r>
          </a:p>
          <a:p>
            <a:pPr marL="203200" indent="0">
              <a:buNone/>
            </a:pPr>
            <a:r>
              <a:rPr lang="en-US" sz="2800" dirty="0"/>
              <a:t>   s = input()</a:t>
            </a:r>
          </a:p>
          <a:p>
            <a:pPr marL="203200" indent="0">
              <a:buNone/>
            </a:pPr>
            <a:r>
              <a:rPr lang="en-US" sz="2800" dirty="0"/>
              <a:t>   if s:</a:t>
            </a:r>
          </a:p>
          <a:p>
            <a:pPr marL="203200" indent="0">
              <a:buNone/>
            </a:pPr>
            <a:r>
              <a:rPr lang="en-US" sz="2800" dirty="0"/>
              <a:t>       </a:t>
            </a:r>
            <a:r>
              <a:rPr lang="en-US" sz="2800" dirty="0" err="1"/>
              <a:t>new_list.append</a:t>
            </a:r>
            <a:r>
              <a:rPr lang="en-US" sz="2800" dirty="0"/>
              <a:t>(</a:t>
            </a:r>
            <a:r>
              <a:rPr lang="en-US" sz="2800" dirty="0" err="1"/>
              <a:t>s.upper</a:t>
            </a:r>
            <a:r>
              <a:rPr lang="en-US" sz="2800" dirty="0"/>
              <a:t>())</a:t>
            </a:r>
          </a:p>
          <a:p>
            <a:pPr marL="203200" indent="0">
              <a:buNone/>
            </a:pPr>
            <a:r>
              <a:rPr lang="en-US" sz="2800" dirty="0"/>
              <a:t>   else:</a:t>
            </a:r>
          </a:p>
          <a:p>
            <a:pPr marL="203200" indent="0">
              <a:buNone/>
            </a:pPr>
            <a:r>
              <a:rPr lang="en-US" sz="2800" dirty="0"/>
              <a:t>       break</a:t>
            </a:r>
          </a:p>
          <a:p>
            <a:pPr marL="203200" indent="0">
              <a:buNone/>
            </a:pPr>
            <a:br>
              <a:rPr lang="en-US" sz="2800" dirty="0"/>
            </a:br>
            <a:r>
              <a:rPr lang="en-US" sz="2800" dirty="0"/>
              <a:t>for sentence in </a:t>
            </a:r>
            <a:r>
              <a:rPr lang="en-US" sz="2800" dirty="0" err="1"/>
              <a:t>new_list</a:t>
            </a:r>
            <a:r>
              <a:rPr lang="en-US" sz="2800" dirty="0"/>
              <a:t>:</a:t>
            </a:r>
          </a:p>
          <a:p>
            <a:pPr marL="203200" indent="0">
              <a:buNone/>
            </a:pPr>
            <a:r>
              <a:rPr lang="en-US" sz="2800" dirty="0"/>
              <a:t>   print sentence</a:t>
            </a:r>
          </a:p>
          <a:p>
            <a:pPr marL="203200" indent="0">
              <a:buNone/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976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fontAlgn="base">
              <a:buNone/>
            </a:pPr>
            <a:r>
              <a:rPr lang="en-US" dirty="0"/>
              <a:t>Write a Python program to get a string made of the first 2 and the last 2 chars from a given a string.</a:t>
            </a:r>
          </a:p>
          <a:p>
            <a:pPr marL="203200" indent="0" fontAlgn="base">
              <a:buNone/>
            </a:pPr>
            <a:r>
              <a:rPr lang="en-US" dirty="0"/>
              <a:t>Sample String : 'w3resource'</a:t>
            </a:r>
          </a:p>
          <a:p>
            <a:pPr marL="203200" indent="0" fontAlgn="base">
              <a:buNone/>
            </a:pPr>
            <a:r>
              <a:rPr lang="en-US" dirty="0"/>
              <a:t>Expected Result : 'w3ce'</a:t>
            </a:r>
          </a:p>
          <a:p>
            <a:pPr marL="203200" indent="0" fontAlgn="base">
              <a:buNone/>
            </a:pPr>
            <a:r>
              <a:rPr lang="en-US" dirty="0"/>
              <a:t>Sample String : 'w3'</a:t>
            </a:r>
          </a:p>
          <a:p>
            <a:pPr marL="203200" indent="0" fontAlgn="base">
              <a:buNone/>
            </a:pPr>
            <a:r>
              <a:rPr lang="en-US" dirty="0"/>
              <a:t>Expected Result : 'w3w3'</a:t>
            </a:r>
          </a:p>
          <a:p>
            <a:pPr marL="203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1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/>
              <a:t>string = "w3resource"</a:t>
            </a:r>
          </a:p>
          <a:p>
            <a:pPr marL="203200" indent="0">
              <a:buNone/>
            </a:pPr>
            <a:r>
              <a:rPr lang="en-US" dirty="0"/>
              <a:t>string1 = string[0:2]</a:t>
            </a:r>
          </a:p>
          <a:p>
            <a:pPr marL="203200" indent="0">
              <a:buNone/>
            </a:pPr>
            <a:r>
              <a:rPr lang="en-US" dirty="0"/>
              <a:t>string2 = string[-2:]</a:t>
            </a:r>
          </a:p>
          <a:p>
            <a:pPr marL="203200" indent="0">
              <a:buNone/>
            </a:pPr>
            <a:r>
              <a:rPr lang="en-US" dirty="0" err="1"/>
              <a:t>concat</a:t>
            </a:r>
            <a:r>
              <a:rPr lang="en-US" dirty="0"/>
              <a:t> = string1+string2</a:t>
            </a:r>
          </a:p>
          <a:p>
            <a:pPr marL="203200" indent="0">
              <a:buNone/>
            </a:pPr>
            <a:r>
              <a:rPr lang="en-US" dirty="0"/>
              <a:t>print </a:t>
            </a:r>
            <a:r>
              <a:rPr lang="en-US" dirty="0" err="1"/>
              <a:t>concat</a:t>
            </a:r>
            <a:endParaRPr lang="en-US" dirty="0"/>
          </a:p>
          <a:p>
            <a:pPr marL="20320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8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2000" dirty="0"/>
              <a:t>Create a python dictionary with the following keys and values:</a:t>
            </a:r>
          </a:p>
          <a:p>
            <a:pPr marL="203200" indent="0">
              <a:buNone/>
            </a:pPr>
            <a:r>
              <a:rPr lang="en-US" sz="2000" dirty="0"/>
              <a:t>“Names” : [“Mickey”, “Minnie”]</a:t>
            </a:r>
          </a:p>
          <a:p>
            <a:pPr marL="203200" indent="0">
              <a:buNone/>
            </a:pPr>
            <a:r>
              <a:rPr lang="en-US" sz="2000" dirty="0"/>
              <a:t>“Mickey” : [ “UCLA”, “Bachelor Degree”]</a:t>
            </a:r>
          </a:p>
          <a:p>
            <a:pPr marL="203200" indent="0">
              <a:buNone/>
            </a:pPr>
            <a:r>
              <a:rPr lang="en-US" sz="2000" dirty="0"/>
              <a:t>“Minnie” : [“UCB”, “Bachelor Degree”]</a:t>
            </a:r>
          </a:p>
          <a:p>
            <a:pPr marL="203200" indent="0">
              <a:buNone/>
            </a:pPr>
            <a:r>
              <a:rPr lang="en-US" sz="2000" dirty="0"/>
              <a:t>The values in the dictionary are in the form of a list. </a:t>
            </a:r>
          </a:p>
          <a:p>
            <a:pPr marL="203200" indent="0">
              <a:buNone/>
            </a:pPr>
            <a:r>
              <a:rPr lang="en-US" sz="2000" dirty="0"/>
              <a:t>D= {} </a:t>
            </a:r>
          </a:p>
          <a:p>
            <a:pPr marL="203200" indent="0">
              <a:buNone/>
            </a:pPr>
            <a:r>
              <a:rPr lang="en-US" sz="2000" dirty="0"/>
              <a:t>D[</a:t>
            </a:r>
            <a:r>
              <a:rPr lang="en-US" sz="2000" dirty="0" err="1"/>
              <a:t>KeyName</a:t>
            </a:r>
            <a:r>
              <a:rPr lang="en-US" sz="2000" dirty="0"/>
              <a:t> ] =Value</a:t>
            </a:r>
          </a:p>
          <a:p>
            <a:pPr marL="203200" indent="0">
              <a:buNone/>
            </a:pPr>
            <a:r>
              <a:rPr lang="en-US" sz="2000" dirty="0"/>
              <a:t>Now traverse the dictionary with the key as ‘Names’ and for every element in this list, find the corresponding key (</a:t>
            </a:r>
            <a:r>
              <a:rPr lang="en-US" sz="2000" dirty="0" err="1"/>
              <a:t>eg</a:t>
            </a:r>
            <a:r>
              <a:rPr lang="en-US" sz="2000" dirty="0"/>
              <a:t>. ‘Mickey’). Append the word “Computer Science” to the value (</a:t>
            </a:r>
            <a:r>
              <a:rPr lang="en-US" sz="2000" dirty="0" err="1"/>
              <a:t>eg</a:t>
            </a:r>
            <a:r>
              <a:rPr lang="en-US" sz="2000" dirty="0"/>
              <a:t>. the list of ‘Mickey’) of that particular key.</a:t>
            </a:r>
          </a:p>
          <a:p>
            <a:pPr marL="203200" indent="0">
              <a:buNone/>
            </a:pPr>
            <a:r>
              <a:rPr lang="en-US" sz="2000" dirty="0"/>
              <a:t>Now create a new key-value pair for “</a:t>
            </a:r>
            <a:r>
              <a:rPr lang="en-US" sz="2000" dirty="0" err="1"/>
              <a:t>DonaldDuck</a:t>
            </a:r>
            <a:r>
              <a:rPr lang="en-US" sz="2000" dirty="0"/>
              <a:t>” - [“Stanford”, “PhD”, “Computer Science”]. Add the name ‘</a:t>
            </a:r>
            <a:r>
              <a:rPr lang="en-US" sz="2000" dirty="0" err="1"/>
              <a:t>DonaldDuck</a:t>
            </a:r>
            <a:r>
              <a:rPr lang="en-US" sz="2000" dirty="0"/>
              <a:t>’ to the ‘Names’ list as well</a:t>
            </a:r>
          </a:p>
          <a:p>
            <a:pPr marL="203200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275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solution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203200" indent="0">
              <a:buNone/>
            </a:pPr>
            <a:r>
              <a:rPr lang="en-US" sz="2800" dirty="0"/>
              <a:t>d={}</a:t>
            </a:r>
          </a:p>
          <a:p>
            <a:pPr marL="203200" indent="0">
              <a:buNone/>
            </a:pPr>
            <a:r>
              <a:rPr lang="en-US" sz="2800" dirty="0"/>
              <a:t>d["Names"]=["Mickey", "Minnie"]</a:t>
            </a:r>
          </a:p>
          <a:p>
            <a:pPr marL="203200" indent="0">
              <a:buNone/>
            </a:pPr>
            <a:r>
              <a:rPr lang="en-US" sz="2800" dirty="0"/>
              <a:t>d["Mickey"]=["UCLA", "Masters"]</a:t>
            </a:r>
          </a:p>
          <a:p>
            <a:pPr marL="203200" indent="0">
              <a:buNone/>
            </a:pPr>
            <a:r>
              <a:rPr lang="en-US" sz="2800" dirty="0"/>
              <a:t>d["Minnie"]=["UCB", "Bachelors"]</a:t>
            </a:r>
          </a:p>
          <a:p>
            <a:pPr marL="203200" indent="0">
              <a:buNone/>
            </a:pPr>
            <a:r>
              <a:rPr lang="en-US" sz="2800" dirty="0"/>
              <a:t>for name in d["Names"]:</a:t>
            </a:r>
          </a:p>
          <a:p>
            <a:pPr marL="203200" indent="0">
              <a:buNone/>
            </a:pPr>
            <a:r>
              <a:rPr lang="en-US" sz="2800" dirty="0"/>
              <a:t>       d[name].append("Computer Science")</a:t>
            </a:r>
          </a:p>
          <a:p>
            <a:pPr marL="203200" indent="0">
              <a:buNone/>
            </a:pPr>
            <a:r>
              <a:rPr lang="en-US" sz="2800" dirty="0"/>
              <a:t>d["</a:t>
            </a:r>
            <a:r>
              <a:rPr lang="en-US" sz="2800" dirty="0" err="1"/>
              <a:t>DonaldDuck</a:t>
            </a:r>
            <a:r>
              <a:rPr lang="en-US" sz="2800" dirty="0"/>
              <a:t>"]=["Stanford", "PhD", "Computer Science"]</a:t>
            </a:r>
          </a:p>
          <a:p>
            <a:pPr marL="203200" indent="0">
              <a:buNone/>
            </a:pPr>
            <a:r>
              <a:rPr lang="en-US" sz="2800" dirty="0"/>
              <a:t>d["Names"].append("</a:t>
            </a:r>
            <a:r>
              <a:rPr lang="en-US" sz="2800" dirty="0" err="1"/>
              <a:t>DonaldDuck</a:t>
            </a:r>
            <a:r>
              <a:rPr lang="en-US" sz="2800" dirty="0"/>
              <a:t>")</a:t>
            </a:r>
          </a:p>
          <a:p>
            <a:pPr marL="203200" indent="0">
              <a:buNone/>
            </a:pPr>
            <a:r>
              <a:rPr lang="en-US" sz="2800" dirty="0"/>
              <a:t>print d</a:t>
            </a:r>
          </a:p>
          <a:p>
            <a:pPr marL="203200" indent="0">
              <a:buNone/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78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3000" dirty="0"/>
              <a:t>Sort a list in python</a:t>
            </a:r>
          </a:p>
          <a:p>
            <a:pPr marL="203200" indent="0">
              <a:buNone/>
            </a:pPr>
            <a:r>
              <a:rPr lang="en-US" sz="3000" dirty="0"/>
              <a:t>List1 = [12,232,2,4,4,45,4,5,1,100] #whatever elements you want to add</a:t>
            </a:r>
          </a:p>
          <a:p>
            <a:pPr marL="203200" indent="0">
              <a:buNone/>
            </a:pPr>
            <a:endParaRPr lang="en-US" sz="3000" dirty="0"/>
          </a:p>
          <a:p>
            <a:pPr marL="203200" indent="0">
              <a:buNone/>
            </a:pPr>
            <a:r>
              <a:rPr lang="en-US" sz="3000" dirty="0" err="1"/>
              <a:t>List.sort</a:t>
            </a:r>
            <a:r>
              <a:rPr lang="en-US" sz="3000" dirty="0"/>
              <a:t>()</a:t>
            </a:r>
          </a:p>
          <a:p>
            <a:pPr marL="203200" indent="0">
              <a:buNone/>
            </a:pPr>
            <a:r>
              <a:rPr lang="en-US" sz="3000" dirty="0"/>
              <a:t>Sorted(list)</a:t>
            </a:r>
          </a:p>
        </p:txBody>
      </p:sp>
    </p:spTree>
    <p:extLst>
      <p:ext uri="{BB962C8B-B14F-4D97-AF65-F5344CB8AC3E}">
        <p14:creationId xmlns:p14="http://schemas.microsoft.com/office/powerpoint/2010/main" val="50226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3000" dirty="0"/>
              <a:t>List1 = [12,232,2,4,4,45,4,5,1,100]</a:t>
            </a:r>
          </a:p>
          <a:p>
            <a:pPr marL="203200" indent="0">
              <a:buNone/>
            </a:pPr>
            <a:r>
              <a:rPr lang="en-US" sz="3000" dirty="0"/>
              <a:t>List1.sort() #saves a sorted list</a:t>
            </a:r>
          </a:p>
          <a:p>
            <a:pPr marL="203200" indent="0">
              <a:buNone/>
            </a:pPr>
            <a:r>
              <a:rPr lang="en-US" sz="3000" dirty="0"/>
              <a:t>sorted(List1) # outputs a sorted list but does not save the sorted list</a:t>
            </a:r>
          </a:p>
        </p:txBody>
      </p:sp>
    </p:spTree>
    <p:extLst>
      <p:ext uri="{BB962C8B-B14F-4D97-AF65-F5344CB8AC3E}">
        <p14:creationId xmlns:p14="http://schemas.microsoft.com/office/powerpoint/2010/main" val="303683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2000" dirty="0"/>
              <a:t>Write a factorial function which takes a number ‘n’ as input and prints/returns its factorial (don’t forget to call the function)</a:t>
            </a:r>
          </a:p>
          <a:p>
            <a:pPr marL="203200" indent="0">
              <a:buNone/>
            </a:pPr>
            <a:r>
              <a:rPr lang="en-US" sz="2000" dirty="0"/>
              <a:t>fact(5) = 120</a:t>
            </a:r>
          </a:p>
          <a:p>
            <a:pPr marL="203200" indent="0">
              <a:buNone/>
            </a:pPr>
            <a:r>
              <a:rPr lang="en-US" sz="2000" dirty="0"/>
              <a:t>Base case:</a:t>
            </a:r>
          </a:p>
          <a:p>
            <a:pPr marL="203200" indent="0">
              <a:buNone/>
            </a:pPr>
            <a:r>
              <a:rPr lang="en-US" sz="2000" dirty="0"/>
              <a:t>fact(1)=1</a:t>
            </a:r>
          </a:p>
          <a:p>
            <a:pPr marL="203200" indent="0">
              <a:buNone/>
            </a:pPr>
            <a:r>
              <a:rPr lang="en-US" sz="2000" dirty="0"/>
              <a:t>fact(0)=1</a:t>
            </a:r>
          </a:p>
          <a:p>
            <a:pPr marL="203200" indent="0">
              <a:buNone/>
            </a:pPr>
            <a:endParaRPr lang="en-US" sz="2000" dirty="0"/>
          </a:p>
          <a:p>
            <a:pPr marL="203200" indent="0">
              <a:buNone/>
            </a:pPr>
            <a:r>
              <a:rPr lang="en-US" sz="2000" dirty="0"/>
              <a:t>def fact(n):</a:t>
            </a:r>
          </a:p>
          <a:p>
            <a:pPr marL="203200" indent="0">
              <a:buNone/>
            </a:pPr>
            <a:r>
              <a:rPr lang="en-US" sz="2000" dirty="0"/>
              <a:t>       #.....</a:t>
            </a:r>
          </a:p>
          <a:p>
            <a:pPr marL="20320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708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t = [123, 3.0, ‘hello!’]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t[0]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t[1]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t[2]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2400" dirty="0"/>
              <a:t>def fact(n):</a:t>
            </a:r>
          </a:p>
          <a:p>
            <a:pPr marL="203200" indent="0">
              <a:buNone/>
            </a:pPr>
            <a:r>
              <a:rPr lang="en-US" sz="2400" dirty="0"/>
              <a:t>    if n == 0:</a:t>
            </a:r>
          </a:p>
          <a:p>
            <a:pPr marL="203200" indent="0">
              <a:buNone/>
            </a:pPr>
            <a:r>
              <a:rPr lang="en-US" sz="2400" dirty="0"/>
              <a:t>        return 1</a:t>
            </a:r>
          </a:p>
          <a:p>
            <a:pPr marL="203200" indent="0">
              <a:buNone/>
            </a:pPr>
            <a:r>
              <a:rPr lang="en-US" sz="2400" dirty="0"/>
              <a:t>    else:</a:t>
            </a:r>
          </a:p>
          <a:p>
            <a:pPr marL="203200" indent="0">
              <a:buNone/>
            </a:pPr>
            <a:r>
              <a:rPr lang="en-US" sz="2400" dirty="0"/>
              <a:t>        return n * fact(n-1)</a:t>
            </a:r>
          </a:p>
        </p:txBody>
      </p:sp>
    </p:spTree>
    <p:extLst>
      <p:ext uri="{BB962C8B-B14F-4D97-AF65-F5344CB8AC3E}">
        <p14:creationId xmlns:p14="http://schemas.microsoft.com/office/powerpoint/2010/main" val="340440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306C68-FEFB-4EDB-933A-DD009D69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6B9028-634D-4F33-9A28-9B29508E3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/>
              <a:t>Reverse a given string</a:t>
            </a:r>
          </a:p>
        </p:txBody>
      </p:sp>
    </p:spTree>
    <p:extLst>
      <p:ext uri="{BB962C8B-B14F-4D97-AF65-F5344CB8AC3E}">
        <p14:creationId xmlns:p14="http://schemas.microsoft.com/office/powerpoint/2010/main" val="1344560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ython sorting meme">
            <a:extLst>
              <a:ext uri="{FF2B5EF4-FFF2-40B4-BE49-F238E27FC236}">
                <a16:creationId xmlns:a16="http://schemas.microsoft.com/office/drawing/2014/main" id="{8FE1E098-D6D3-4F35-BC14-686710A2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2888"/>
            <a:ext cx="9144000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0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Merging Lists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list1 = [1, 2, 3, 4]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list2 = [5, 6, 7, 8]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merged_list = list1 + list2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merged_list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Output: [1, 2, 3, 4, 5, 6, 7, 8]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5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Dictionary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hash table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key-value (pair) storage capability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an EMPTY dictionary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unique, values are not!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must be immutable (strings, numbers, tuples)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[‘hello’] = “world”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[‘hello’]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dirty="0"/>
              <a:t>w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orld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[‘power’] =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[‘power’] &gt; 9000):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print “It</a:t>
            </a:r>
            <a:r>
              <a:rPr lang="en-US" sz="2480" dirty="0"/>
              <a:t> i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over “,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[‘power’]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over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[‘hello’]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list: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range(len(list)):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57200" y="1371600"/>
            <a:ext cx="8077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= [‘Mary’, ‘had’, ‘a’, ‘little’, ‘lamb’]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4191000" y="2209800"/>
            <a:ext cx="0" cy="411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Optparse Library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library for parsing command-line options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entered on the command line and passed in to the script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sys.argv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[1:]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sys.argv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is the name of the program being executed)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Option: 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(like 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flags)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supplies extra information to customize the execution of a program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follows an option and is closely associated with it. It is consumed from the argument list when the option is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90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Basics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The </a:t>
            </a:r>
            <a:r>
              <a:rPr lang="en-US" sz="2400" i="1" dirty="0" err="1"/>
              <a:t>raw_input</a:t>
            </a:r>
            <a:r>
              <a:rPr lang="en-US" sz="2400" i="1" dirty="0"/>
              <a:t>([prompt])</a:t>
            </a:r>
            <a:r>
              <a:rPr lang="en-US" sz="2400" dirty="0"/>
              <a:t> function reads one line from standard input and returns it as a string (removing the trailing newline) </a:t>
            </a:r>
          </a:p>
          <a:p>
            <a:pPr lvl="1" indent="-342900">
              <a:buSzPct val="25000"/>
              <a:buFont typeface="Arial" panose="020B0604020202020204" pitchFamily="34" charset="0"/>
              <a:buChar char="•"/>
            </a:pPr>
            <a:r>
              <a:rPr lang="en-US" sz="2000" i="1" dirty="0" err="1"/>
              <a:t>str</a:t>
            </a:r>
            <a:r>
              <a:rPr lang="en-US" sz="2000" i="1" dirty="0"/>
              <a:t> = </a:t>
            </a:r>
            <a:r>
              <a:rPr lang="en-US" sz="2000" i="1" dirty="0" err="1"/>
              <a:t>raw_input</a:t>
            </a:r>
            <a:r>
              <a:rPr lang="en-US" sz="2000" i="1" dirty="0"/>
              <a:t>("Enter your input: ");</a:t>
            </a:r>
          </a:p>
          <a:p>
            <a:pPr lvl="1" indent="-342900">
              <a:buSzPct val="25000"/>
              <a:buFont typeface="Arial" panose="020B0604020202020204" pitchFamily="34" charset="0"/>
              <a:buChar char="•"/>
            </a:pPr>
            <a:r>
              <a:rPr lang="en-US" sz="2000" i="1" dirty="0"/>
              <a:t>print "Received input is : ", </a:t>
            </a:r>
            <a:r>
              <a:rPr lang="en-US" sz="2000" i="1" dirty="0" err="1"/>
              <a:t>str</a:t>
            </a:r>
            <a:endParaRPr lang="en-US" sz="2000" i="1" dirty="0"/>
          </a:p>
          <a:p>
            <a:pPr indent="-342900">
              <a:spcBef>
                <a:spcPts val="0"/>
              </a:spcBef>
            </a:pPr>
            <a:endParaRPr lang="en-US" sz="2400" dirty="0"/>
          </a:p>
          <a:p>
            <a:pPr indent="-342900">
              <a:spcBef>
                <a:spcPts val="0"/>
              </a:spcBef>
            </a:pPr>
            <a:r>
              <a:rPr lang="en-US" sz="2400" dirty="0"/>
              <a:t>The </a:t>
            </a:r>
            <a:r>
              <a:rPr lang="en-US" sz="2400" i="1" dirty="0"/>
              <a:t>input([prompt])</a:t>
            </a:r>
            <a:r>
              <a:rPr lang="en-US" sz="2400" dirty="0"/>
              <a:t> function is equivalent to </a:t>
            </a:r>
            <a:r>
              <a:rPr lang="en-US" sz="2400" dirty="0" err="1"/>
              <a:t>raw_input</a:t>
            </a:r>
            <a:r>
              <a:rPr lang="en-US" sz="2400" dirty="0"/>
              <a:t>, except that it assumes the input is a valid Python expression and returns the evaluated result to you.</a:t>
            </a:r>
          </a:p>
          <a:p>
            <a:pPr lvl="1" indent="-342900">
              <a:buSzPct val="25000"/>
              <a:buFont typeface="Arial" panose="020B0604020202020204" pitchFamily="34" charset="0"/>
              <a:buChar char="•"/>
            </a:pPr>
            <a:r>
              <a:rPr lang="en-US" sz="2000" i="1" dirty="0" err="1"/>
              <a:t>str</a:t>
            </a:r>
            <a:r>
              <a:rPr lang="en-US" sz="2000" i="1" dirty="0"/>
              <a:t> = input("Enter your input: ");</a:t>
            </a:r>
          </a:p>
          <a:p>
            <a:pPr lvl="1" indent="-342900">
              <a:buSzPct val="25000"/>
              <a:buFont typeface="Arial" panose="020B0604020202020204" pitchFamily="34" charset="0"/>
              <a:buChar char="•"/>
            </a:pPr>
            <a:r>
              <a:rPr lang="en-US" sz="2000" i="1" dirty="0"/>
              <a:t>Print "Received input is : ", </a:t>
            </a:r>
            <a:r>
              <a:rPr lang="en-US" sz="2000" i="1" dirty="0" err="1"/>
              <a:t>str</a:t>
            </a:r>
            <a:endParaRPr lang="en-US" sz="2000" i="1" dirty="0"/>
          </a:p>
          <a:p>
            <a:pPr indent="-342900">
              <a:spcBef>
                <a:spcPts val="0"/>
              </a:spcBef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SzPct val="25000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45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915</Words>
  <Application>Microsoft Office PowerPoint</Application>
  <PresentationFormat>On-screen Show (4:3)</PresentationFormat>
  <Paragraphs>180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Python List</vt:lpstr>
      <vt:lpstr>Example</vt:lpstr>
      <vt:lpstr>Example – Merging Lists</vt:lpstr>
      <vt:lpstr>PowerPoint Presentation</vt:lpstr>
      <vt:lpstr>Python Dictionary</vt:lpstr>
      <vt:lpstr>Example</vt:lpstr>
      <vt:lpstr>for loops</vt:lpstr>
      <vt:lpstr>Optparse Library</vt:lpstr>
      <vt:lpstr>I/O Basics</vt:lpstr>
      <vt:lpstr>Python split</vt:lpstr>
      <vt:lpstr>Task 2</vt:lpstr>
      <vt:lpstr>Task 2 solution</vt:lpstr>
      <vt:lpstr>Task 3</vt:lpstr>
      <vt:lpstr>Task 3 solution</vt:lpstr>
      <vt:lpstr>Task 4</vt:lpstr>
      <vt:lpstr>Task 4 solution </vt:lpstr>
      <vt:lpstr>Task 5</vt:lpstr>
      <vt:lpstr>Task 5 solution</vt:lpstr>
      <vt:lpstr>Task 6</vt:lpstr>
      <vt:lpstr>Task 6 solution</vt:lpstr>
      <vt:lpstr>Task 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Gajan Nagaraj</cp:lastModifiedBy>
  <cp:revision>54</cp:revision>
  <dcterms:modified xsi:type="dcterms:W3CDTF">2018-12-09T01:18:19Z</dcterms:modified>
</cp:coreProperties>
</file>