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23C4-6790-418B-92FE-8CB11F58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5FB1-9D14-489D-B917-74D7906EB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D6C52-09C7-4600-9F32-D72FDE01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0078-217C-4ADD-8833-29F6894C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DA1D-0C4A-4FFB-9E5F-ED50DCCA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3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D428-1B12-4C22-858F-19E59B87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47FB9-E433-408E-A7E7-973562AF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7228E-8682-4DC7-914B-825B38AB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D772-AA0B-4D37-8508-05103819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6AA1-5242-4D6D-9825-119EEEAE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D2E1D-E54A-47F1-B784-F1C7790C7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84E12-4C7E-4A52-9107-B348CEFC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F17D-9AA9-4927-AF0C-73A0803E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1263-E004-4AC0-B745-D60B4BF6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C3B2-8177-49F7-96D4-6A35C299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C9C2-1E6F-4A30-B734-023B7ED2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8580-026E-48A7-B327-23A8429B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7695-101E-48EA-BE69-4C22222A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F37C-A7DD-4FD8-9ECE-C9B2782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31F9-607C-42DD-9CBE-EA32A5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0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5C20-35BF-489D-A06D-22012FE1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889E4-A328-4A77-A4D3-286DFE00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DFC9-583B-4199-9C9D-A48B8586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2A15-BD5D-4AFA-BA25-259E9231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CC9C-3B6E-4B66-A5F0-806F3D4F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A092-50B4-44C6-87FA-878206C5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3EB6-64AC-4D89-A598-9AC0CB388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7914D-B4A0-41D5-8C32-E372571EA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CCABA-4595-4485-AEE5-F531E9A9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64CE4-730C-4E4E-9139-323B60A4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38F32-9738-4D7F-9912-5CA7E531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672E-96DA-495E-971A-7949B25A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0364-A752-4105-B083-2D2F2277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225E-C1C6-4828-9D8E-4DED14DD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F4279-437B-4665-B04A-62AD882D8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7C208-E24B-4232-AFE5-CB069A943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9153D-4F8A-44E7-88C7-B69177CE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4C08D-839D-45D2-BF84-544A82D3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805B3-DBAC-4202-B8F8-E7A163AF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474A-7866-438A-A9A5-0CE60859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BB56B-33E8-4231-89CE-A4DB697D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BA64F-8108-477F-8BB1-CE8F3030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8CD16-3682-460F-96E8-731BAFE1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95614-080A-419E-973C-0B2FA07E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B6059-2E3E-4A76-9C42-3C38E5FD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33F94-BA1D-4326-9594-0C4AA749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5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4DCE-6A74-44E9-8BF3-95B61E88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2ABC-3D30-493F-9400-7D0B232D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C0D1F-5FC5-416A-9467-361B6C00D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9A372-80E2-44AB-85BC-1B9A79F9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F8D9C-ECE7-4B27-9D59-6BAB59B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2D8D9-0D1D-468D-AC3E-20869CF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7A76-2C35-4F1C-95A8-5E20C6BF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4E232-5426-405B-ADDC-854DA37E7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2959-30AF-45D6-BE90-A9356AE0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2DC41-1594-4F34-BF0E-78E6D78A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2CCE-336C-4635-8DCD-456EABDD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CAC7-2520-4427-9E03-716EA94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3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F2CE1-C3F7-47CE-AEC2-08911408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3906F-DA38-44AE-9320-19EBD2B7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9A80-615C-485A-B4D6-CAB4CC3C9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9CE16-3861-4888-B216-9994C5FE623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68D4-F5B1-475D-A79C-5EC15789C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5F2D5-B94C-4302-A2C4-7C3BA416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F1ED-6DB9-48C6-9AD6-FE716F5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0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52DB-8203-427F-814C-91BD29E7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6ED1-E0F0-48DD-B07D-57422AC8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find out how long the system has been running?</a:t>
            </a:r>
          </a:p>
          <a:p>
            <a:pPr marL="457200" lvl="1" indent="0">
              <a:buNone/>
            </a:pPr>
            <a:r>
              <a:rPr lang="en-US" dirty="0"/>
              <a:t>Uptime</a:t>
            </a:r>
          </a:p>
          <a:p>
            <a:r>
              <a:rPr lang="en-US" dirty="0"/>
              <a:t>I want to monitor a continuously updating log file, what command can be used to most efficiently achieve this?</a:t>
            </a:r>
          </a:p>
          <a:p>
            <a:pPr marL="457200" lvl="1" indent="0">
              <a:buNone/>
            </a:pPr>
            <a:r>
              <a:rPr lang="en-US" dirty="0"/>
              <a:t>We can use tail –f filename. This will cause only the default last 10 lines to be displayed on std o/p which continuously shows the updating part of the file.</a:t>
            </a:r>
          </a:p>
          <a:p>
            <a:r>
              <a:rPr lang="en-US" dirty="0"/>
              <a:t>What are the 3 standard streams in Linux?</a:t>
            </a:r>
          </a:p>
          <a:p>
            <a:pPr marL="457200" lvl="1" indent="0">
              <a:buNone/>
            </a:pPr>
            <a:r>
              <a:rPr lang="en-US" dirty="0"/>
              <a:t>0 - Standard Input</a:t>
            </a:r>
          </a:p>
          <a:p>
            <a:pPr marL="457200" lvl="1" indent="0">
              <a:buNone/>
            </a:pPr>
            <a:r>
              <a:rPr lang="en-US" dirty="0"/>
              <a:t>1 - Standard Output</a:t>
            </a:r>
          </a:p>
          <a:p>
            <a:pPr marL="457200" lvl="1" indent="0">
              <a:buNone/>
            </a:pPr>
            <a:r>
              <a:rPr lang="en-US" dirty="0"/>
              <a:t>2 - Standard Error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5BED-F77C-4181-91AF-5CAB78E4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1DE3-FA2B-4385-A821-151CBD0A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do we create command aliases in a shell?</a:t>
            </a:r>
          </a:p>
          <a:p>
            <a:pPr lvl="1"/>
            <a:r>
              <a:rPr lang="en-US" dirty="0"/>
              <a:t>alias </a:t>
            </a:r>
            <a:r>
              <a:rPr lang="en-US" dirty="0" err="1"/>
              <a:t>Aliasname</a:t>
            </a:r>
            <a:r>
              <a:rPr lang="en-US" dirty="0"/>
              <a:t>="Command whose alias is to be created“</a:t>
            </a:r>
          </a:p>
          <a:p>
            <a:r>
              <a:rPr lang="en-US" dirty="0"/>
              <a:t>What is IFS?</a:t>
            </a:r>
          </a:p>
          <a:p>
            <a:pPr lvl="1"/>
            <a:r>
              <a:rPr lang="en-US" dirty="0"/>
              <a:t>Internal Field Separator. It is a system variable. Default value:  space, tab, and a new line. Signifies: in a line where one field or word ends and another begins.</a:t>
            </a:r>
          </a:p>
          <a:p>
            <a:r>
              <a:rPr lang="en-US" dirty="0"/>
              <a:t>4 fundamental components of every file system on Linux?</a:t>
            </a:r>
          </a:p>
          <a:p>
            <a:pPr lvl="1"/>
            <a:r>
              <a:rPr lang="en-US" dirty="0" err="1"/>
              <a:t>Bootblock</a:t>
            </a:r>
            <a:r>
              <a:rPr lang="en-US" dirty="0"/>
              <a:t>, super block, </a:t>
            </a:r>
            <a:r>
              <a:rPr lang="en-US" dirty="0" err="1"/>
              <a:t>inode</a:t>
            </a:r>
            <a:r>
              <a:rPr lang="en-US" dirty="0"/>
              <a:t> block and </a:t>
            </a:r>
            <a:r>
              <a:rPr lang="en-US" dirty="0" err="1"/>
              <a:t>datablock</a:t>
            </a:r>
            <a:endParaRPr lang="en-US" dirty="0"/>
          </a:p>
          <a:p>
            <a:r>
              <a:rPr lang="en-US" dirty="0"/>
              <a:t>Learn how to </a:t>
            </a:r>
            <a:r>
              <a:rPr lang="en-US" dirty="0" err="1"/>
              <a:t>scp</a:t>
            </a:r>
            <a:r>
              <a:rPr lang="en-US" dirty="0"/>
              <a:t>: secure copy</a:t>
            </a:r>
          </a:p>
          <a:p>
            <a:r>
              <a:rPr lang="en-US" dirty="0"/>
              <a:t>Command ‘</a:t>
            </a:r>
            <a:r>
              <a:rPr lang="en-US" dirty="0" err="1"/>
              <a:t>uniq</a:t>
            </a:r>
            <a:r>
              <a:rPr lang="en-US" dirty="0"/>
              <a:t>’ gives unique lines (man </a:t>
            </a:r>
            <a:r>
              <a:rPr lang="en-US" dirty="0" err="1"/>
              <a:t>uniq</a:t>
            </a:r>
            <a:r>
              <a:rPr lang="en-US" dirty="0"/>
              <a:t> with –u, -d)</a:t>
            </a:r>
          </a:p>
          <a:p>
            <a:r>
              <a:rPr lang="en-US" dirty="0"/>
              <a:t>Useful command: ‘time’</a:t>
            </a:r>
          </a:p>
        </p:txBody>
      </p:sp>
    </p:spTree>
    <p:extLst>
      <p:ext uri="{BB962C8B-B14F-4D97-AF65-F5344CB8AC3E}">
        <p14:creationId xmlns:p14="http://schemas.microsoft.com/office/powerpoint/2010/main" val="30088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85B7-17A7-431C-96C1-D329D027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895546"/>
            <a:ext cx="10750485" cy="528141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Super Block</a:t>
            </a:r>
            <a:r>
              <a:rPr lang="en-US" dirty="0"/>
              <a:t>: Tells state of the file system like how big it is, maximum how many files can be accommodated etc.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Boot Block</a:t>
            </a:r>
            <a:r>
              <a:rPr lang="en-US" dirty="0"/>
              <a:t>: Represents beginning of a file system. It contains bootstrap loader program, which gets executed when we boot the host machine. Has small program "Master Boot record"(MBR) which loads the kernel during system boot up.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/>
              <a:t>Inode</a:t>
            </a:r>
            <a:r>
              <a:rPr lang="en-US" b="1" dirty="0"/>
              <a:t> Block</a:t>
            </a:r>
            <a:r>
              <a:rPr lang="en-US" dirty="0"/>
              <a:t>: All the entities in a UNIX are treated as files. So, the information related to these files are stored in an </a:t>
            </a:r>
            <a:r>
              <a:rPr lang="en-US" dirty="0" err="1"/>
              <a:t>Inode</a:t>
            </a:r>
            <a:r>
              <a:rPr lang="en-US" dirty="0"/>
              <a:t> table. Has </a:t>
            </a:r>
            <a:r>
              <a:rPr lang="en-US" dirty="0" err="1"/>
              <a:t>inode</a:t>
            </a:r>
            <a:r>
              <a:rPr lang="en-US" dirty="0"/>
              <a:t> for every file of the file system along with all the file attributes.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Data Block</a:t>
            </a:r>
            <a:r>
              <a:rPr lang="en-US" dirty="0"/>
              <a:t>: This block contains the actual file contents.</a:t>
            </a:r>
          </a:p>
        </p:txBody>
      </p:sp>
    </p:spTree>
    <p:extLst>
      <p:ext uri="{BB962C8B-B14F-4D97-AF65-F5344CB8AC3E}">
        <p14:creationId xmlns:p14="http://schemas.microsoft.com/office/powerpoint/2010/main" val="320938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B65D-328D-4E88-AF03-7BDE35DD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2CFC3-B7F8-4562-91AC-69804943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Process </a:t>
            </a:r>
          </a:p>
          <a:p>
            <a:pPr lvl="1"/>
            <a:r>
              <a:rPr lang="en-US" dirty="0"/>
              <a:t>Instance of a program running in Linux.</a:t>
            </a:r>
          </a:p>
          <a:p>
            <a:r>
              <a:rPr lang="en-US" dirty="0"/>
              <a:t>Identifiers associated with a process</a:t>
            </a:r>
          </a:p>
          <a:p>
            <a:pPr lvl="1"/>
            <a:r>
              <a:rPr lang="en-US" dirty="0"/>
              <a:t>Process Identifier (PID)</a:t>
            </a:r>
          </a:p>
          <a:p>
            <a:pPr lvl="1"/>
            <a:r>
              <a:rPr lang="en-US" dirty="0"/>
              <a:t>User and group Identifiers (UID and GID)</a:t>
            </a:r>
          </a:p>
          <a:p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Every process has a parent process. '</a:t>
            </a:r>
            <a:r>
              <a:rPr lang="en-US" dirty="0" err="1"/>
              <a:t>init</a:t>
            </a:r>
            <a:r>
              <a:rPr lang="en-US" dirty="0"/>
              <a:t>’ is the very first process that Linux kernel creates after system boots up.</a:t>
            </a:r>
          </a:p>
          <a:p>
            <a:r>
              <a:rPr lang="en-US" dirty="0"/>
              <a:t>Zombie and orphan processes</a:t>
            </a:r>
          </a:p>
          <a:p>
            <a:r>
              <a:rPr lang="en-US" dirty="0"/>
              <a:t>Daemon process</a:t>
            </a:r>
          </a:p>
          <a:p>
            <a:pPr lvl="1"/>
            <a:r>
              <a:rPr lang="en-US" dirty="0"/>
              <a:t>Needs to run for a long period of time and does not require a controlling terminal. For example, monitoring software like key-logger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6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C1C3-F2B5-45E2-AD14-EC25F852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Zombie and orphan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1836-DBF9-4410-B8CA-2B602D4E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649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Orphan Process</a:t>
            </a:r>
          </a:p>
          <a:p>
            <a:pPr lvl="1"/>
            <a:r>
              <a:rPr lang="en-US" dirty="0"/>
              <a:t>Parent dies/killed before the child. </a:t>
            </a:r>
          </a:p>
          <a:p>
            <a:pPr lvl="1"/>
            <a:r>
              <a:rPr lang="en-US" dirty="0"/>
              <a:t>In Linux, ‘</a:t>
            </a:r>
            <a:r>
              <a:rPr lang="en-US" dirty="0" err="1"/>
              <a:t>init</a:t>
            </a:r>
            <a:r>
              <a:rPr lang="en-US" dirty="0"/>
              <a:t>’  comes to the rescue and adopts them. Init becomes new parent process. </a:t>
            </a:r>
          </a:p>
          <a:p>
            <a:r>
              <a:rPr lang="en-US" dirty="0"/>
              <a:t>Zombie process:</a:t>
            </a:r>
          </a:p>
          <a:p>
            <a:pPr lvl="1"/>
            <a:r>
              <a:rPr lang="en-US" dirty="0"/>
              <a:t>Child dies and parent does not perform wait() immediately.</a:t>
            </a:r>
          </a:p>
          <a:p>
            <a:pPr lvl="1"/>
            <a:r>
              <a:rPr lang="en-US" dirty="0"/>
              <a:t>Termination status of the child available to the parent through the wait() family of calls. </a:t>
            </a:r>
          </a:p>
          <a:p>
            <a:pPr lvl="1"/>
            <a:r>
              <a:rPr lang="en-US" dirty="0"/>
              <a:t>Terminated child process -&gt; zombie process.</a:t>
            </a:r>
          </a:p>
          <a:p>
            <a:pPr lvl="1"/>
            <a:r>
              <a:rPr lang="en-US" dirty="0"/>
              <a:t>Zombie process -&gt; waiting for its parent to fetch its termination status. Time between the execution and acknowledgment of the process is the period when the process is in a zombie state.</a:t>
            </a:r>
          </a:p>
        </p:txBody>
      </p:sp>
    </p:spTree>
    <p:extLst>
      <p:ext uri="{BB962C8B-B14F-4D97-AF65-F5344CB8AC3E}">
        <p14:creationId xmlns:p14="http://schemas.microsoft.com/office/powerpoint/2010/main" val="343599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431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Questions</vt:lpstr>
      <vt:lpstr>Questions…</vt:lpstr>
      <vt:lpstr>PowerPoint Presentation</vt:lpstr>
      <vt:lpstr>Types of processes</vt:lpstr>
      <vt:lpstr>Zombie and orphan processes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dc:creator>aditi mithal</dc:creator>
  <cp:lastModifiedBy>Gajan Nagaraj</cp:lastModifiedBy>
  <cp:revision>16</cp:revision>
  <dcterms:created xsi:type="dcterms:W3CDTF">2018-10-23T17:35:10Z</dcterms:created>
  <dcterms:modified xsi:type="dcterms:W3CDTF">2018-12-09T01:26:12Z</dcterms:modified>
</cp:coreProperties>
</file>