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E9"/>
    <a:srgbClr val="F0F4FA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5" d="100"/>
          <a:sy n="65" d="100"/>
        </p:scale>
        <p:origin x="65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 Scager" userId="f918dc76-b513-4002-baca-b260f4674feb" providerId="ADAL" clId="{8B527DDD-20FA-4F41-BC42-4A08937DBA19}"/>
    <pc:docChg chg="undo custSel delSld modSld">
      <pc:chgData name="Michiel Scager" userId="f918dc76-b513-4002-baca-b260f4674feb" providerId="ADAL" clId="{8B527DDD-20FA-4F41-BC42-4A08937DBA19}" dt="2022-06-03T09:02:13.033" v="359" actId="1035"/>
      <pc:docMkLst>
        <pc:docMk/>
      </pc:docMkLst>
      <pc:sldChg chg="modSp del mod">
        <pc:chgData name="Michiel Scager" userId="f918dc76-b513-4002-baca-b260f4674feb" providerId="ADAL" clId="{8B527DDD-20FA-4F41-BC42-4A08937DBA19}" dt="2022-06-03T09:02:02.743" v="353" actId="47"/>
        <pc:sldMkLst>
          <pc:docMk/>
          <pc:sldMk cId="1567485940" sldId="256"/>
        </pc:sldMkLst>
        <pc:spChg chg="mod">
          <ac:chgData name="Michiel Scager" userId="f918dc76-b513-4002-baca-b260f4674feb" providerId="ADAL" clId="{8B527DDD-20FA-4F41-BC42-4A08937DBA19}" dt="2022-05-24T10:17:49.142" v="17" actId="20577"/>
          <ac:spMkLst>
            <pc:docMk/>
            <pc:sldMk cId="1567485940" sldId="256"/>
            <ac:spMk id="76" creationId="{E5169126-FEB1-13A6-8D71-9C30D502AEA2}"/>
          </ac:spMkLst>
        </pc:spChg>
        <pc:graphicFrameChg chg="modGraphic">
          <ac:chgData name="Michiel Scager" userId="f918dc76-b513-4002-baca-b260f4674feb" providerId="ADAL" clId="{8B527DDD-20FA-4F41-BC42-4A08937DBA19}" dt="2022-05-25T06:27:37.529" v="256" actId="20577"/>
          <ac:graphicFrameMkLst>
            <pc:docMk/>
            <pc:sldMk cId="1567485940" sldId="256"/>
            <ac:graphicFrameMk id="14" creationId="{5F723302-E05B-188D-1FA1-1CBF07883FFD}"/>
          </ac:graphicFrameMkLst>
        </pc:graphicFrameChg>
      </pc:sldChg>
      <pc:sldChg chg="addSp delSp modSp mod">
        <pc:chgData name="Michiel Scager" userId="f918dc76-b513-4002-baca-b260f4674feb" providerId="ADAL" clId="{8B527DDD-20FA-4F41-BC42-4A08937DBA19}" dt="2022-06-03T09:02:13.033" v="359" actId="1035"/>
        <pc:sldMkLst>
          <pc:docMk/>
          <pc:sldMk cId="950342123" sldId="257"/>
        </pc:sldMkLst>
        <pc:spChg chg="add del mod">
          <ac:chgData name="Michiel Scager" userId="f918dc76-b513-4002-baca-b260f4674feb" providerId="ADAL" clId="{8B527DDD-20FA-4F41-BC42-4A08937DBA19}" dt="2022-06-02T20:56:33.634" v="318" actId="478"/>
          <ac:spMkLst>
            <pc:docMk/>
            <pc:sldMk cId="950342123" sldId="257"/>
            <ac:spMk id="2" creationId="{2BDBD4C0-DB40-4608-E214-2DCA4C6D3CAB}"/>
          </ac:spMkLst>
        </pc:spChg>
        <pc:spChg chg="add mod ord">
          <ac:chgData name="Michiel Scager" userId="f918dc76-b513-4002-baca-b260f4674feb" providerId="ADAL" clId="{8B527DDD-20FA-4F41-BC42-4A08937DBA19}" dt="2022-06-02T21:01:52.509" v="348" actId="692"/>
          <ac:spMkLst>
            <pc:docMk/>
            <pc:sldMk cId="950342123" sldId="257"/>
            <ac:spMk id="3" creationId="{EC7B8C91-BA14-837D-4D9E-3228B507C59E}"/>
          </ac:spMkLst>
        </pc:spChg>
        <pc:spChg chg="mod">
          <ac:chgData name="Michiel Scager" userId="f918dc76-b513-4002-baca-b260f4674feb" providerId="ADAL" clId="{8B527DDD-20FA-4F41-BC42-4A08937DBA19}" dt="2022-05-25T06:14:51.096" v="232" actId="114"/>
          <ac:spMkLst>
            <pc:docMk/>
            <pc:sldMk cId="950342123" sldId="257"/>
            <ac:spMk id="4" creationId="{80461101-296A-F6E6-7361-9624CD68B828}"/>
          </ac:spMkLst>
        </pc:spChg>
        <pc:spChg chg="mod">
          <ac:chgData name="Michiel Scager" userId="f918dc76-b513-4002-baca-b260f4674feb" providerId="ADAL" clId="{8B527DDD-20FA-4F41-BC42-4A08937DBA19}" dt="2022-06-03T09:02:13.033" v="359" actId="1035"/>
          <ac:spMkLst>
            <pc:docMk/>
            <pc:sldMk cId="950342123" sldId="257"/>
            <ac:spMk id="62" creationId="{29D15BA8-A4BC-A334-C8BD-813E5DFEA5C8}"/>
          </ac:spMkLst>
        </pc:spChg>
        <pc:spChg chg="mod">
          <ac:chgData name="Michiel Scager" userId="f918dc76-b513-4002-baca-b260f4674feb" providerId="ADAL" clId="{8B527DDD-20FA-4F41-BC42-4A08937DBA19}" dt="2022-05-24T10:27:48.499" v="198" actId="20577"/>
          <ac:spMkLst>
            <pc:docMk/>
            <pc:sldMk cId="950342123" sldId="257"/>
            <ac:spMk id="68" creationId="{9CD07001-A51D-7307-E14F-E0337C5827B4}"/>
          </ac:spMkLst>
        </pc:spChg>
        <pc:spChg chg="mod">
          <ac:chgData name="Michiel Scager" userId="f918dc76-b513-4002-baca-b260f4674feb" providerId="ADAL" clId="{8B527DDD-20FA-4F41-BC42-4A08937DBA19}" dt="2022-05-24T10:17:39.259" v="9" actId="20577"/>
          <ac:spMkLst>
            <pc:docMk/>
            <pc:sldMk cId="950342123" sldId="257"/>
            <ac:spMk id="76" creationId="{E5169126-FEB1-13A6-8D71-9C30D502AEA2}"/>
          </ac:spMkLst>
        </pc:spChg>
        <pc:spChg chg="mod">
          <ac:chgData name="Michiel Scager" userId="f918dc76-b513-4002-baca-b260f4674feb" providerId="ADAL" clId="{8B527DDD-20FA-4F41-BC42-4A08937DBA19}" dt="2022-06-02T21:00:56.620" v="344" actId="1035"/>
          <ac:spMkLst>
            <pc:docMk/>
            <pc:sldMk cId="950342123" sldId="257"/>
            <ac:spMk id="117" creationId="{E0F557BB-5394-6C30-F44D-99A24CA2DE4D}"/>
          </ac:spMkLst>
        </pc:spChg>
        <pc:spChg chg="mod">
          <ac:chgData name="Michiel Scager" userId="f918dc76-b513-4002-baca-b260f4674feb" providerId="ADAL" clId="{8B527DDD-20FA-4F41-BC42-4A08937DBA19}" dt="2022-06-02T21:02:40.934" v="352" actId="1036"/>
          <ac:spMkLst>
            <pc:docMk/>
            <pc:sldMk cId="950342123" sldId="257"/>
            <ac:spMk id="120" creationId="{FF7C8B45-23F5-742F-041A-5000E9AE6F55}"/>
          </ac:spMkLst>
        </pc:spChg>
        <pc:spChg chg="mod">
          <ac:chgData name="Michiel Scager" userId="f918dc76-b513-4002-baca-b260f4674feb" providerId="ADAL" clId="{8B527DDD-20FA-4F41-BC42-4A08937DBA19}" dt="2022-06-02T21:01:09.855" v="345" actId="1076"/>
          <ac:spMkLst>
            <pc:docMk/>
            <pc:sldMk cId="950342123" sldId="257"/>
            <ac:spMk id="121" creationId="{91A44E55-7D2E-1412-2B7E-EDEE27F36C62}"/>
          </ac:spMkLst>
        </pc:spChg>
        <pc:spChg chg="mod">
          <ac:chgData name="Michiel Scager" userId="f918dc76-b513-4002-baca-b260f4674feb" providerId="ADAL" clId="{8B527DDD-20FA-4F41-BC42-4A08937DBA19}" dt="2022-06-02T21:02:37.047" v="350" actId="1036"/>
          <ac:spMkLst>
            <pc:docMk/>
            <pc:sldMk cId="950342123" sldId="257"/>
            <ac:spMk id="123" creationId="{F3CA4B79-0835-5885-179F-A9F40B2D093B}"/>
          </ac:spMkLst>
        </pc:spChg>
        <pc:spChg chg="del">
          <ac:chgData name="Michiel Scager" userId="f918dc76-b513-4002-baca-b260f4674feb" providerId="ADAL" clId="{8B527DDD-20FA-4F41-BC42-4A08937DBA19}" dt="2022-05-24T10:28:41.935" v="222" actId="478"/>
          <ac:spMkLst>
            <pc:docMk/>
            <pc:sldMk cId="950342123" sldId="257"/>
            <ac:spMk id="144" creationId="{99D12E17-234D-0DCC-D54C-C752D89F76D7}"/>
          </ac:spMkLst>
        </pc:spChg>
        <pc:spChg chg="mod">
          <ac:chgData name="Michiel Scager" userId="f918dc76-b513-4002-baca-b260f4674feb" providerId="ADAL" clId="{8B527DDD-20FA-4F41-BC42-4A08937DBA19}" dt="2022-05-24T10:28:28.558" v="214" actId="1036"/>
          <ac:spMkLst>
            <pc:docMk/>
            <pc:sldMk cId="950342123" sldId="257"/>
            <ac:spMk id="145" creationId="{71D2BA70-EDF3-6F22-3A08-57591FF7A86D}"/>
          </ac:spMkLst>
        </pc:spChg>
        <pc:spChg chg="mod">
          <ac:chgData name="Michiel Scager" userId="f918dc76-b513-4002-baca-b260f4674feb" providerId="ADAL" clId="{8B527DDD-20FA-4F41-BC42-4A08937DBA19}" dt="2022-05-24T10:28:36.239" v="221" actId="1035"/>
          <ac:spMkLst>
            <pc:docMk/>
            <pc:sldMk cId="950342123" sldId="257"/>
            <ac:spMk id="146" creationId="{EC4FBCAC-283E-DCF1-DF1D-BD89F7FCA665}"/>
          </ac:spMkLst>
        </pc:spChg>
        <pc:spChg chg="mod">
          <ac:chgData name="Michiel Scager" userId="f918dc76-b513-4002-baca-b260f4674feb" providerId="ADAL" clId="{8B527DDD-20FA-4F41-BC42-4A08937DBA19}" dt="2022-05-24T10:28:23.521" v="206" actId="1035"/>
          <ac:spMkLst>
            <pc:docMk/>
            <pc:sldMk cId="950342123" sldId="257"/>
            <ac:spMk id="147" creationId="{6B00B656-80D1-7D57-B263-F4F5272958A6}"/>
          </ac:spMkLst>
        </pc:spChg>
        <pc:graphicFrameChg chg="modGraphic">
          <ac:chgData name="Michiel Scager" userId="f918dc76-b513-4002-baca-b260f4674feb" providerId="ADAL" clId="{8B527DDD-20FA-4F41-BC42-4A08937DBA19}" dt="2022-05-24T10:27:13.846" v="136" actId="20577"/>
          <ac:graphicFrameMkLst>
            <pc:docMk/>
            <pc:sldMk cId="950342123" sldId="257"/>
            <ac:graphicFrameMk id="9" creationId="{0FE65789-F52C-6A12-AC63-B6723129BC38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7:16.751" v="141" actId="20577"/>
          <ac:graphicFrameMkLst>
            <pc:docMk/>
            <pc:sldMk cId="950342123" sldId="257"/>
            <ac:graphicFrameMk id="10" creationId="{6E22DC53-C35B-F939-39F5-DAFE3F5DFA20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7:19.527" v="146" actId="20577"/>
          <ac:graphicFrameMkLst>
            <pc:docMk/>
            <pc:sldMk cId="950342123" sldId="257"/>
            <ac:graphicFrameMk id="11" creationId="{105D4C21-9004-B090-3170-81D8AAC17C04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7:22.391" v="151" actId="20577"/>
          <ac:graphicFrameMkLst>
            <pc:docMk/>
            <pc:sldMk cId="950342123" sldId="257"/>
            <ac:graphicFrameMk id="12" creationId="{3B492EA9-A390-177E-2960-999B9070084C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5T06:27:28.800" v="244" actId="20577"/>
          <ac:graphicFrameMkLst>
            <pc:docMk/>
            <pc:sldMk cId="950342123" sldId="257"/>
            <ac:graphicFrameMk id="14" creationId="{5F723302-E05B-188D-1FA1-1CBF07883FFD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5T06:16:09.066" v="236" actId="20577"/>
          <ac:graphicFrameMkLst>
            <pc:docMk/>
            <pc:sldMk cId="950342123" sldId="257"/>
            <ac:graphicFrameMk id="26" creationId="{3C611881-5B3C-249F-8C2A-F7D98354FD31}"/>
          </ac:graphicFrameMkLst>
        </pc:graphicFrameChg>
        <pc:picChg chg="mod">
          <ac:chgData name="Michiel Scager" userId="f918dc76-b513-4002-baca-b260f4674feb" providerId="ADAL" clId="{8B527DDD-20FA-4F41-BC42-4A08937DBA19}" dt="2022-06-03T09:02:13.033" v="359" actId="1035"/>
          <ac:picMkLst>
            <pc:docMk/>
            <pc:sldMk cId="950342123" sldId="257"/>
            <ac:picMk id="1044" creationId="{DDA2618D-1F38-F99C-0F46-43B1B708F36C}"/>
          </ac:picMkLst>
        </pc:picChg>
        <pc:cxnChg chg="mod">
          <ac:chgData name="Michiel Scager" userId="f918dc76-b513-4002-baca-b260f4674feb" providerId="ADAL" clId="{8B527DDD-20FA-4F41-BC42-4A08937DBA19}" dt="2022-05-25T06:16:08.366" v="235" actId="14100"/>
          <ac:cxnSpMkLst>
            <pc:docMk/>
            <pc:sldMk cId="950342123" sldId="257"/>
            <ac:cxnSpMk id="109" creationId="{AD01629A-BBE3-FF07-4927-BAD9F71C1A68}"/>
          </ac:cxnSpMkLst>
        </pc:cxnChg>
      </pc:sldChg>
      <pc:sldChg chg="addSp delSp modSp del mod">
        <pc:chgData name="Michiel Scager" userId="f918dc76-b513-4002-baca-b260f4674feb" providerId="ADAL" clId="{8B527DDD-20FA-4F41-BC42-4A08937DBA19}" dt="2022-06-03T09:02:04.733" v="354" actId="47"/>
        <pc:sldMkLst>
          <pc:docMk/>
          <pc:sldMk cId="1306880379" sldId="258"/>
        </pc:sldMkLst>
        <pc:spChg chg="add mod">
          <ac:chgData name="Michiel Scager" userId="f918dc76-b513-4002-baca-b260f4674feb" providerId="ADAL" clId="{8B527DDD-20FA-4F41-BC42-4A08937DBA19}" dt="2022-05-24T10:29:43.858" v="223"/>
          <ac:spMkLst>
            <pc:docMk/>
            <pc:sldMk cId="1306880379" sldId="258"/>
            <ac:spMk id="55" creationId="{C6C79D03-37E9-F075-5332-BB8458B119B6}"/>
          </ac:spMkLst>
        </pc:spChg>
        <pc:spChg chg="add mod">
          <ac:chgData name="Michiel Scager" userId="f918dc76-b513-4002-baca-b260f4674feb" providerId="ADAL" clId="{8B527DDD-20FA-4F41-BC42-4A08937DBA19}" dt="2022-05-24T10:29:43.858" v="223"/>
          <ac:spMkLst>
            <pc:docMk/>
            <pc:sldMk cId="1306880379" sldId="258"/>
            <ac:spMk id="56" creationId="{6C766F7D-1B6F-AA91-49C5-F0C3562A1B9D}"/>
          </ac:spMkLst>
        </pc:spChg>
        <pc:spChg chg="add mod">
          <ac:chgData name="Michiel Scager" userId="f918dc76-b513-4002-baca-b260f4674feb" providerId="ADAL" clId="{8B527DDD-20FA-4F41-BC42-4A08937DBA19}" dt="2022-05-24T10:29:43.858" v="223"/>
          <ac:spMkLst>
            <pc:docMk/>
            <pc:sldMk cId="1306880379" sldId="258"/>
            <ac:spMk id="57" creationId="{5D9C2A39-2E5E-4A6D-1CBB-CB823FCA252B}"/>
          </ac:spMkLst>
        </pc:spChg>
        <pc:spChg chg="mod">
          <ac:chgData name="Michiel Scager" userId="f918dc76-b513-4002-baca-b260f4674feb" providerId="ADAL" clId="{8B527DDD-20FA-4F41-BC42-4A08937DBA19}" dt="2022-05-24T10:28:04.126" v="204" actId="20577"/>
          <ac:spMkLst>
            <pc:docMk/>
            <pc:sldMk cId="1306880379" sldId="258"/>
            <ac:spMk id="68" creationId="{9CD07001-A51D-7307-E14F-E0337C5827B4}"/>
          </ac:spMkLst>
        </pc:spChg>
        <pc:spChg chg="mod">
          <ac:chgData name="Michiel Scager" userId="f918dc76-b513-4002-baca-b260f4674feb" providerId="ADAL" clId="{8B527DDD-20FA-4F41-BC42-4A08937DBA19}" dt="2022-05-24T10:17:59.017" v="27" actId="20577"/>
          <ac:spMkLst>
            <pc:docMk/>
            <pc:sldMk cId="1306880379" sldId="258"/>
            <ac:spMk id="76" creationId="{E5169126-FEB1-13A6-8D71-9C30D502AEA2}"/>
          </ac:spMkLst>
        </pc:spChg>
        <pc:spChg chg="del mod">
          <ac:chgData name="Michiel Scager" userId="f918dc76-b513-4002-baca-b260f4674feb" providerId="ADAL" clId="{8B527DDD-20FA-4F41-BC42-4A08937DBA19}" dt="2022-05-24T10:25:52.631" v="70" actId="478"/>
          <ac:spMkLst>
            <pc:docMk/>
            <pc:sldMk cId="1306880379" sldId="258"/>
            <ac:spMk id="144" creationId="{99D12E17-234D-0DCC-D54C-C752D89F76D7}"/>
          </ac:spMkLst>
        </pc:spChg>
        <pc:spChg chg="del">
          <ac:chgData name="Michiel Scager" userId="f918dc76-b513-4002-baca-b260f4674feb" providerId="ADAL" clId="{8B527DDD-20FA-4F41-BC42-4A08937DBA19}" dt="2022-05-24T10:25:55.021" v="71" actId="478"/>
          <ac:spMkLst>
            <pc:docMk/>
            <pc:sldMk cId="1306880379" sldId="258"/>
            <ac:spMk id="145" creationId="{71D2BA70-EDF3-6F22-3A08-57591FF7A86D}"/>
          </ac:spMkLst>
        </pc:spChg>
        <pc:spChg chg="del mod">
          <ac:chgData name="Michiel Scager" userId="f918dc76-b513-4002-baca-b260f4674feb" providerId="ADAL" clId="{8B527DDD-20FA-4F41-BC42-4A08937DBA19}" dt="2022-05-24T10:25:58.884" v="72" actId="478"/>
          <ac:spMkLst>
            <pc:docMk/>
            <pc:sldMk cId="1306880379" sldId="258"/>
            <ac:spMk id="146" creationId="{EC4FBCAC-283E-DCF1-DF1D-BD89F7FCA665}"/>
          </ac:spMkLst>
        </pc:spChg>
        <pc:spChg chg="del mod">
          <ac:chgData name="Michiel Scager" userId="f918dc76-b513-4002-baca-b260f4674feb" providerId="ADAL" clId="{8B527DDD-20FA-4F41-BC42-4A08937DBA19}" dt="2022-05-24T10:25:52.631" v="70" actId="478"/>
          <ac:spMkLst>
            <pc:docMk/>
            <pc:sldMk cId="1306880379" sldId="258"/>
            <ac:spMk id="147" creationId="{6B00B656-80D1-7D57-B263-F4F5272958A6}"/>
          </ac:spMkLst>
        </pc:spChg>
        <pc:graphicFrameChg chg="modGraphic">
          <ac:chgData name="Michiel Scager" userId="f918dc76-b513-4002-baca-b260f4674feb" providerId="ADAL" clId="{8B527DDD-20FA-4F41-BC42-4A08937DBA19}" dt="2022-05-24T10:26:35.296" v="97" actId="20577"/>
          <ac:graphicFrameMkLst>
            <pc:docMk/>
            <pc:sldMk cId="1306880379" sldId="258"/>
            <ac:graphicFrameMk id="9" creationId="{0FE65789-F52C-6A12-AC63-B6723129BC38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6:32.426" v="92" actId="20577"/>
          <ac:graphicFrameMkLst>
            <pc:docMk/>
            <pc:sldMk cId="1306880379" sldId="258"/>
            <ac:graphicFrameMk id="10" creationId="{6E22DC53-C35B-F939-39F5-DAFE3F5DFA20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6:29.435" v="87" actId="20577"/>
          <ac:graphicFrameMkLst>
            <pc:docMk/>
            <pc:sldMk cId="1306880379" sldId="258"/>
            <ac:graphicFrameMk id="11" creationId="{105D4C21-9004-B090-3170-81D8AAC17C04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6:26.735" v="82" actId="20577"/>
          <ac:graphicFrameMkLst>
            <pc:docMk/>
            <pc:sldMk cId="1306880379" sldId="258"/>
            <ac:graphicFrameMk id="12" creationId="{3B492EA9-A390-177E-2960-999B9070084C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5T06:27:46.835" v="268" actId="20577"/>
          <ac:graphicFrameMkLst>
            <pc:docMk/>
            <pc:sldMk cId="1306880379" sldId="258"/>
            <ac:graphicFrameMk id="14" creationId="{5F723302-E05B-188D-1FA1-1CBF07883FFD}"/>
          </ac:graphicFrameMkLst>
        </pc:graphicFrameChg>
      </pc:sldChg>
    </pc:docChg>
  </pc:docChgLst>
  <pc:docChgLst>
    <pc:chgData name="Michiel Scager" userId="f918dc76-b513-4002-baca-b260f4674feb" providerId="ADAL" clId="{85BAE2F4-ED3C-4007-AF7C-A51393F5E321}"/>
    <pc:docChg chg="modSld">
      <pc:chgData name="Michiel Scager" userId="f918dc76-b513-4002-baca-b260f4674feb" providerId="ADAL" clId="{85BAE2F4-ED3C-4007-AF7C-A51393F5E321}" dt="2023-09-05T13:22:59.372" v="285" actId="20577"/>
      <pc:docMkLst>
        <pc:docMk/>
      </pc:docMkLst>
      <pc:sldChg chg="modSp mod">
        <pc:chgData name="Michiel Scager" userId="f918dc76-b513-4002-baca-b260f4674feb" providerId="ADAL" clId="{85BAE2F4-ED3C-4007-AF7C-A51393F5E321}" dt="2023-09-05T13:22:59.372" v="285" actId="20577"/>
        <pc:sldMkLst>
          <pc:docMk/>
          <pc:sldMk cId="950342123" sldId="257"/>
        </pc:sldMkLst>
        <pc:spChg chg="mod">
          <ac:chgData name="Michiel Scager" userId="f918dc76-b513-4002-baca-b260f4674feb" providerId="ADAL" clId="{85BAE2F4-ED3C-4007-AF7C-A51393F5E321}" dt="2023-09-05T13:21:56.820" v="251" actId="14100"/>
          <ac:spMkLst>
            <pc:docMk/>
            <pc:sldMk cId="950342123" sldId="257"/>
            <ac:spMk id="3" creationId="{EC7B8C91-BA14-837D-4D9E-3228B507C59E}"/>
          </ac:spMkLst>
        </pc:spChg>
        <pc:spChg chg="mod">
          <ac:chgData name="Michiel Scager" userId="f918dc76-b513-4002-baca-b260f4674feb" providerId="ADAL" clId="{85BAE2F4-ED3C-4007-AF7C-A51393F5E321}" dt="2023-09-05T13:22:59.372" v="285" actId="20577"/>
          <ac:spMkLst>
            <pc:docMk/>
            <pc:sldMk cId="950342123" sldId="257"/>
            <ac:spMk id="4" creationId="{80461101-296A-F6E6-7361-9624CD68B8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AFFEA-760F-9F27-EE77-4C316CD0C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2483F0-2F0F-7C6C-CAB8-3C8D87182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38D5DE-99D0-92B6-355B-4ABEAFCB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591068-0115-6DBB-1BD7-8EDE9CFB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B96FCD-49A6-DD8B-A380-5913216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83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22D3A-30DE-E61C-74B0-EE7E4BFB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0B34602-8CE9-369C-0C1B-4DDD54C2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B593AA-718D-4982-FCCD-EE79805D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D63D77-318C-FD42-EC3E-54D4F58D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F88F14-5D26-ABBE-6AAE-4BC18C61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392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29FDCB-F346-4E89-3307-DBF780E12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6D8FAE-4823-6E02-2A46-63B4F11C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8785DF-0CB0-DCE1-097A-B2378662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8FA210-6394-2D09-F8AC-DACE2E7D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1816A5-2467-ADFC-6559-205DEA71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98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8F3D3-D396-F437-1294-ECE2D562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E18CD7-8BA6-F995-BF06-614993C9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10AEF4-CD1D-E5DE-7BE1-156A708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66DBD3-CEAC-38C7-FCC8-45595628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D4231B-F370-DD3D-543C-E8942005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8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9031C-4BA3-736C-A036-9465DE58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A04FD4-EFC9-ADCE-D974-41EB956E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06D0EC-8CBD-551E-9E57-42385750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4BBEAE-2AA9-3528-A054-98E80C14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A2A385-8704-56F0-AA20-2287D2F4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0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E8A01-E652-BDA0-89CA-148037B3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6917AD-6165-F8F8-B710-51034B14C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AD0816-28BD-B331-1B57-80455B9EE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B8FBE2-21A9-2AA1-F75B-E1746CB7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0C403-7047-AD7A-2AF1-262F6372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D5BC7D-F53B-14BE-BF33-31416F6C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8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0A05E-6BA1-4904-A214-DB402647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DB0AFD-6A87-C28F-CAEC-ABA62CE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F6A39B-6C64-ED72-E401-C78469CE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325DD04-1B6C-63D1-C717-E96C1C279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868D6F-C764-654B-EC1B-CE5682BCB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B714ACF-8F1A-EF4C-225C-CC96419D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2ECA647-4323-FE2A-ACB1-77C45C56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BB44794-B88C-50C5-4892-E335D90A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5651B-20B8-9768-5056-C5AA0BCD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76A045C-D543-75A2-04EB-9E523C91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FC0FE01-B555-6C31-4A6F-41D417E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59AA4B-46DB-8D74-27EE-AC58CE9C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19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80A4A0E-ADFC-8DC0-7F1C-91195467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8AA333-D7AE-50FF-FDFB-F14589B8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0EA810-C247-7BDE-1C29-83D654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8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E6715-5311-AE14-3FB7-BF85AC1A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E48D06-D390-10A5-CFC5-0A31FA51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AB1DF7-6F10-FF18-34CF-852A76DC7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BE04F1-314F-8E80-49E1-945C9751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6B54B1-A01F-D542-C6DF-D018B8B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9154ED-18C0-489F-7E7A-837670E2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171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86E0C-2A12-849D-303D-CFF2C054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A4B6D7-1918-5E28-BC0A-1D62AD89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EFC86DC-012B-1A4F-0DA4-5D1030C9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34C5C8-5784-BE21-BAC0-DF330FED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615A7F-1D2F-91DB-DF1F-3BBEE9E2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8A417F-B712-2FD6-EF4D-4B6A9231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5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E0EFCF-9661-99C5-EEDB-66FC426F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04A020-AA50-CFFF-D325-3721C5AF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4D60CA-FA82-A0AE-5B2A-BB086FDBB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89CD-F3DB-421F-A449-767CF35BABCB}" type="datetimeFigureOut">
              <a:rPr lang="nl-NL" smtClean="0"/>
              <a:t>5-9-2023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95CA1A-54BE-479F-C2B1-5C6F5A386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E832A9-906E-1D2F-0F88-37ED9535E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30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EC7B8C91-BA14-837D-4D9E-3228B507C59E}"/>
              </a:ext>
            </a:extLst>
          </p:cNvPr>
          <p:cNvSpPr/>
          <p:nvPr/>
        </p:nvSpPr>
        <p:spPr>
          <a:xfrm>
            <a:off x="0" y="8999"/>
            <a:ext cx="12192000" cy="104660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91A44E55-7D2E-1412-2B7E-EDEE27F36C62}"/>
              </a:ext>
            </a:extLst>
          </p:cNvPr>
          <p:cNvSpPr/>
          <p:nvPr/>
        </p:nvSpPr>
        <p:spPr>
          <a:xfrm>
            <a:off x="43748" y="1269000"/>
            <a:ext cx="1618839" cy="568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b="1">
                <a:solidFill>
                  <a:schemeClr val="tx1"/>
                </a:solidFill>
                <a:latin typeface="Consolas" panose="020B0609020204030204" pitchFamily="49" charset="0"/>
              </a:rPr>
              <a:t>ARM Inputs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E0F557BB-5394-6C30-F44D-99A24CA2DE4D}"/>
              </a:ext>
            </a:extLst>
          </p:cNvPr>
          <p:cNvSpPr/>
          <p:nvPr/>
        </p:nvSpPr>
        <p:spPr>
          <a:xfrm>
            <a:off x="10617930" y="1269000"/>
            <a:ext cx="1574070" cy="568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b="1">
                <a:solidFill>
                  <a:schemeClr val="tx1"/>
                </a:solidFill>
                <a:latin typeface="Consolas" panose="020B0609020204030204" pitchFamily="49" charset="0"/>
              </a:rPr>
              <a:t>ARM Outputs</a:t>
            </a: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E687B4DE-AA9C-ADDE-1375-813FC8F7DC31}"/>
              </a:ext>
            </a:extLst>
          </p:cNvPr>
          <p:cNvSpPr/>
          <p:nvPr/>
        </p:nvSpPr>
        <p:spPr>
          <a:xfrm>
            <a:off x="2046001" y="1365978"/>
            <a:ext cx="2895210" cy="1613022"/>
          </a:xfrm>
          <a:prstGeom prst="roundRect">
            <a:avLst/>
          </a:prstGeom>
          <a:solidFill>
            <a:srgbClr val="F0F4FA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04043"/>
                      <a:gd name="connsiteY0" fmla="*/ 268842 h 1613022"/>
                      <a:gd name="connsiteX1" fmla="*/ 268842 w 3004043"/>
                      <a:gd name="connsiteY1" fmla="*/ 0 h 1613022"/>
                      <a:gd name="connsiteX2" fmla="*/ 2735201 w 3004043"/>
                      <a:gd name="connsiteY2" fmla="*/ 0 h 1613022"/>
                      <a:gd name="connsiteX3" fmla="*/ 3004043 w 3004043"/>
                      <a:gd name="connsiteY3" fmla="*/ 268842 h 1613022"/>
                      <a:gd name="connsiteX4" fmla="*/ 3004043 w 3004043"/>
                      <a:gd name="connsiteY4" fmla="*/ 1344180 h 1613022"/>
                      <a:gd name="connsiteX5" fmla="*/ 2735201 w 3004043"/>
                      <a:gd name="connsiteY5" fmla="*/ 1613022 h 1613022"/>
                      <a:gd name="connsiteX6" fmla="*/ 268842 w 3004043"/>
                      <a:gd name="connsiteY6" fmla="*/ 1613022 h 1613022"/>
                      <a:gd name="connsiteX7" fmla="*/ 0 w 3004043"/>
                      <a:gd name="connsiteY7" fmla="*/ 1344180 h 1613022"/>
                      <a:gd name="connsiteX8" fmla="*/ 0 w 3004043"/>
                      <a:gd name="connsiteY8" fmla="*/ 268842 h 1613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04043" h="1613022" extrusionOk="0">
                        <a:moveTo>
                          <a:pt x="0" y="268842"/>
                        </a:moveTo>
                        <a:cubicBezTo>
                          <a:pt x="-14902" y="111173"/>
                          <a:pt x="110589" y="3669"/>
                          <a:pt x="268842" y="0"/>
                        </a:cubicBezTo>
                        <a:cubicBezTo>
                          <a:pt x="758931" y="132882"/>
                          <a:pt x="2014882" y="-84951"/>
                          <a:pt x="2735201" y="0"/>
                        </a:cubicBezTo>
                        <a:cubicBezTo>
                          <a:pt x="2877402" y="6129"/>
                          <a:pt x="3001458" y="134653"/>
                          <a:pt x="3004043" y="268842"/>
                        </a:cubicBezTo>
                        <a:cubicBezTo>
                          <a:pt x="3056857" y="694877"/>
                          <a:pt x="2950295" y="931209"/>
                          <a:pt x="3004043" y="1344180"/>
                        </a:cubicBezTo>
                        <a:cubicBezTo>
                          <a:pt x="3009139" y="1493262"/>
                          <a:pt x="2896282" y="1587083"/>
                          <a:pt x="2735201" y="1613022"/>
                        </a:cubicBezTo>
                        <a:cubicBezTo>
                          <a:pt x="1956615" y="1700661"/>
                          <a:pt x="765437" y="1540343"/>
                          <a:pt x="268842" y="1613022"/>
                        </a:cubicBezTo>
                        <a:cubicBezTo>
                          <a:pt x="119219" y="1602096"/>
                          <a:pt x="-1749" y="1495088"/>
                          <a:pt x="0" y="1344180"/>
                        </a:cubicBezTo>
                        <a:cubicBezTo>
                          <a:pt x="18264" y="1199120"/>
                          <a:pt x="78744" y="541848"/>
                          <a:pt x="0" y="2688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hthoek: afgeronde hoeken 76">
            <a:extLst>
              <a:ext uri="{FF2B5EF4-FFF2-40B4-BE49-F238E27FC236}">
                <a16:creationId xmlns:a16="http://schemas.microsoft.com/office/drawing/2014/main" id="{51792941-5C1B-22AE-1D65-2BE21B65EBFB}"/>
              </a:ext>
            </a:extLst>
          </p:cNvPr>
          <p:cNvSpPr/>
          <p:nvPr/>
        </p:nvSpPr>
        <p:spPr>
          <a:xfrm>
            <a:off x="2046001" y="3204000"/>
            <a:ext cx="2895210" cy="1613022"/>
          </a:xfrm>
          <a:prstGeom prst="roundRect">
            <a:avLst/>
          </a:prstGeom>
          <a:solidFill>
            <a:srgbClr val="FDF1E9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04043"/>
                      <a:gd name="connsiteY0" fmla="*/ 268842 h 1613022"/>
                      <a:gd name="connsiteX1" fmla="*/ 268842 w 3004043"/>
                      <a:gd name="connsiteY1" fmla="*/ 0 h 1613022"/>
                      <a:gd name="connsiteX2" fmla="*/ 2735201 w 3004043"/>
                      <a:gd name="connsiteY2" fmla="*/ 0 h 1613022"/>
                      <a:gd name="connsiteX3" fmla="*/ 3004043 w 3004043"/>
                      <a:gd name="connsiteY3" fmla="*/ 268842 h 1613022"/>
                      <a:gd name="connsiteX4" fmla="*/ 3004043 w 3004043"/>
                      <a:gd name="connsiteY4" fmla="*/ 1344180 h 1613022"/>
                      <a:gd name="connsiteX5" fmla="*/ 2735201 w 3004043"/>
                      <a:gd name="connsiteY5" fmla="*/ 1613022 h 1613022"/>
                      <a:gd name="connsiteX6" fmla="*/ 268842 w 3004043"/>
                      <a:gd name="connsiteY6" fmla="*/ 1613022 h 1613022"/>
                      <a:gd name="connsiteX7" fmla="*/ 0 w 3004043"/>
                      <a:gd name="connsiteY7" fmla="*/ 1344180 h 1613022"/>
                      <a:gd name="connsiteX8" fmla="*/ 0 w 3004043"/>
                      <a:gd name="connsiteY8" fmla="*/ 268842 h 1613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04043" h="1613022" extrusionOk="0">
                        <a:moveTo>
                          <a:pt x="0" y="268842"/>
                        </a:moveTo>
                        <a:cubicBezTo>
                          <a:pt x="-14902" y="111173"/>
                          <a:pt x="110589" y="3669"/>
                          <a:pt x="268842" y="0"/>
                        </a:cubicBezTo>
                        <a:cubicBezTo>
                          <a:pt x="758931" y="132882"/>
                          <a:pt x="2014882" y="-84951"/>
                          <a:pt x="2735201" y="0"/>
                        </a:cubicBezTo>
                        <a:cubicBezTo>
                          <a:pt x="2877402" y="6129"/>
                          <a:pt x="3001458" y="134653"/>
                          <a:pt x="3004043" y="268842"/>
                        </a:cubicBezTo>
                        <a:cubicBezTo>
                          <a:pt x="3056857" y="694877"/>
                          <a:pt x="2950295" y="931209"/>
                          <a:pt x="3004043" y="1344180"/>
                        </a:cubicBezTo>
                        <a:cubicBezTo>
                          <a:pt x="3009139" y="1493262"/>
                          <a:pt x="2896282" y="1587083"/>
                          <a:pt x="2735201" y="1613022"/>
                        </a:cubicBezTo>
                        <a:cubicBezTo>
                          <a:pt x="1956615" y="1700661"/>
                          <a:pt x="765437" y="1540343"/>
                          <a:pt x="268842" y="1613022"/>
                        </a:cubicBezTo>
                        <a:cubicBezTo>
                          <a:pt x="119219" y="1602096"/>
                          <a:pt x="-1749" y="1495088"/>
                          <a:pt x="0" y="1344180"/>
                        </a:cubicBezTo>
                        <a:cubicBezTo>
                          <a:pt x="18264" y="1199120"/>
                          <a:pt x="78744" y="541848"/>
                          <a:pt x="0" y="2688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hthoek: afgeronde hoeken 77">
            <a:extLst>
              <a:ext uri="{FF2B5EF4-FFF2-40B4-BE49-F238E27FC236}">
                <a16:creationId xmlns:a16="http://schemas.microsoft.com/office/drawing/2014/main" id="{10FC0DED-3BDE-12D9-27B1-C212BC55A6CE}"/>
              </a:ext>
            </a:extLst>
          </p:cNvPr>
          <p:cNvSpPr/>
          <p:nvPr/>
        </p:nvSpPr>
        <p:spPr>
          <a:xfrm>
            <a:off x="5151000" y="1356895"/>
            <a:ext cx="5299044" cy="1622105"/>
          </a:xfrm>
          <a:prstGeom prst="roundRect">
            <a:avLst/>
          </a:prstGeom>
          <a:solidFill>
            <a:srgbClr val="F0F4FA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76598"/>
                      <a:gd name="connsiteY0" fmla="*/ 270356 h 1622105"/>
                      <a:gd name="connsiteX1" fmla="*/ 270356 w 5376598"/>
                      <a:gd name="connsiteY1" fmla="*/ 0 h 1622105"/>
                      <a:gd name="connsiteX2" fmla="*/ 5106242 w 5376598"/>
                      <a:gd name="connsiteY2" fmla="*/ 0 h 1622105"/>
                      <a:gd name="connsiteX3" fmla="*/ 5376598 w 5376598"/>
                      <a:gd name="connsiteY3" fmla="*/ 270356 h 1622105"/>
                      <a:gd name="connsiteX4" fmla="*/ 5376598 w 5376598"/>
                      <a:gd name="connsiteY4" fmla="*/ 1351749 h 1622105"/>
                      <a:gd name="connsiteX5" fmla="*/ 5106242 w 5376598"/>
                      <a:gd name="connsiteY5" fmla="*/ 1622105 h 1622105"/>
                      <a:gd name="connsiteX6" fmla="*/ 270356 w 5376598"/>
                      <a:gd name="connsiteY6" fmla="*/ 1622105 h 1622105"/>
                      <a:gd name="connsiteX7" fmla="*/ 0 w 5376598"/>
                      <a:gd name="connsiteY7" fmla="*/ 1351749 h 1622105"/>
                      <a:gd name="connsiteX8" fmla="*/ 0 w 5376598"/>
                      <a:gd name="connsiteY8" fmla="*/ 270356 h 1622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76598" h="1622105" fill="none" extrusionOk="0">
                        <a:moveTo>
                          <a:pt x="0" y="270356"/>
                        </a:moveTo>
                        <a:cubicBezTo>
                          <a:pt x="-12830" y="118968"/>
                          <a:pt x="126834" y="4736"/>
                          <a:pt x="270356" y="0"/>
                        </a:cubicBezTo>
                        <a:cubicBezTo>
                          <a:pt x="2450647" y="130954"/>
                          <a:pt x="3066819" y="43574"/>
                          <a:pt x="5106242" y="0"/>
                        </a:cubicBezTo>
                        <a:cubicBezTo>
                          <a:pt x="5266933" y="17525"/>
                          <a:pt x="5380612" y="125959"/>
                          <a:pt x="5376598" y="270356"/>
                        </a:cubicBezTo>
                        <a:cubicBezTo>
                          <a:pt x="5389022" y="742368"/>
                          <a:pt x="5359706" y="836549"/>
                          <a:pt x="5376598" y="1351749"/>
                        </a:cubicBezTo>
                        <a:cubicBezTo>
                          <a:pt x="5348558" y="1505667"/>
                          <a:pt x="5233319" y="1606763"/>
                          <a:pt x="5106242" y="1622105"/>
                        </a:cubicBezTo>
                        <a:cubicBezTo>
                          <a:pt x="3913084" y="1777302"/>
                          <a:pt x="1534469" y="1785125"/>
                          <a:pt x="270356" y="1622105"/>
                        </a:cubicBezTo>
                        <a:cubicBezTo>
                          <a:pt x="122671" y="1600079"/>
                          <a:pt x="-7012" y="1505157"/>
                          <a:pt x="0" y="1351749"/>
                        </a:cubicBezTo>
                        <a:cubicBezTo>
                          <a:pt x="82836" y="955310"/>
                          <a:pt x="28428" y="777030"/>
                          <a:pt x="0" y="270356"/>
                        </a:cubicBezTo>
                        <a:close/>
                      </a:path>
                      <a:path w="5376598" h="1622105" stroke="0" extrusionOk="0">
                        <a:moveTo>
                          <a:pt x="0" y="270356"/>
                        </a:moveTo>
                        <a:cubicBezTo>
                          <a:pt x="-4419" y="118317"/>
                          <a:pt x="101077" y="7494"/>
                          <a:pt x="270356" y="0"/>
                        </a:cubicBezTo>
                        <a:cubicBezTo>
                          <a:pt x="2085710" y="132882"/>
                          <a:pt x="4128010" y="-84951"/>
                          <a:pt x="5106242" y="0"/>
                        </a:cubicBezTo>
                        <a:cubicBezTo>
                          <a:pt x="5239796" y="15390"/>
                          <a:pt x="5373607" y="137574"/>
                          <a:pt x="5376598" y="270356"/>
                        </a:cubicBezTo>
                        <a:cubicBezTo>
                          <a:pt x="5295250" y="400830"/>
                          <a:pt x="5428836" y="1155360"/>
                          <a:pt x="5376598" y="1351749"/>
                        </a:cubicBezTo>
                        <a:cubicBezTo>
                          <a:pt x="5394275" y="1503159"/>
                          <a:pt x="5267619" y="1597278"/>
                          <a:pt x="5106242" y="1622105"/>
                        </a:cubicBezTo>
                        <a:cubicBezTo>
                          <a:pt x="4435542" y="1709744"/>
                          <a:pt x="859688" y="1549426"/>
                          <a:pt x="270356" y="1622105"/>
                        </a:cubicBezTo>
                        <a:cubicBezTo>
                          <a:pt x="118386" y="1596770"/>
                          <a:pt x="-4036" y="1506670"/>
                          <a:pt x="0" y="1351749"/>
                        </a:cubicBezTo>
                        <a:cubicBezTo>
                          <a:pt x="39121" y="1083651"/>
                          <a:pt x="33856" y="384963"/>
                          <a:pt x="0" y="2703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Rechthoek: afgeronde hoeken 74">
            <a:extLst>
              <a:ext uri="{FF2B5EF4-FFF2-40B4-BE49-F238E27FC236}">
                <a16:creationId xmlns:a16="http://schemas.microsoft.com/office/drawing/2014/main" id="{BDA17C16-685A-9B74-6A04-263565EDE5EB}"/>
              </a:ext>
            </a:extLst>
          </p:cNvPr>
          <p:cNvSpPr/>
          <p:nvPr/>
        </p:nvSpPr>
        <p:spPr>
          <a:xfrm>
            <a:off x="5207172" y="3204000"/>
            <a:ext cx="5253827" cy="1613022"/>
          </a:xfrm>
          <a:prstGeom prst="roundRect">
            <a:avLst/>
          </a:prstGeom>
          <a:solidFill>
            <a:srgbClr val="FDF1E9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253827"/>
                      <a:gd name="connsiteY0" fmla="*/ 268842 h 1613022"/>
                      <a:gd name="connsiteX1" fmla="*/ 268842 w 5253827"/>
                      <a:gd name="connsiteY1" fmla="*/ 0 h 1613022"/>
                      <a:gd name="connsiteX2" fmla="*/ 4984985 w 5253827"/>
                      <a:gd name="connsiteY2" fmla="*/ 0 h 1613022"/>
                      <a:gd name="connsiteX3" fmla="*/ 5253827 w 5253827"/>
                      <a:gd name="connsiteY3" fmla="*/ 268842 h 1613022"/>
                      <a:gd name="connsiteX4" fmla="*/ 5253827 w 5253827"/>
                      <a:gd name="connsiteY4" fmla="*/ 1344180 h 1613022"/>
                      <a:gd name="connsiteX5" fmla="*/ 4984985 w 5253827"/>
                      <a:gd name="connsiteY5" fmla="*/ 1613022 h 1613022"/>
                      <a:gd name="connsiteX6" fmla="*/ 268842 w 5253827"/>
                      <a:gd name="connsiteY6" fmla="*/ 1613022 h 1613022"/>
                      <a:gd name="connsiteX7" fmla="*/ 0 w 5253827"/>
                      <a:gd name="connsiteY7" fmla="*/ 1344180 h 1613022"/>
                      <a:gd name="connsiteX8" fmla="*/ 0 w 5253827"/>
                      <a:gd name="connsiteY8" fmla="*/ 268842 h 1613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253827" h="1613022" fill="none" extrusionOk="0">
                        <a:moveTo>
                          <a:pt x="0" y="268842"/>
                        </a:moveTo>
                        <a:cubicBezTo>
                          <a:pt x="-10310" y="118697"/>
                          <a:pt x="123670" y="2703"/>
                          <a:pt x="268842" y="0"/>
                        </a:cubicBezTo>
                        <a:cubicBezTo>
                          <a:pt x="2554288" y="130954"/>
                          <a:pt x="3431870" y="43574"/>
                          <a:pt x="4984985" y="0"/>
                        </a:cubicBezTo>
                        <a:cubicBezTo>
                          <a:pt x="5145231" y="18128"/>
                          <a:pt x="5262789" y="131343"/>
                          <a:pt x="5253827" y="268842"/>
                        </a:cubicBezTo>
                        <a:cubicBezTo>
                          <a:pt x="5301502" y="678421"/>
                          <a:pt x="5281202" y="852451"/>
                          <a:pt x="5253827" y="1344180"/>
                        </a:cubicBezTo>
                        <a:cubicBezTo>
                          <a:pt x="5250839" y="1493148"/>
                          <a:pt x="5129916" y="1610576"/>
                          <a:pt x="4984985" y="1613022"/>
                        </a:cubicBezTo>
                        <a:cubicBezTo>
                          <a:pt x="2630657" y="1768219"/>
                          <a:pt x="2405645" y="1776042"/>
                          <a:pt x="268842" y="1613022"/>
                        </a:cubicBezTo>
                        <a:cubicBezTo>
                          <a:pt x="121064" y="1603569"/>
                          <a:pt x="-7261" y="1496897"/>
                          <a:pt x="0" y="1344180"/>
                        </a:cubicBezTo>
                        <a:cubicBezTo>
                          <a:pt x="94676" y="1018662"/>
                          <a:pt x="58220" y="410818"/>
                          <a:pt x="0" y="268842"/>
                        </a:cubicBezTo>
                        <a:close/>
                      </a:path>
                      <a:path w="5253827" h="1613022" stroke="0" extrusionOk="0">
                        <a:moveTo>
                          <a:pt x="0" y="268842"/>
                        </a:moveTo>
                        <a:cubicBezTo>
                          <a:pt x="-14902" y="111173"/>
                          <a:pt x="110589" y="3669"/>
                          <a:pt x="268842" y="0"/>
                        </a:cubicBezTo>
                        <a:cubicBezTo>
                          <a:pt x="2048527" y="132882"/>
                          <a:pt x="4057349" y="-84951"/>
                          <a:pt x="4984985" y="0"/>
                        </a:cubicBezTo>
                        <a:cubicBezTo>
                          <a:pt x="5127186" y="6129"/>
                          <a:pt x="5251242" y="134653"/>
                          <a:pt x="5253827" y="268842"/>
                        </a:cubicBezTo>
                        <a:cubicBezTo>
                          <a:pt x="5306641" y="694877"/>
                          <a:pt x="5200079" y="931209"/>
                          <a:pt x="5253827" y="1344180"/>
                        </a:cubicBezTo>
                        <a:cubicBezTo>
                          <a:pt x="5258923" y="1493262"/>
                          <a:pt x="5146066" y="1587083"/>
                          <a:pt x="4984985" y="1613022"/>
                        </a:cubicBezTo>
                        <a:cubicBezTo>
                          <a:pt x="4235693" y="1700661"/>
                          <a:pt x="1572752" y="1540343"/>
                          <a:pt x="268842" y="1613022"/>
                        </a:cubicBezTo>
                        <a:cubicBezTo>
                          <a:pt x="119219" y="1602096"/>
                          <a:pt x="-1749" y="1495088"/>
                          <a:pt x="0" y="1344180"/>
                        </a:cubicBezTo>
                        <a:cubicBezTo>
                          <a:pt x="18264" y="1199120"/>
                          <a:pt x="78744" y="541848"/>
                          <a:pt x="0" y="2688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hthoek: afgeronde hoeken 62">
            <a:extLst>
              <a:ext uri="{FF2B5EF4-FFF2-40B4-BE49-F238E27FC236}">
                <a16:creationId xmlns:a16="http://schemas.microsoft.com/office/drawing/2014/main" id="{C2CC876E-71DC-86AB-BA49-1B66C79FC293}"/>
              </a:ext>
            </a:extLst>
          </p:cNvPr>
          <p:cNvSpPr/>
          <p:nvPr/>
        </p:nvSpPr>
        <p:spPr>
          <a:xfrm>
            <a:off x="2046000" y="5004000"/>
            <a:ext cx="8414999" cy="1755000"/>
          </a:xfrm>
          <a:prstGeom prst="roundRect">
            <a:avLst/>
          </a:prstGeom>
          <a:solidFill>
            <a:srgbClr val="EEF7E9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505000"/>
                      <a:gd name="connsiteY0" fmla="*/ 292506 h 1755000"/>
                      <a:gd name="connsiteX1" fmla="*/ 292506 w 8505000"/>
                      <a:gd name="connsiteY1" fmla="*/ 0 h 1755000"/>
                      <a:gd name="connsiteX2" fmla="*/ 8212494 w 8505000"/>
                      <a:gd name="connsiteY2" fmla="*/ 0 h 1755000"/>
                      <a:gd name="connsiteX3" fmla="*/ 8505000 w 8505000"/>
                      <a:gd name="connsiteY3" fmla="*/ 292506 h 1755000"/>
                      <a:gd name="connsiteX4" fmla="*/ 8505000 w 8505000"/>
                      <a:gd name="connsiteY4" fmla="*/ 1462494 h 1755000"/>
                      <a:gd name="connsiteX5" fmla="*/ 8212494 w 8505000"/>
                      <a:gd name="connsiteY5" fmla="*/ 1755000 h 1755000"/>
                      <a:gd name="connsiteX6" fmla="*/ 292506 w 8505000"/>
                      <a:gd name="connsiteY6" fmla="*/ 1755000 h 1755000"/>
                      <a:gd name="connsiteX7" fmla="*/ 0 w 8505000"/>
                      <a:gd name="connsiteY7" fmla="*/ 1462494 h 1755000"/>
                      <a:gd name="connsiteX8" fmla="*/ 0 w 8505000"/>
                      <a:gd name="connsiteY8" fmla="*/ 292506 h 175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505000" h="1755000" fill="none" extrusionOk="0">
                        <a:moveTo>
                          <a:pt x="0" y="292506"/>
                        </a:moveTo>
                        <a:cubicBezTo>
                          <a:pt x="-29969" y="126112"/>
                          <a:pt x="144737" y="11268"/>
                          <a:pt x="292506" y="0"/>
                        </a:cubicBezTo>
                        <a:cubicBezTo>
                          <a:pt x="3789594" y="130954"/>
                          <a:pt x="6074072" y="43574"/>
                          <a:pt x="8212494" y="0"/>
                        </a:cubicBezTo>
                        <a:cubicBezTo>
                          <a:pt x="8383592" y="14712"/>
                          <a:pt x="8516028" y="144468"/>
                          <a:pt x="8505000" y="292506"/>
                        </a:cubicBezTo>
                        <a:cubicBezTo>
                          <a:pt x="8477198" y="663160"/>
                          <a:pt x="8602031" y="1190886"/>
                          <a:pt x="8505000" y="1462494"/>
                        </a:cubicBezTo>
                        <a:cubicBezTo>
                          <a:pt x="8478049" y="1628467"/>
                          <a:pt x="8364616" y="1748497"/>
                          <a:pt x="8212494" y="1755000"/>
                        </a:cubicBezTo>
                        <a:cubicBezTo>
                          <a:pt x="5807893" y="1910197"/>
                          <a:pt x="1360836" y="1918020"/>
                          <a:pt x="292506" y="1755000"/>
                        </a:cubicBezTo>
                        <a:cubicBezTo>
                          <a:pt x="132056" y="1740155"/>
                          <a:pt x="-13273" y="1631791"/>
                          <a:pt x="0" y="1462494"/>
                        </a:cubicBezTo>
                        <a:cubicBezTo>
                          <a:pt x="-45121" y="1234473"/>
                          <a:pt x="-14970" y="774388"/>
                          <a:pt x="0" y="292506"/>
                        </a:cubicBezTo>
                        <a:close/>
                      </a:path>
                      <a:path w="8505000" h="1755000" stroke="0" extrusionOk="0">
                        <a:moveTo>
                          <a:pt x="0" y="292506"/>
                        </a:moveTo>
                        <a:cubicBezTo>
                          <a:pt x="-26674" y="114506"/>
                          <a:pt x="122899" y="3025"/>
                          <a:pt x="292506" y="0"/>
                        </a:cubicBezTo>
                        <a:cubicBezTo>
                          <a:pt x="3673208" y="132882"/>
                          <a:pt x="5439881" y="-84951"/>
                          <a:pt x="8212494" y="0"/>
                        </a:cubicBezTo>
                        <a:cubicBezTo>
                          <a:pt x="8355713" y="17899"/>
                          <a:pt x="8504067" y="136114"/>
                          <a:pt x="8505000" y="292506"/>
                        </a:cubicBezTo>
                        <a:cubicBezTo>
                          <a:pt x="8450378" y="748160"/>
                          <a:pt x="8421705" y="904089"/>
                          <a:pt x="8505000" y="1462494"/>
                        </a:cubicBezTo>
                        <a:cubicBezTo>
                          <a:pt x="8513073" y="1624999"/>
                          <a:pt x="8380476" y="1741756"/>
                          <a:pt x="8212494" y="1755000"/>
                        </a:cubicBezTo>
                        <a:cubicBezTo>
                          <a:pt x="4683684" y="1842639"/>
                          <a:pt x="2728248" y="1682321"/>
                          <a:pt x="292506" y="1755000"/>
                        </a:cubicBezTo>
                        <a:cubicBezTo>
                          <a:pt x="128599" y="1732496"/>
                          <a:pt x="-13388" y="1642646"/>
                          <a:pt x="0" y="1462494"/>
                        </a:cubicBezTo>
                        <a:cubicBezTo>
                          <a:pt x="-31618" y="1232598"/>
                          <a:pt x="28470" y="796847"/>
                          <a:pt x="0" y="2925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0461101-296A-F6E6-7361-9624CD68B828}"/>
              </a:ext>
            </a:extLst>
          </p:cNvPr>
          <p:cNvSpPr txBox="1"/>
          <p:nvPr/>
        </p:nvSpPr>
        <p:spPr>
          <a:xfrm>
            <a:off x="1596000" y="8999"/>
            <a:ext cx="902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/>
              <a:t>freeRTOS_GPS_407</a:t>
            </a:r>
            <a:endParaRPr lang="nl-NL" sz="1600"/>
          </a:p>
          <a:p>
            <a:pPr algn="ctr"/>
            <a:r>
              <a:rPr lang="nl-NL" sz="1200" i="1"/>
              <a:t>Applicatie</a:t>
            </a:r>
            <a:r>
              <a:rPr lang="nl-NL" sz="1200"/>
              <a:t>:  toont werking basale FreeRTOS-functionaliteit, zoals Queues, Tasknotification, Semaphores, Eventgroups, Interrupt-handling</a:t>
            </a:r>
          </a:p>
          <a:p>
            <a:pPr algn="ctr"/>
            <a:r>
              <a:rPr lang="nl-NL" sz="1200"/>
              <a:t>NB. </a:t>
            </a:r>
            <a:r>
              <a:rPr lang="nl-NL" sz="1200" b="1"/>
              <a:t>Admin.c/admin.h</a:t>
            </a:r>
            <a:r>
              <a:rPr lang="nl-NL" sz="1200"/>
              <a:t> (hier niet getoond) bevat onder meer de initialisatie-routines van de FreeRTOS-tasks en -mechanismen. </a:t>
            </a:r>
          </a:p>
          <a:p>
            <a:pPr algn="ctr"/>
            <a:r>
              <a:rPr lang="nl-NL" sz="1200" i="1"/>
              <a:t>Design</a:t>
            </a:r>
            <a:r>
              <a:rPr lang="nl-NL" sz="1200"/>
              <a:t>: toont task-samenhang met communicatie- en synchronisatiemechanismen </a:t>
            </a:r>
          </a:p>
          <a:p>
            <a:pPr algn="ctr"/>
            <a:r>
              <a:rPr lang="nl-NL" sz="1200" i="1"/>
              <a:t>Target</a:t>
            </a:r>
            <a:r>
              <a:rPr lang="nl-NL" sz="1200"/>
              <a:t>: ARM Cortex M4 met STM32CubeIDE. (</a:t>
            </a:r>
            <a:r>
              <a:rPr lang="nl-NL" sz="1200" i="1"/>
              <a:t>Auteur</a:t>
            </a:r>
            <a:r>
              <a:rPr lang="nl-NL" sz="1200"/>
              <a:t>: MSC 2023)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0923B34B-D960-9924-2692-15D42145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53091"/>
              </p:ext>
            </p:extLst>
          </p:nvPr>
        </p:nvGraphicFramePr>
        <p:xfrm>
          <a:off x="5331215" y="3326558"/>
          <a:ext cx="2402124" cy="10106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2124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ARM_keys_IRQ</a:t>
                      </a:r>
                      <a:endParaRPr lang="nl-NL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EventGroupWaitBits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endParaRPr lang="nl-NL" sz="1200" b="1"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TaskNotifyGive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(task, key)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0FE65789-F52C-6A12-AC63-B6723129B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663"/>
              </p:ext>
            </p:extLst>
          </p:nvPr>
        </p:nvGraphicFramePr>
        <p:xfrm>
          <a:off x="2181001" y="5146563"/>
          <a:ext cx="156083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LED_Task1</a:t>
                      </a:r>
                    </a:p>
                    <a:p>
                      <a:pPr algn="ctr"/>
                      <a:r>
                        <a:rPr lang="nl-NL" sz="1100">
                          <a:latin typeface="Consolas" panose="020B0609020204030204" pitchFamily="49" charset="0"/>
                        </a:rPr>
                        <a:t>[priority </a:t>
                      </a:r>
                      <a:r>
                        <a:rPr lang="nl-NL" sz="1100" b="1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nl-NL" sz="110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3B492EA9-A390-177E-2960-999B9070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87931"/>
              </p:ext>
            </p:extLst>
          </p:nvPr>
        </p:nvGraphicFramePr>
        <p:xfrm>
          <a:off x="8571000" y="5145720"/>
          <a:ext cx="1738342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8342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LED_Task4</a:t>
                      </a:r>
                    </a:p>
                    <a:p>
                      <a:pPr algn="ctr"/>
                      <a:r>
                        <a:rPr lang="nl-NL" sz="1100">
                          <a:latin typeface="Consolas" panose="020B0609020204030204" pitchFamily="49" charset="0"/>
                        </a:rPr>
                        <a:t>[priority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TaskNotifyTake</a:t>
                      </a:r>
                      <a:endParaRPr lang="nl-NL" sz="1200" b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TaskNotifyGive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(T3)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5F723302-E05B-188D-1FA1-1CBF07883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28872"/>
              </p:ext>
            </p:extLst>
          </p:nvPr>
        </p:nvGraphicFramePr>
        <p:xfrm>
          <a:off x="8113139" y="3326558"/>
          <a:ext cx="2167861" cy="134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7861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ARM_keys_task</a:t>
                      </a:r>
                      <a:endParaRPr lang="nl-NL" sz="1100"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TaskNotifyTake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BUZZER, 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Color-LEDs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26" name="Tabel 25">
            <a:extLst>
              <a:ext uri="{FF2B5EF4-FFF2-40B4-BE49-F238E27FC236}">
                <a16:creationId xmlns:a16="http://schemas.microsoft.com/office/drawing/2014/main" id="{3C611881-5B3C-249F-8C2A-F7D98354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37909"/>
              </p:ext>
            </p:extLst>
          </p:nvPr>
        </p:nvGraphicFramePr>
        <p:xfrm>
          <a:off x="5283931" y="1460603"/>
          <a:ext cx="2504824" cy="116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24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UART_keys_IRQ</a:t>
                      </a:r>
                      <a:endParaRPr lang="nl-NL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QueueReceive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(chars)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wait for '\n'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create string</a:t>
                      </a:r>
                    </a:p>
                    <a:p>
                      <a:r>
                        <a:rPr lang="nl-NL" sz="11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</a:t>
                      </a:r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kNotifyGive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(task,string)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27" name="Tabel 26">
            <a:extLst>
              <a:ext uri="{FF2B5EF4-FFF2-40B4-BE49-F238E27FC236}">
                <a16:creationId xmlns:a16="http://schemas.microsoft.com/office/drawing/2014/main" id="{4F607AB7-6B6A-2B91-975A-C21E92428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19739"/>
              </p:ext>
            </p:extLst>
          </p:nvPr>
        </p:nvGraphicFramePr>
        <p:xfrm>
          <a:off x="2181001" y="3326558"/>
          <a:ext cx="2644237" cy="1264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4237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81840">
                <a:tc>
                  <a:txBody>
                    <a:bodyPr/>
                    <a:lstStyle/>
                    <a:p>
                      <a:pPr algn="ctr"/>
                      <a:r>
                        <a:rPr lang="nl-NL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EXTI0_IRQHandler</a:t>
                      </a:r>
                    </a:p>
                    <a:p>
                      <a:pPr algn="ctr"/>
                      <a:r>
                        <a:rPr lang="nl-NL" sz="1100" b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[generated function]</a:t>
                      </a:r>
                      <a:endParaRPr lang="nl-NL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100" b="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ISR called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key=KEYS_read()</a:t>
                      </a:r>
                    </a:p>
                    <a:p>
                      <a:endParaRPr lang="nl-NL" sz="1200" b="0"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EventGroupSetBitsFromISR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(key)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28" name="Tabel 27">
            <a:extLst>
              <a:ext uri="{FF2B5EF4-FFF2-40B4-BE49-F238E27FC236}">
                <a16:creationId xmlns:a16="http://schemas.microsoft.com/office/drawing/2014/main" id="{FF107607-825F-85EC-52EF-C599F5F0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02686"/>
              </p:ext>
            </p:extLst>
          </p:nvPr>
        </p:nvGraphicFramePr>
        <p:xfrm>
          <a:off x="8076060" y="1465794"/>
          <a:ext cx="2204939" cy="131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939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UART_menu</a:t>
                      </a:r>
                      <a:endParaRPr lang="nl-NL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TaskNotifyTake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(string)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Handle commands, eg: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toggle debug-setting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output task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SetTaskPriority</a:t>
                      </a:r>
                      <a:endParaRPr lang="nl-NL" sz="11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31" name="Tabel 30">
            <a:extLst>
              <a:ext uri="{FF2B5EF4-FFF2-40B4-BE49-F238E27FC236}">
                <a16:creationId xmlns:a16="http://schemas.microsoft.com/office/drawing/2014/main" id="{F2C2F8E9-F1F0-AF1B-B772-FD51719BE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86315"/>
              </p:ext>
            </p:extLst>
          </p:nvPr>
        </p:nvGraphicFramePr>
        <p:xfrm>
          <a:off x="2168543" y="1468213"/>
          <a:ext cx="2656695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95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HAL_UART_RxCpltCallback</a:t>
                      </a:r>
                    </a:p>
                    <a:p>
                      <a:pPr algn="ctr"/>
                      <a:r>
                        <a:rPr lang="nl-NL" sz="1100" b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[generated function]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ISR called</a:t>
                      </a:r>
                    </a:p>
                    <a:p>
                      <a:r>
                        <a:rPr lang="nl-NL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HAL_UART_Receive_IT</a:t>
                      </a: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(char)</a:t>
                      </a:r>
                    </a:p>
                    <a:p>
                      <a:endParaRPr lang="nl-NL" sz="1200" b="0"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2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QueueSendFromISR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(char)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pic>
        <p:nvPicPr>
          <p:cNvPr id="35" name="Afbeelding 34">
            <a:extLst>
              <a:ext uri="{FF2B5EF4-FFF2-40B4-BE49-F238E27FC236}">
                <a16:creationId xmlns:a16="http://schemas.microsoft.com/office/drawing/2014/main" id="{E03894D7-0750-6D5F-ACDA-6EECF406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249166" y="5657166"/>
            <a:ext cx="317689" cy="1255979"/>
          </a:xfrm>
          <a:prstGeom prst="rect">
            <a:avLst/>
          </a:prstGeom>
        </p:spPr>
      </p:pic>
      <p:pic>
        <p:nvPicPr>
          <p:cNvPr id="39" name="Afbeelding 38">
            <a:extLst>
              <a:ext uri="{FF2B5EF4-FFF2-40B4-BE49-F238E27FC236}">
                <a16:creationId xmlns:a16="http://schemas.microsoft.com/office/drawing/2014/main" id="{7D56446F-DAC5-44B4-4B6C-1BB7D64D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000" y="3955396"/>
            <a:ext cx="374021" cy="328604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D485ED28-270D-6901-F2EE-E5AB0A947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872" y="5009062"/>
            <a:ext cx="430642" cy="531573"/>
          </a:xfrm>
          <a:prstGeom prst="rect">
            <a:avLst/>
          </a:prstGeom>
        </p:spPr>
      </p:pic>
      <p:pic>
        <p:nvPicPr>
          <p:cNvPr id="54" name="Afbeelding 53">
            <a:extLst>
              <a:ext uri="{FF2B5EF4-FFF2-40B4-BE49-F238E27FC236}">
                <a16:creationId xmlns:a16="http://schemas.microsoft.com/office/drawing/2014/main" id="{CE2FB84E-30B4-3EE8-8EE7-216FBD208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2915" y="4879117"/>
            <a:ext cx="430642" cy="534938"/>
          </a:xfrm>
          <a:prstGeom prst="rect">
            <a:avLst/>
          </a:prstGeom>
        </p:spPr>
      </p:pic>
      <p:pic>
        <p:nvPicPr>
          <p:cNvPr id="58" name="Afbeelding 57">
            <a:extLst>
              <a:ext uri="{FF2B5EF4-FFF2-40B4-BE49-F238E27FC236}">
                <a16:creationId xmlns:a16="http://schemas.microsoft.com/office/drawing/2014/main" id="{52CAF84A-E133-4C44-C556-B4EC0F57F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6958" y="5009062"/>
            <a:ext cx="430642" cy="534938"/>
          </a:xfrm>
          <a:prstGeom prst="rect">
            <a:avLst/>
          </a:prstGeom>
        </p:spPr>
      </p:pic>
      <p:pic>
        <p:nvPicPr>
          <p:cNvPr id="60" name="Afbeelding 59">
            <a:extLst>
              <a:ext uri="{FF2B5EF4-FFF2-40B4-BE49-F238E27FC236}">
                <a16:creationId xmlns:a16="http://schemas.microsoft.com/office/drawing/2014/main" id="{E23F87F1-AB75-8E9C-C654-3AC5ABBAC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915" y="5144062"/>
            <a:ext cx="430642" cy="534938"/>
          </a:xfrm>
          <a:prstGeom prst="rect">
            <a:avLst/>
          </a:prstGeom>
        </p:spPr>
      </p:pic>
      <p:sp>
        <p:nvSpPr>
          <p:cNvPr id="62" name="Tekstvak 61">
            <a:extLst>
              <a:ext uri="{FF2B5EF4-FFF2-40B4-BE49-F238E27FC236}">
                <a16:creationId xmlns:a16="http://schemas.microsoft.com/office/drawing/2014/main" id="{29D15BA8-A4BC-A334-C8BD-813E5DFEA5C8}"/>
              </a:ext>
            </a:extLst>
          </p:cNvPr>
          <p:cNvSpPr txBox="1"/>
          <p:nvPr/>
        </p:nvSpPr>
        <p:spPr>
          <a:xfrm>
            <a:off x="378675" y="356400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ARM KBD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1BDE0FAC-382B-2BE7-1AA5-581FD6883203}"/>
              </a:ext>
            </a:extLst>
          </p:cNvPr>
          <p:cNvSpPr txBox="1"/>
          <p:nvPr/>
        </p:nvSpPr>
        <p:spPr>
          <a:xfrm>
            <a:off x="32479" y="1854000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ARM UART</a:t>
            </a:r>
          </a:p>
          <a:p>
            <a:pPr algn="ctr"/>
            <a:r>
              <a:rPr lang="nl-NL" sz="1200">
                <a:latin typeface="Consolas" panose="020B0609020204030204" pitchFamily="49" charset="0"/>
              </a:rPr>
              <a:t>Via external PC</a:t>
            </a:r>
          </a:p>
          <a:p>
            <a:pPr algn="ctr"/>
            <a:r>
              <a:rPr lang="nl-NL" sz="1200">
                <a:latin typeface="Consolas" panose="020B0609020204030204" pitchFamily="49" charset="0"/>
              </a:rPr>
              <a:t>(terminal.exe)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E2E1A98D-1CC5-048D-8EFE-9F8DF8CE86F8}"/>
              </a:ext>
            </a:extLst>
          </p:cNvPr>
          <p:cNvSpPr txBox="1"/>
          <p:nvPr/>
        </p:nvSpPr>
        <p:spPr>
          <a:xfrm>
            <a:off x="10956000" y="584931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 LEDs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CBA755AE-8D4A-C5A4-3173-8162E22AC592}"/>
              </a:ext>
            </a:extLst>
          </p:cNvPr>
          <p:cNvSpPr txBox="1"/>
          <p:nvPr/>
        </p:nvSpPr>
        <p:spPr>
          <a:xfrm>
            <a:off x="10850194" y="374400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 BUZZER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9CD07001-A51D-7307-E14F-E0337C5827B4}"/>
              </a:ext>
            </a:extLst>
          </p:cNvPr>
          <p:cNvSpPr txBox="1"/>
          <p:nvPr/>
        </p:nvSpPr>
        <p:spPr>
          <a:xfrm>
            <a:off x="10877901" y="455051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ARM </a:t>
            </a:r>
          </a:p>
          <a:p>
            <a:pPr algn="ctr"/>
            <a:r>
              <a:rPr lang="nl-NL" sz="1200" b="1">
                <a:latin typeface="Consolas" panose="020B0609020204030204" pitchFamily="49" charset="0"/>
              </a:rPr>
              <a:t>Color LEDs</a:t>
            </a:r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E5169126-FEB1-13A6-8D71-9C30D502AEA2}"/>
              </a:ext>
            </a:extLst>
          </p:cNvPr>
          <p:cNvSpPr txBox="1"/>
          <p:nvPr/>
        </p:nvSpPr>
        <p:spPr>
          <a:xfrm>
            <a:off x="5851579" y="4907001"/>
            <a:ext cx="86433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ledjes.c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52C12245-22B5-3CB3-9FBC-57DD5E5A8019}"/>
              </a:ext>
            </a:extLst>
          </p:cNvPr>
          <p:cNvSpPr txBox="1"/>
          <p:nvPr/>
        </p:nvSpPr>
        <p:spPr>
          <a:xfrm>
            <a:off x="7532105" y="3024000"/>
            <a:ext cx="10342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ARM_keys.c</a:t>
            </a: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05D4C21-9004-B090-3170-81D8AAC17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65072"/>
              </p:ext>
            </p:extLst>
          </p:nvPr>
        </p:nvGraphicFramePr>
        <p:xfrm>
          <a:off x="6246003" y="5142360"/>
          <a:ext cx="1738341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8341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LED_Task3</a:t>
                      </a:r>
                    </a:p>
                    <a:p>
                      <a:pPr algn="ctr"/>
                      <a:r>
                        <a:rPr lang="nl-NL" sz="1100">
                          <a:latin typeface="Consolas" panose="020B0609020204030204" pitchFamily="49" charset="0"/>
                        </a:rPr>
                        <a:t>[priority 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TaskNotifyGive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(T4)</a:t>
                      </a:r>
                    </a:p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TaskNotifyTake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sp>
        <p:nvSpPr>
          <p:cNvPr id="70" name="Tekstvak 69">
            <a:extLst>
              <a:ext uri="{FF2B5EF4-FFF2-40B4-BE49-F238E27FC236}">
                <a16:creationId xmlns:a16="http://schemas.microsoft.com/office/drawing/2014/main" id="{A7499393-4926-05B4-2DAF-AFE1CDF6CAB7}"/>
              </a:ext>
            </a:extLst>
          </p:cNvPr>
          <p:cNvSpPr txBox="1"/>
          <p:nvPr/>
        </p:nvSpPr>
        <p:spPr>
          <a:xfrm>
            <a:off x="2811000" y="3024000"/>
            <a:ext cx="1395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STM32f4xx_it.c</a:t>
            </a:r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6E22DC53-C35B-F939-39F5-DAFE3F5D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56389"/>
              </p:ext>
            </p:extLst>
          </p:nvPr>
        </p:nvGraphicFramePr>
        <p:xfrm>
          <a:off x="4049091" y="5145138"/>
          <a:ext cx="156083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LED_Task2</a:t>
                      </a:r>
                    </a:p>
                    <a:p>
                      <a:pPr algn="ctr"/>
                      <a:r>
                        <a:rPr lang="nl-NL" sz="1100">
                          <a:latin typeface="Consolas" panose="020B0609020204030204" pitchFamily="49" charset="0"/>
                        </a:rPr>
                        <a:t>[priority 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sp>
        <p:nvSpPr>
          <p:cNvPr id="71" name="Tekstvak 70">
            <a:extLst>
              <a:ext uri="{FF2B5EF4-FFF2-40B4-BE49-F238E27FC236}">
                <a16:creationId xmlns:a16="http://schemas.microsoft.com/office/drawing/2014/main" id="{64EF40FE-9359-7ED0-5F0F-320D3C6AA62E}"/>
              </a:ext>
            </a:extLst>
          </p:cNvPr>
          <p:cNvSpPr txBox="1"/>
          <p:nvPr/>
        </p:nvSpPr>
        <p:spPr>
          <a:xfrm>
            <a:off x="7280170" y="1172001"/>
            <a:ext cx="11729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UART_keys.c</a:t>
            </a: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7032A2ED-2788-3B98-6D98-6087C7A58ADB}"/>
              </a:ext>
            </a:extLst>
          </p:cNvPr>
          <p:cNvSpPr txBox="1"/>
          <p:nvPr/>
        </p:nvSpPr>
        <p:spPr>
          <a:xfrm>
            <a:off x="3216000" y="1166200"/>
            <a:ext cx="765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main.c</a:t>
            </a:r>
          </a:p>
        </p:txBody>
      </p:sp>
      <p:cxnSp>
        <p:nvCxnSpPr>
          <p:cNvPr id="82" name="Verbindingslijn: gebogen 81">
            <a:extLst>
              <a:ext uri="{FF2B5EF4-FFF2-40B4-BE49-F238E27FC236}">
                <a16:creationId xmlns:a16="http://schemas.microsoft.com/office/drawing/2014/main" id="{4C748587-78A7-F55E-1AB8-C1CDCD7962E0}"/>
              </a:ext>
            </a:extLst>
          </p:cNvPr>
          <p:cNvCxnSpPr>
            <a:cxnSpLocks/>
          </p:cNvCxnSpPr>
          <p:nvPr/>
        </p:nvCxnSpPr>
        <p:spPr>
          <a:xfrm flipV="1">
            <a:off x="4296000" y="1989000"/>
            <a:ext cx="954028" cy="634662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Verbindingslijn: gebogen 85">
            <a:extLst>
              <a:ext uri="{FF2B5EF4-FFF2-40B4-BE49-F238E27FC236}">
                <a16:creationId xmlns:a16="http://schemas.microsoft.com/office/drawing/2014/main" id="{ACEFE0E5-D5DA-56BA-DDE1-9FB6B9967AB2}"/>
              </a:ext>
            </a:extLst>
          </p:cNvPr>
          <p:cNvCxnSpPr>
            <a:cxnSpLocks/>
          </p:cNvCxnSpPr>
          <p:nvPr/>
        </p:nvCxnSpPr>
        <p:spPr>
          <a:xfrm flipV="1">
            <a:off x="4746000" y="3834000"/>
            <a:ext cx="595762" cy="587876"/>
          </a:xfrm>
          <a:prstGeom prst="bentConnector3">
            <a:avLst>
              <a:gd name="adj1" fmla="val 50000"/>
            </a:avLst>
          </a:prstGeom>
          <a:ln w="22225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Verbindingslijn: gebogen 88">
            <a:extLst>
              <a:ext uri="{FF2B5EF4-FFF2-40B4-BE49-F238E27FC236}">
                <a16:creationId xmlns:a16="http://schemas.microsoft.com/office/drawing/2014/main" id="{C8E63957-873F-0395-F81B-D0742CF7FF2B}"/>
              </a:ext>
            </a:extLst>
          </p:cNvPr>
          <p:cNvCxnSpPr/>
          <p:nvPr/>
        </p:nvCxnSpPr>
        <p:spPr>
          <a:xfrm flipV="1">
            <a:off x="7606066" y="3831887"/>
            <a:ext cx="509207" cy="360000"/>
          </a:xfrm>
          <a:prstGeom prst="bentConnector3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Verbindingslijn: gebogen 90">
            <a:extLst>
              <a:ext uri="{FF2B5EF4-FFF2-40B4-BE49-F238E27FC236}">
                <a16:creationId xmlns:a16="http://schemas.microsoft.com/office/drawing/2014/main" id="{50BE06B0-AB43-D16D-611C-A93758814534}"/>
              </a:ext>
            </a:extLst>
          </p:cNvPr>
          <p:cNvCxnSpPr/>
          <p:nvPr/>
        </p:nvCxnSpPr>
        <p:spPr>
          <a:xfrm flipV="1">
            <a:off x="7890468" y="5769000"/>
            <a:ext cx="675894" cy="488658"/>
          </a:xfrm>
          <a:prstGeom prst="bentConnector3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AD01629A-BBE3-FF07-4927-BAD9F71C1A68}"/>
              </a:ext>
            </a:extLst>
          </p:cNvPr>
          <p:cNvCxnSpPr>
            <a:cxnSpLocks/>
          </p:cNvCxnSpPr>
          <p:nvPr/>
        </p:nvCxnSpPr>
        <p:spPr>
          <a:xfrm flipV="1">
            <a:off x="7626000" y="1989000"/>
            <a:ext cx="504088" cy="49653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>
            <a:extLst>
              <a:ext uri="{FF2B5EF4-FFF2-40B4-BE49-F238E27FC236}">
                <a16:creationId xmlns:a16="http://schemas.microsoft.com/office/drawing/2014/main" id="{8C61DA0E-93FE-C682-140D-A5512E4182DB}"/>
              </a:ext>
            </a:extLst>
          </p:cNvPr>
          <p:cNvSpPr txBox="1"/>
          <p:nvPr/>
        </p:nvSpPr>
        <p:spPr>
          <a:xfrm>
            <a:off x="2496000" y="6302001"/>
            <a:ext cx="2796550" cy="261610"/>
          </a:xfrm>
          <a:prstGeom prst="rect">
            <a:avLst/>
          </a:prstGeom>
          <a:solidFill>
            <a:srgbClr val="EEF7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100">
                <a:latin typeface="Consolas" panose="020B0609020204030204" pitchFamily="49" charset="0"/>
              </a:rPr>
              <a:t>note: same priority = round robin</a:t>
            </a:r>
          </a:p>
        </p:txBody>
      </p:sp>
      <p:sp>
        <p:nvSpPr>
          <p:cNvPr id="120" name="Pijl: rechts 119">
            <a:extLst>
              <a:ext uri="{FF2B5EF4-FFF2-40B4-BE49-F238E27FC236}">
                <a16:creationId xmlns:a16="http://schemas.microsoft.com/office/drawing/2014/main" id="{FF7C8B45-23F5-742F-041A-5000E9AE6F55}"/>
              </a:ext>
            </a:extLst>
          </p:cNvPr>
          <p:cNvSpPr/>
          <p:nvPr/>
        </p:nvSpPr>
        <p:spPr>
          <a:xfrm>
            <a:off x="1461000" y="3849631"/>
            <a:ext cx="559028" cy="16436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3" name="Pijl: rechts 122">
            <a:extLst>
              <a:ext uri="{FF2B5EF4-FFF2-40B4-BE49-F238E27FC236}">
                <a16:creationId xmlns:a16="http://schemas.microsoft.com/office/drawing/2014/main" id="{F3CA4B79-0835-5885-179F-A9F40B2D093B}"/>
              </a:ext>
            </a:extLst>
          </p:cNvPr>
          <p:cNvSpPr/>
          <p:nvPr/>
        </p:nvSpPr>
        <p:spPr>
          <a:xfrm>
            <a:off x="1461000" y="2004631"/>
            <a:ext cx="559028" cy="16436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5" name="Pijl: rechts 144">
            <a:extLst>
              <a:ext uri="{FF2B5EF4-FFF2-40B4-BE49-F238E27FC236}">
                <a16:creationId xmlns:a16="http://schemas.microsoft.com/office/drawing/2014/main" id="{71D2BA70-EDF3-6F22-3A08-57591FF7A86D}"/>
              </a:ext>
            </a:extLst>
          </p:cNvPr>
          <p:cNvSpPr/>
          <p:nvPr/>
        </p:nvSpPr>
        <p:spPr>
          <a:xfrm>
            <a:off x="10376189" y="4115804"/>
            <a:ext cx="334869" cy="12319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Pijl: rechts 145">
            <a:extLst>
              <a:ext uri="{FF2B5EF4-FFF2-40B4-BE49-F238E27FC236}">
                <a16:creationId xmlns:a16="http://schemas.microsoft.com/office/drawing/2014/main" id="{EC4FBCAC-283E-DCF1-DF1D-BD89F7FCA665}"/>
              </a:ext>
            </a:extLst>
          </p:cNvPr>
          <p:cNvSpPr/>
          <p:nvPr/>
        </p:nvSpPr>
        <p:spPr>
          <a:xfrm>
            <a:off x="10366553" y="4464000"/>
            <a:ext cx="334869" cy="12319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7" name="Pijl: rechts 146">
            <a:extLst>
              <a:ext uri="{FF2B5EF4-FFF2-40B4-BE49-F238E27FC236}">
                <a16:creationId xmlns:a16="http://schemas.microsoft.com/office/drawing/2014/main" id="{6B00B656-80D1-7D57-B263-F4F5272958A6}"/>
              </a:ext>
            </a:extLst>
          </p:cNvPr>
          <p:cNvSpPr/>
          <p:nvPr/>
        </p:nvSpPr>
        <p:spPr>
          <a:xfrm>
            <a:off x="10368808" y="5994000"/>
            <a:ext cx="334869" cy="12319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57AF2E8B-8FF2-629B-143E-5849F98E705A}"/>
              </a:ext>
            </a:extLst>
          </p:cNvPr>
          <p:cNvSpPr txBox="1"/>
          <p:nvPr/>
        </p:nvSpPr>
        <p:spPr>
          <a:xfrm>
            <a:off x="10916349" y="269345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 LCD </a:t>
            </a:r>
          </a:p>
        </p:txBody>
      </p:sp>
      <p:pic>
        <p:nvPicPr>
          <p:cNvPr id="1041" name="Afbeelding 1040">
            <a:extLst>
              <a:ext uri="{FF2B5EF4-FFF2-40B4-BE49-F238E27FC236}">
                <a16:creationId xmlns:a16="http://schemas.microsoft.com/office/drawing/2014/main" id="{6A13C679-A2D1-8847-8F2A-D7F84BF86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6000" y="2963452"/>
            <a:ext cx="576115" cy="465548"/>
          </a:xfrm>
          <a:prstGeom prst="rect">
            <a:avLst/>
          </a:prstGeom>
        </p:spPr>
      </p:pic>
      <p:pic>
        <p:nvPicPr>
          <p:cNvPr id="1044" name="Afbeelding 1043">
            <a:extLst>
              <a:ext uri="{FF2B5EF4-FFF2-40B4-BE49-F238E27FC236}">
                <a16:creationId xmlns:a16="http://schemas.microsoft.com/office/drawing/2014/main" id="{DDA2618D-1F38-F99C-0F46-43B1B708F3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064" y="3826898"/>
            <a:ext cx="644555" cy="459978"/>
          </a:xfrm>
          <a:prstGeom prst="rect">
            <a:avLst/>
          </a:prstGeom>
        </p:spPr>
      </p:pic>
      <p:pic>
        <p:nvPicPr>
          <p:cNvPr id="1046" name="Afbeelding 1045">
            <a:extLst>
              <a:ext uri="{FF2B5EF4-FFF2-40B4-BE49-F238E27FC236}">
                <a16:creationId xmlns:a16="http://schemas.microsoft.com/office/drawing/2014/main" id="{64F1D999-08C2-2BE9-CE73-BA5417DB66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000" y="2506808"/>
            <a:ext cx="505365" cy="276999"/>
          </a:xfrm>
          <a:prstGeom prst="rect">
            <a:avLst/>
          </a:prstGeom>
        </p:spPr>
      </p:pic>
      <p:pic>
        <p:nvPicPr>
          <p:cNvPr id="158" name="Afbeelding 157">
            <a:extLst>
              <a:ext uri="{FF2B5EF4-FFF2-40B4-BE49-F238E27FC236}">
                <a16:creationId xmlns:a16="http://schemas.microsoft.com/office/drawing/2014/main" id="{A00E1973-43CB-18DC-6C79-CD3B92007A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2403" y="2207001"/>
            <a:ext cx="505365" cy="276999"/>
          </a:xfrm>
          <a:prstGeom prst="rect">
            <a:avLst/>
          </a:prstGeom>
        </p:spPr>
      </p:pic>
      <p:sp>
        <p:nvSpPr>
          <p:cNvPr id="159" name="Tekstvak 158">
            <a:extLst>
              <a:ext uri="{FF2B5EF4-FFF2-40B4-BE49-F238E27FC236}">
                <a16:creationId xmlns:a16="http://schemas.microsoft.com/office/drawing/2014/main" id="{50DD9B4F-5737-EACE-60A5-6471E76245B9}"/>
              </a:ext>
            </a:extLst>
          </p:cNvPr>
          <p:cNvSpPr txBox="1"/>
          <p:nvPr/>
        </p:nvSpPr>
        <p:spPr>
          <a:xfrm>
            <a:off x="10911000" y="191887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 UART</a:t>
            </a:r>
          </a:p>
        </p:txBody>
      </p: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743953F8-FD0A-08F8-0534-6913EF953B9E}"/>
              </a:ext>
            </a:extLst>
          </p:cNvPr>
          <p:cNvCxnSpPr/>
          <p:nvPr/>
        </p:nvCxnSpPr>
        <p:spPr>
          <a:xfrm flipH="1">
            <a:off x="7890468" y="6489000"/>
            <a:ext cx="675894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421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289</Words>
  <Application>Microsoft Office PowerPoint</Application>
  <PresentationFormat>Breedbeeld</PresentationFormat>
  <Paragraphs>80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Michiel Scager</dc:creator>
  <cp:lastModifiedBy>Michiel Scager</cp:lastModifiedBy>
  <cp:revision>2</cp:revision>
  <dcterms:created xsi:type="dcterms:W3CDTF">2022-05-23T08:55:40Z</dcterms:created>
  <dcterms:modified xsi:type="dcterms:W3CDTF">2023-09-05T13:23:07Z</dcterms:modified>
</cp:coreProperties>
</file>