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03"/>
    <a:srgbClr val="B4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D123-E98F-445D-961A-6240ED02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8521-303F-493A-B020-4DE5BD4C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B852-5041-4B87-B45B-22499B1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4F36-7948-4AD3-8B5A-4B39C921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5EB0-81F0-4A62-BB92-018B69B8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D613-FEBE-4717-8724-88B744FB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88718-D162-42CB-B358-C7F68387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166F-16E4-439B-9D98-F1E1A496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9336-08C7-4CD0-8562-B2617873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AB8A-88E8-46A4-A3C4-D98EE540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49FBF-EC59-4A86-B7AE-D5DE72711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025D-F524-4847-9A2E-9CAF1C33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BE38-D90B-4CAA-B4AD-8B419DB2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30D1-91B4-441F-9D1B-CB5C60E2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F399-ABA5-4C84-8111-BFBBDD3B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7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6CF5-CF0A-47FA-BF00-F4F17409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9711-9133-4557-886E-CC531C16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6F00-B204-4D2A-8AF7-44F861D3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892-45F8-45B0-A48F-0B33064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598C-ACAC-474B-847D-882BE7C4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344-70C8-46E1-9BBD-09695B89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3D41-747B-4FB1-80A1-2CE74E04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25F87-7959-4BB6-AA16-A4415BF2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D0EE-0ACC-4601-BC9D-E9F30874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4C55-5053-48BC-8331-7EAC79E4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0CC2-B9E3-4C0C-87FE-FFBAABA7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617A-B307-41B1-A141-B23F006B0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82232-4A2F-47A6-BBF4-003392687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E03DC-53B4-4C62-976F-14239FA3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7008-2A0D-46BB-9DB9-8BBE6C8E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1AFC-FD6B-403A-BEB9-01E547D3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3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4D6C-5756-4087-932D-1734177B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3726-B185-4EC3-85F8-C438B41E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8AE9-2E1D-4B75-BA8F-15933938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6BB05-BFD6-4E5A-B2B7-08DF38F6F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B738B-724E-40A4-982F-D8113794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ED743-6ADB-4844-83E1-FF617A29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912A0-6008-407A-9FEB-A3143638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7C9FA-59B9-4799-85FC-4EB1FE6C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3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6E5F-8068-4E14-BC62-81F3D117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33751-19EE-4708-AB85-A495CA1A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59D9B-37A1-46AD-8CD4-67C9DDA7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2EEAD-1455-41F0-9D47-191CFED7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EAF0B-9FC1-48B6-A92C-466E33D6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B40FE-369B-4FDF-A5B1-6B1A34DE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7B498-37E6-4EF3-979B-DCD3B036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B125-76C5-442C-AB0A-CE467B0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86DB-66F8-48BC-BABE-73F121CD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9A52-8946-4B91-B14D-F65D9E29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7DB7-BC33-4F06-A22F-35C8CE2C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E3F4-DF65-49F7-A8B6-876FDD7F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2050E-C75D-4A56-9F4C-14AD5376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2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1F86-A8CA-4E2C-A7FD-9C810C8B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A444A-B81A-4D4F-8029-C7C436021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BA5A-3F74-4D35-A31C-DE2BFAA31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3134-A31E-4A09-ADF2-748B50A9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0DF17-23B4-4A9F-8998-354A7309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C01E-A5AE-48B2-BBDD-F709F57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5A185-2938-4E16-8BF2-8D6CB2CD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9C61-B34A-499E-9C28-793ED50B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2AF0-7982-443D-A443-9EBBC4537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0071-C2D4-4B4D-B708-1731D43ED255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6337-7912-46DA-BE50-606955B3B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C384-6C3D-46C3-8887-77E792E5F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E4F3-FFE7-4B56-886B-9342E4C4E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DA77FC-8478-4905-AA1D-60898E15484F}"/>
              </a:ext>
            </a:extLst>
          </p:cNvPr>
          <p:cNvGrpSpPr/>
          <p:nvPr/>
        </p:nvGrpSpPr>
        <p:grpSpPr>
          <a:xfrm>
            <a:off x="203330" y="377660"/>
            <a:ext cx="2663301" cy="3168959"/>
            <a:chOff x="8531441" y="621806"/>
            <a:chExt cx="2674738" cy="3461922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861610-90C5-435A-A935-C9E187C16954}"/>
                </a:ext>
              </a:extLst>
            </p:cNvPr>
            <p:cNvSpPr/>
            <p:nvPr/>
          </p:nvSpPr>
          <p:spPr>
            <a:xfrm>
              <a:off x="8531441" y="621806"/>
              <a:ext cx="2674738" cy="34619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Local Computer</a:t>
              </a:r>
            </a:p>
            <a:p>
              <a:pPr algn="ctr"/>
              <a:endParaRPr lang="en-US" altLang="ko-KR" sz="2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endParaRPr lang="en-US" altLang="ko-KR" sz="2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endParaRPr lang="en-US" altLang="ko-KR" sz="2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endParaRPr lang="en-US" altLang="ko-KR" sz="2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endParaRPr lang="en-US" altLang="ko-KR" sz="2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endParaRPr lang="en-US" altLang="ko-KR" sz="2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endParaRPr lang="ko-KR" altLang="en-US" sz="2400" b="1" dirty="0">
                <a:latin typeface="Yu Gothic" panose="020B0400000000000000" pitchFamily="34" charset="-12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9942C0-D5DC-42CA-BFC6-362FC8B48670}"/>
                </a:ext>
              </a:extLst>
            </p:cNvPr>
            <p:cNvSpPr/>
            <p:nvPr/>
          </p:nvSpPr>
          <p:spPr>
            <a:xfrm>
              <a:off x="8892265" y="2298377"/>
              <a:ext cx="1953087" cy="634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버스 번호</a:t>
              </a:r>
              <a:endParaRPr lang="en-US" altLang="ko-K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classifier</a:t>
              </a:r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206363-D2EC-4CA1-8AA4-8AD1470CA9D6}"/>
                </a:ext>
              </a:extLst>
            </p:cNvPr>
            <p:cNvSpPr/>
            <p:nvPr/>
          </p:nvSpPr>
          <p:spPr>
            <a:xfrm>
              <a:off x="8892266" y="1382527"/>
              <a:ext cx="1953087" cy="634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버스 </a:t>
              </a:r>
              <a:r>
                <a:rPr lang="en-US" altLang="ko-KR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classifier </a:t>
              </a:r>
              <a:endParaRPr lang="ko-KR" altLang="en-US" sz="1400" dirty="0">
                <a:solidFill>
                  <a:schemeClr val="bg1"/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3FC2C1-D50C-4F39-98F1-31B24B497459}"/>
                </a:ext>
              </a:extLst>
            </p:cNvPr>
            <p:cNvSpPr/>
            <p:nvPr/>
          </p:nvSpPr>
          <p:spPr>
            <a:xfrm>
              <a:off x="8892266" y="3214227"/>
              <a:ext cx="1953087" cy="67003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버스 앞문 </a:t>
              </a:r>
              <a:r>
                <a:rPr lang="en-US" altLang="ko-KR" sz="14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classifier </a:t>
              </a:r>
              <a:endParaRPr lang="ko-KR" altLang="en-US" sz="1400" dirty="0">
                <a:solidFill>
                  <a:schemeClr val="bg1"/>
                </a:solidFill>
                <a:latin typeface="Yu Gothic" panose="020B0400000000000000" pitchFamily="34" charset="-128"/>
              </a:endParaRPr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1EA3E84A-7382-4C86-8DF3-98E17004D56F}"/>
              </a:ext>
            </a:extLst>
          </p:cNvPr>
          <p:cNvSpPr/>
          <p:nvPr/>
        </p:nvSpPr>
        <p:spPr>
          <a:xfrm rot="16200000">
            <a:off x="3405233" y="1029451"/>
            <a:ext cx="155618" cy="109484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C20CE-B581-461A-AB2E-B0BB47434B21}"/>
              </a:ext>
            </a:extLst>
          </p:cNvPr>
          <p:cNvSpPr txBox="1"/>
          <p:nvPr/>
        </p:nvSpPr>
        <p:spPr>
          <a:xfrm>
            <a:off x="2866629" y="860179"/>
            <a:ext cx="179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1-1. </a:t>
            </a:r>
            <a:r>
              <a:rPr lang="ko-KR" altLang="en-US" sz="1400" dirty="0">
                <a:latin typeface="Yu Gothic" panose="020B0400000000000000" pitchFamily="34" charset="-128"/>
              </a:rPr>
              <a:t>학습된 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.h5 </a:t>
            </a:r>
            <a:r>
              <a:rPr lang="ko-KR" altLang="en-US" sz="1400" dirty="0">
                <a:latin typeface="Yu Gothic" panose="020B0400000000000000" pitchFamily="34" charset="-128"/>
              </a:rPr>
              <a:t>파일 전달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4655F-A049-433A-B490-4E4135B2E9AE}"/>
              </a:ext>
            </a:extLst>
          </p:cNvPr>
          <p:cNvSpPr/>
          <p:nvPr/>
        </p:nvSpPr>
        <p:spPr>
          <a:xfrm>
            <a:off x="4127931" y="1131940"/>
            <a:ext cx="2105429" cy="1567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Django</a:t>
            </a:r>
          </a:p>
          <a:p>
            <a:pPr algn="ctr"/>
            <a:endParaRPr lang="en-US" altLang="ko-KR" dirty="0">
              <a:solidFill>
                <a:schemeClr val="accent1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Gothic" panose="020B0400000000000000" pitchFamily="34" charset="-128"/>
              </a:rPr>
              <a:t>버스 번호</a:t>
            </a:r>
            <a:r>
              <a:rPr lang="en-US" altLang="ko-KR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Gothic" panose="020B0400000000000000" pitchFamily="34" charset="-128"/>
              </a:rPr>
              <a:t>앞 문 </a:t>
            </a:r>
            <a:endParaRPr lang="en-US" altLang="ko-KR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Yu Gothic" panose="020B0400000000000000" pitchFamily="34" charset="-128"/>
              </a:rPr>
              <a:t> 파악기능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B270ED-8DF4-434B-BBDD-755A0E5B31F5}"/>
              </a:ext>
            </a:extLst>
          </p:cNvPr>
          <p:cNvGrpSpPr/>
          <p:nvPr/>
        </p:nvGrpSpPr>
        <p:grpSpPr>
          <a:xfrm>
            <a:off x="8940267" y="770132"/>
            <a:ext cx="3089875" cy="1857377"/>
            <a:chOff x="408235" y="187634"/>
            <a:chExt cx="3919538" cy="2356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D5F4001-7D9D-4049-B225-CADB4EEB8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235" y="187634"/>
              <a:ext cx="3919538" cy="235610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717A9-C63E-47D7-ACDA-CCF792A556F1}"/>
                </a:ext>
              </a:extLst>
            </p:cNvPr>
            <p:cNvSpPr/>
            <p:nvPr/>
          </p:nvSpPr>
          <p:spPr>
            <a:xfrm rot="21071710">
              <a:off x="896645" y="1766658"/>
              <a:ext cx="914400" cy="5149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 Gothic" panose="020B0400000000000000" pitchFamily="34" charset="-128"/>
                  <a:ea typeface="Yu Gothic" panose="020B0400000000000000" pitchFamily="34" charset="-128"/>
                </a:rPr>
                <a:t>203</a:t>
              </a:r>
              <a:endPara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FAF3BE-54B1-434D-8D70-28C55A3C7A82}"/>
                </a:ext>
              </a:extLst>
            </p:cNvPr>
            <p:cNvSpPr/>
            <p:nvPr/>
          </p:nvSpPr>
          <p:spPr>
            <a:xfrm rot="952827">
              <a:off x="2931109" y="1718330"/>
              <a:ext cx="914400" cy="5149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Yu Gothic" panose="020B0400000000000000" pitchFamily="34" charset="-128"/>
                  <a:ea typeface="Yu Gothic" panose="020B0400000000000000" pitchFamily="34" charset="-128"/>
                </a:rPr>
                <a:t>203</a:t>
              </a:r>
              <a:endPara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003EA90-4B5D-4346-95BA-C3D4A9F154B7}"/>
                </a:ext>
              </a:extLst>
            </p:cNvPr>
            <p:cNvGrpSpPr/>
            <p:nvPr/>
          </p:nvGrpSpPr>
          <p:grpSpPr>
            <a:xfrm>
              <a:off x="2379216" y="470207"/>
              <a:ext cx="422035" cy="1878306"/>
              <a:chOff x="2379216" y="470207"/>
              <a:chExt cx="422035" cy="187830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07328B9-4E44-4833-8D0B-5E50D25F509E}"/>
                  </a:ext>
                </a:extLst>
              </p:cNvPr>
              <p:cNvSpPr/>
              <p:nvPr/>
            </p:nvSpPr>
            <p:spPr>
              <a:xfrm rot="823413">
                <a:off x="2379216" y="621806"/>
                <a:ext cx="422035" cy="17267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Yu Gothic" panose="020B0400000000000000" pitchFamily="34" charset="-128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13824-FE8A-44BD-B42C-89B2D078AF6A}"/>
                  </a:ext>
                </a:extLst>
              </p:cNvPr>
              <p:cNvSpPr txBox="1"/>
              <p:nvPr/>
            </p:nvSpPr>
            <p:spPr>
              <a:xfrm rot="779220">
                <a:off x="2504166" y="470207"/>
                <a:ext cx="111035" cy="117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solidFill>
                    <a:schemeClr val="accent1">
                      <a:lumMod val="50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  <a:p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Yu Gothic" panose="020B0400000000000000" pitchFamily="34" charset="-128"/>
                  </a:rPr>
                  <a:t>앞문</a:t>
                </a:r>
              </a:p>
            </p:txBody>
          </p:sp>
        </p:grp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52A2E88-95B3-4312-8C9C-2CC0DD6F051C}"/>
              </a:ext>
            </a:extLst>
          </p:cNvPr>
          <p:cNvSpPr/>
          <p:nvPr/>
        </p:nvSpPr>
        <p:spPr>
          <a:xfrm rot="13016413">
            <a:off x="9422784" y="2529487"/>
            <a:ext cx="157927" cy="169089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4E27F-E412-4EE6-8C4A-A2F2EE565DFB}"/>
              </a:ext>
            </a:extLst>
          </p:cNvPr>
          <p:cNvSpPr txBox="1"/>
          <p:nvPr/>
        </p:nvSpPr>
        <p:spPr>
          <a:xfrm>
            <a:off x="9630418" y="3259178"/>
            <a:ext cx="1496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1-2. </a:t>
            </a:r>
            <a:r>
              <a:rPr lang="ko-KR" altLang="en-US" sz="1400" dirty="0">
                <a:latin typeface="Yu Gothic" panose="020B0400000000000000" pitchFamily="34" charset="-128"/>
              </a:rPr>
              <a:t>핸드폰 후면 카메라 촬영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8969F-143E-470D-BEB1-18441C867E1A}"/>
              </a:ext>
            </a:extLst>
          </p:cNvPr>
          <p:cNvGrpSpPr/>
          <p:nvPr/>
        </p:nvGrpSpPr>
        <p:grpSpPr>
          <a:xfrm>
            <a:off x="6182473" y="3607465"/>
            <a:ext cx="2629089" cy="2706616"/>
            <a:chOff x="6163011" y="3259179"/>
            <a:chExt cx="2777256" cy="2706616"/>
          </a:xfrm>
          <a:solidFill>
            <a:schemeClr val="accent1">
              <a:lumMod val="5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DA6B86-2A7A-45A8-957B-9BE4CF64CBE1}"/>
                </a:ext>
              </a:extLst>
            </p:cNvPr>
            <p:cNvGrpSpPr/>
            <p:nvPr/>
          </p:nvGrpSpPr>
          <p:grpSpPr>
            <a:xfrm>
              <a:off x="6163011" y="3259179"/>
              <a:ext cx="2777256" cy="2706616"/>
              <a:chOff x="5513034" y="3577701"/>
              <a:chExt cx="2777256" cy="2854414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CF575F-36C2-4947-882C-6C6CF4DE4A0E}"/>
                  </a:ext>
                </a:extLst>
              </p:cNvPr>
              <p:cNvSpPr/>
              <p:nvPr/>
            </p:nvSpPr>
            <p:spPr>
              <a:xfrm>
                <a:off x="5513034" y="3577701"/>
                <a:ext cx="2777256" cy="2854414"/>
              </a:xfrm>
              <a:prstGeom prst="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1FBDEB-49EA-4C6C-BA6B-D816C9F24B2C}"/>
                  </a:ext>
                </a:extLst>
              </p:cNvPr>
              <p:cNvSpPr txBox="1"/>
              <p:nvPr/>
            </p:nvSpPr>
            <p:spPr>
              <a:xfrm>
                <a:off x="5540025" y="3852909"/>
                <a:ext cx="2704117" cy="39133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bg1"/>
                    </a:solidFill>
                    <a:latin typeface="Yu Gothic" panose="020B0400000000000000" pitchFamily="34" charset="-128"/>
                  </a:rPr>
                  <a:t>어플리케이션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F40BC4-BD6E-4579-A759-8D48B996D6F6}"/>
                </a:ext>
              </a:extLst>
            </p:cNvPr>
            <p:cNvSpPr txBox="1"/>
            <p:nvPr/>
          </p:nvSpPr>
          <p:spPr>
            <a:xfrm>
              <a:off x="6326886" y="4211344"/>
              <a:ext cx="2569537" cy="1600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버스 정류장으로의 </a:t>
              </a:r>
              <a:endParaRPr lang="en-US" altLang="ko-K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       위치 탐색</a:t>
              </a:r>
              <a:endParaRPr lang="en-US" altLang="ko-K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AutoNum type="arabicParenR" startAt="2"/>
              </a:pPr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곧 도착 버스 정보 </a:t>
              </a:r>
              <a:endParaRPr lang="en-US" altLang="ko-K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       제공</a:t>
              </a:r>
              <a:endParaRPr lang="en-US" altLang="ko-K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AutoNum type="arabicParenR" startAt="3"/>
              </a:pPr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버스 번호 인식</a:t>
              </a:r>
              <a:endParaRPr lang="en-US" altLang="ko-K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AutoNum type="arabicParenR" startAt="3"/>
              </a:pPr>
              <a:r>
                <a:rPr lang="ko-KR" altLang="en-US" sz="1400" dirty="0">
                  <a:solidFill>
                    <a:schemeClr val="bg1"/>
                  </a:solidFill>
                  <a:latin typeface="Yu Gothic" panose="020B0400000000000000" pitchFamily="34" charset="-128"/>
                </a:rPr>
                <a:t>버스 앞문 인식</a:t>
              </a:r>
              <a:endParaRPr lang="en-US" altLang="ko-K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AutoNum type="arabicParenR"/>
              </a:pPr>
              <a:endParaRPr lang="ko-KR" altLang="en-US" sz="1400" dirty="0">
                <a:solidFill>
                  <a:schemeClr val="bg1"/>
                </a:solidFill>
                <a:latin typeface="Yu Gothic" panose="020B0400000000000000" pitchFamily="34" charset="-128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93A1CE-7DAC-4DA9-B057-EF763F64E472}"/>
              </a:ext>
            </a:extLst>
          </p:cNvPr>
          <p:cNvSpPr txBox="1"/>
          <p:nvPr/>
        </p:nvSpPr>
        <p:spPr>
          <a:xfrm>
            <a:off x="6040139" y="2878387"/>
            <a:ext cx="1496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1-3. </a:t>
            </a:r>
            <a:r>
              <a:rPr lang="ko-KR" altLang="en-US" sz="1400" dirty="0">
                <a:latin typeface="Yu Gothic" panose="020B0400000000000000" pitchFamily="34" charset="-128"/>
              </a:rPr>
              <a:t>카메라 촬영 전달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A662D9-C95B-4E50-B21C-8FC57FF0A5C2}"/>
              </a:ext>
            </a:extLst>
          </p:cNvPr>
          <p:cNvSpPr txBox="1"/>
          <p:nvPr/>
        </p:nvSpPr>
        <p:spPr>
          <a:xfrm>
            <a:off x="3927720" y="3289270"/>
            <a:ext cx="1496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1-4. </a:t>
            </a:r>
            <a:r>
              <a:rPr lang="ko-KR" altLang="en-US" sz="1400" dirty="0">
                <a:latin typeface="Yu Gothic" panose="020B0400000000000000" pitchFamily="34" charset="-128"/>
              </a:rPr>
              <a:t>판별된 결과 전달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4DC803-232F-4320-8FF8-9497E4B6D871}"/>
              </a:ext>
            </a:extLst>
          </p:cNvPr>
          <p:cNvGrpSpPr/>
          <p:nvPr/>
        </p:nvGrpSpPr>
        <p:grpSpPr>
          <a:xfrm rot="4664970">
            <a:off x="4968710" y="3119467"/>
            <a:ext cx="1238109" cy="273520"/>
            <a:chOff x="3807165" y="4996469"/>
            <a:chExt cx="2437516" cy="374214"/>
          </a:xfrm>
        </p:grpSpPr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3B307A34-610F-45B3-AF82-E0D9E5BD8138}"/>
                </a:ext>
              </a:extLst>
            </p:cNvPr>
            <p:cNvSpPr/>
            <p:nvPr/>
          </p:nvSpPr>
          <p:spPr>
            <a:xfrm rot="3384101">
              <a:off x="4819778" y="3983856"/>
              <a:ext cx="209281" cy="2234508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u Gothic" panose="020B0400000000000000" pitchFamily="34" charset="-128"/>
              </a:endParaRPr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4042DA08-8B32-4301-B1EE-EA06B7E6B653}"/>
                </a:ext>
              </a:extLst>
            </p:cNvPr>
            <p:cNvSpPr/>
            <p:nvPr/>
          </p:nvSpPr>
          <p:spPr>
            <a:xfrm rot="3384101" flipV="1">
              <a:off x="5001911" y="4127913"/>
              <a:ext cx="215546" cy="2269994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u Gothic" panose="020B0400000000000000" pitchFamily="34" charset="-128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5AEA0C-92B3-4F95-8CF4-AA35CE049487}"/>
              </a:ext>
            </a:extLst>
          </p:cNvPr>
          <p:cNvGrpSpPr/>
          <p:nvPr/>
        </p:nvGrpSpPr>
        <p:grpSpPr>
          <a:xfrm rot="869402">
            <a:off x="3361199" y="5212680"/>
            <a:ext cx="2629089" cy="292507"/>
            <a:chOff x="3807165" y="4996469"/>
            <a:chExt cx="2437516" cy="374214"/>
          </a:xfrm>
        </p:grpSpPr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8D7223A7-E9C0-4F5C-AA61-FA81DB97B394}"/>
                </a:ext>
              </a:extLst>
            </p:cNvPr>
            <p:cNvSpPr/>
            <p:nvPr/>
          </p:nvSpPr>
          <p:spPr>
            <a:xfrm rot="3384101">
              <a:off x="4819778" y="3983856"/>
              <a:ext cx="209281" cy="2234508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u Gothic" panose="020B0400000000000000" pitchFamily="34" charset="-128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FBB01276-3A0A-41AD-A15A-AC909519CD84}"/>
                </a:ext>
              </a:extLst>
            </p:cNvPr>
            <p:cNvSpPr/>
            <p:nvPr/>
          </p:nvSpPr>
          <p:spPr>
            <a:xfrm rot="3384101" flipV="1">
              <a:off x="5001911" y="4127913"/>
              <a:ext cx="215546" cy="2269994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Yu Gothic" panose="020B0400000000000000" pitchFamily="34" charset="-128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074C1AB-5EF8-40E6-97E5-73D401AD5676}"/>
              </a:ext>
            </a:extLst>
          </p:cNvPr>
          <p:cNvSpPr/>
          <p:nvPr/>
        </p:nvSpPr>
        <p:spPr>
          <a:xfrm>
            <a:off x="8911483" y="5898474"/>
            <a:ext cx="30654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016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TA BUS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A85385C-D497-48EC-8CFD-763118DC26DB}"/>
              </a:ext>
            </a:extLst>
          </p:cNvPr>
          <p:cNvGrpSpPr/>
          <p:nvPr/>
        </p:nvGrpSpPr>
        <p:grpSpPr>
          <a:xfrm>
            <a:off x="390936" y="4517196"/>
            <a:ext cx="2776873" cy="2049573"/>
            <a:chOff x="1603508" y="4517196"/>
            <a:chExt cx="2776873" cy="20495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B84530-35CB-4A65-9620-49C9C731B3B2}"/>
                </a:ext>
              </a:extLst>
            </p:cNvPr>
            <p:cNvSpPr/>
            <p:nvPr/>
          </p:nvSpPr>
          <p:spPr>
            <a:xfrm>
              <a:off x="1603508" y="4517196"/>
              <a:ext cx="2776873" cy="2049573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i="0" dirty="0">
                <a:solidFill>
                  <a:schemeClr val="accent1">
                    <a:lumMod val="50000"/>
                  </a:schemeClr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/>
              <a:r>
                <a:rPr lang="en-US" altLang="ko-KR" sz="2400" b="1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Yu Gothic" panose="020B0400000000000000" pitchFamily="34" charset="-128"/>
                  <a:ea typeface="Yu Gothic" panose="020B0400000000000000" pitchFamily="34" charset="-128"/>
                </a:rPr>
                <a:t>External API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60D9E8-99D2-4B8D-AD4E-5C51E3827AEF}"/>
                </a:ext>
              </a:extLst>
            </p:cNvPr>
            <p:cNvSpPr/>
            <p:nvPr/>
          </p:nvSpPr>
          <p:spPr>
            <a:xfrm>
              <a:off x="1882066" y="5299970"/>
              <a:ext cx="2219761" cy="484026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00C515-7714-42CC-88C5-9036C94045FA}"/>
                </a:ext>
              </a:extLst>
            </p:cNvPr>
            <p:cNvSpPr/>
            <p:nvPr/>
          </p:nvSpPr>
          <p:spPr>
            <a:xfrm>
              <a:off x="1882065" y="5912415"/>
              <a:ext cx="2219761" cy="484026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B9C0330-8038-4EAF-A63A-4F22E524F0AB}"/>
                </a:ext>
              </a:extLst>
            </p:cNvPr>
            <p:cNvSpPr txBox="1"/>
            <p:nvPr/>
          </p:nvSpPr>
          <p:spPr>
            <a:xfrm>
              <a:off x="1922186" y="5379330"/>
              <a:ext cx="2038195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TMAP 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지도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API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1C59C5-67A5-43D0-8266-4782B4D0F55F}"/>
                </a:ext>
              </a:extLst>
            </p:cNvPr>
            <p:cNvSpPr txBox="1"/>
            <p:nvPr/>
          </p:nvSpPr>
          <p:spPr>
            <a:xfrm>
              <a:off x="2032585" y="5990326"/>
              <a:ext cx="2069241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도착 예정 버스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API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427FFEC-8A34-4F0A-8B64-0E71541B427B}"/>
              </a:ext>
            </a:extLst>
          </p:cNvPr>
          <p:cNvSpPr txBox="1"/>
          <p:nvPr/>
        </p:nvSpPr>
        <p:spPr>
          <a:xfrm>
            <a:off x="3808445" y="5790861"/>
            <a:ext cx="2330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2-2. 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도착예정 버스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길찾기 정보 전달</a:t>
            </a:r>
            <a:endParaRPr lang="ko-KR" altLang="en-US" sz="1400" dirty="0">
              <a:latin typeface="Yu Gothic" panose="020B04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37BB5-5F08-4778-A962-DA7DE4520F2D}"/>
              </a:ext>
            </a:extLst>
          </p:cNvPr>
          <p:cNvSpPr txBox="1"/>
          <p:nvPr/>
        </p:nvSpPr>
        <p:spPr>
          <a:xfrm>
            <a:off x="3344872" y="4688150"/>
            <a:ext cx="1820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2-1. 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현 위치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시간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,  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목적지 전달</a:t>
            </a:r>
            <a:endParaRPr lang="ko-KR" altLang="en-US" sz="1400" dirty="0">
              <a:latin typeface="Yu Gothic" panose="020B0400000000000000" pitchFamily="34" charset="-12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005E87-5080-4115-A208-02B607A03011}"/>
              </a:ext>
            </a:extLst>
          </p:cNvPr>
          <p:cNvSpPr txBox="1"/>
          <p:nvPr/>
        </p:nvSpPr>
        <p:spPr>
          <a:xfrm>
            <a:off x="9571700" y="2591146"/>
            <a:ext cx="24052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/>
                </a:solidFill>
              </a:rPr>
              <a:t>http://www.imgrapher.co.kr/resources/view/445070012</a:t>
            </a:r>
            <a:endParaRPr lang="ko-KR" alt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7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Yu Gothic</vt:lpstr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rha3122@naver.com</dc:creator>
  <cp:lastModifiedBy>rha3122@naver.com</cp:lastModifiedBy>
  <cp:revision>8</cp:revision>
  <dcterms:created xsi:type="dcterms:W3CDTF">2020-09-26T07:10:56Z</dcterms:created>
  <dcterms:modified xsi:type="dcterms:W3CDTF">2020-09-26T08:35:15Z</dcterms:modified>
</cp:coreProperties>
</file>