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9895" y="2030730"/>
            <a:ext cx="5358130" cy="266001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 rot="180000">
            <a:off x="1986280" y="2301875"/>
            <a:ext cx="4763770" cy="2016760"/>
          </a:xfrm>
          <a:prstGeom prst="ellipse">
            <a:avLst/>
          </a:prstGeom>
          <a:noFill/>
          <a:ln w="57150">
            <a:solidFill>
              <a:srgbClr val="00B0F0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5" idx="2"/>
          </p:cNvCxnSpPr>
          <p:nvPr/>
        </p:nvCxnSpPr>
        <p:spPr>
          <a:xfrm>
            <a:off x="1989455" y="3185795"/>
            <a:ext cx="4674235" cy="18796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5" idx="0"/>
            <a:endCxn id="5" idx="4"/>
          </p:cNvCxnSpPr>
          <p:nvPr/>
        </p:nvCxnSpPr>
        <p:spPr>
          <a:xfrm flipH="1">
            <a:off x="4315460" y="2303145"/>
            <a:ext cx="105410" cy="201422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4364990" y="2623820"/>
            <a:ext cx="4629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3600" b="1">
                <a:latin typeface="cmmi10" panose="020B0500000000000000" charset="0"/>
                <a:cs typeface="cmmi10" panose="020B0500000000000000" charset="0"/>
              </a:rPr>
              <a:t>b</a:t>
            </a:r>
            <a:endParaRPr lang="" altLang="en-US" sz="3600" b="1">
              <a:latin typeface="cmmi10" panose="020B0500000000000000" charset="0"/>
              <a:cs typeface="cmmi10" panose="020B0500000000000000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3448050" y="2720340"/>
            <a:ext cx="4629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 sz="3600" b="1">
                <a:latin typeface="cmmi10" panose="020B0500000000000000" charset="0"/>
                <a:cs typeface="cmmi10" panose="020B0500000000000000" charset="0"/>
              </a:rPr>
              <a:t>a</a:t>
            </a:r>
            <a:endParaRPr lang="" altLang="en-US" sz="3600" b="1">
              <a:latin typeface="cmmi10" panose="020B0500000000000000" charset="0"/>
              <a:cs typeface="cmmi10" panose="020B0500000000000000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WPS Presentation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5" baseType="lpstr">
      <vt:lpstr>Arial</vt:lpstr>
      <vt:lpstr>SimSun</vt:lpstr>
      <vt:lpstr>Wingdings</vt:lpstr>
      <vt:lpstr>Arial Unicode MS</vt:lpstr>
      <vt:lpstr>Arial Black</vt:lpstr>
      <vt:lpstr>微软雅黑</vt:lpstr>
      <vt:lpstr>宋体</vt:lpstr>
      <vt:lpstr>Ani</vt:lpstr>
      <vt:lpstr>Bitstream Vera Sans Mono</vt:lpstr>
      <vt:lpstr>Calibri</vt:lpstr>
      <vt:lpstr>cmr10</vt:lpstr>
      <vt:lpstr>KacstDigital</vt:lpstr>
      <vt:lpstr>KacstFarsi</vt:lpstr>
      <vt:lpstr>Lohit Bengali</vt:lpstr>
      <vt:lpstr>TeXGyrePagella</vt:lpstr>
      <vt:lpstr>Gubbi</vt:lpstr>
      <vt:lpstr>TeXGyreTermes</vt:lpstr>
      <vt:lpstr>TeXGyreSchola</vt:lpstr>
      <vt:lpstr>TeXGyreBonum</vt:lpstr>
      <vt:lpstr>TeXGyreHeros</vt:lpstr>
      <vt:lpstr>TeXGyreHerosCondensed</vt:lpstr>
      <vt:lpstr>TeXGyreAdventor</vt:lpstr>
      <vt:lpstr>Tlwg Mono</vt:lpstr>
      <vt:lpstr>Uroob</vt:lpstr>
      <vt:lpstr>URW Bookman L</vt:lpstr>
      <vt:lpstr>URW Chancery L</vt:lpstr>
      <vt:lpstr>Umpush</vt:lpstr>
      <vt:lpstr>Ubuntu Mono</vt:lpstr>
      <vt:lpstr>Ubuntu</vt:lpstr>
      <vt:lpstr>Tlwg Typo</vt:lpstr>
      <vt:lpstr>TradeGothic</vt:lpstr>
      <vt:lpstr>Trebuchet MS</vt:lpstr>
      <vt:lpstr>Ubuntu Condensed</vt:lpstr>
      <vt:lpstr>URW Gothic L</vt:lpstr>
      <vt:lpstr>URW Palladio L</vt:lpstr>
      <vt:lpstr>wasy10</vt:lpstr>
      <vt:lpstr>TeXGyreCursor</vt:lpstr>
      <vt:lpstr>Symbol</vt:lpstr>
      <vt:lpstr>Standard Symbols L</vt:lpstr>
      <vt:lpstr>Meera</vt:lpstr>
      <vt:lpstr>Manjari</vt:lpstr>
      <vt:lpstr>Century Schoolbook L</vt:lpstr>
      <vt:lpstr>cmmi10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magcyan</dc:creator>
  <cp:lastModifiedBy>magcyan</cp:lastModifiedBy>
  <cp:revision>7</cp:revision>
  <dcterms:created xsi:type="dcterms:W3CDTF">2022-01-16T08:27:05Z</dcterms:created>
  <dcterms:modified xsi:type="dcterms:W3CDTF">2022-01-16T08:27:05Z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1033-11.1.0.9505</vt:lpwstr>
  </property>
</Properties>
</file>