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Quick </a:t>
            </a:r>
            <a:r>
              <a:rPr lang="fr-CH" dirty="0" err="1" smtClean="0"/>
              <a:t>Launcher</a:t>
            </a:r>
            <a:r>
              <a:rPr lang="fr-CH" dirty="0" smtClean="0"/>
              <a:t>	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Développement mobile</a:t>
            </a:r>
            <a:endParaRPr lang="fr-CH" dirty="0"/>
          </a:p>
        </p:txBody>
      </p:sp>
      <p:sp>
        <p:nvSpPr>
          <p:cNvPr id="4" name="ZoneTexte 3"/>
          <p:cNvSpPr txBox="1"/>
          <p:nvPr/>
        </p:nvSpPr>
        <p:spPr>
          <a:xfrm>
            <a:off x="8614972" y="6105518"/>
            <a:ext cx="273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 smtClean="0"/>
              <a:t>Horia</a:t>
            </a:r>
            <a:r>
              <a:rPr lang="fr-CH" dirty="0" smtClean="0"/>
              <a:t> Mut et Nicolas Gonin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3921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1813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Bibliographie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Icône </a:t>
            </a:r>
            <a:r>
              <a:rPr lang="fr-CH" dirty="0" err="1" smtClean="0"/>
              <a:t>Trello</a:t>
            </a:r>
            <a:r>
              <a:rPr lang="fr-CH" dirty="0"/>
              <a:t>: http://www.tesokdesign.es/imgs/icon-trello.png</a:t>
            </a:r>
          </a:p>
        </p:txBody>
      </p:sp>
    </p:spTree>
    <p:extLst>
      <p:ext uri="{BB962C8B-B14F-4D97-AF65-F5344CB8AC3E}">
        <p14:creationId xmlns:p14="http://schemas.microsoft.com/office/powerpoint/2010/main" val="401008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Intention</a:t>
            </a:r>
          </a:p>
          <a:p>
            <a:r>
              <a:rPr lang="fr-CH" dirty="0" smtClean="0"/>
              <a:t>Projet de base</a:t>
            </a:r>
          </a:p>
          <a:p>
            <a:r>
              <a:rPr lang="fr-CH" dirty="0" smtClean="0"/>
              <a:t>Développement</a:t>
            </a:r>
          </a:p>
          <a:p>
            <a:pPr lvl="1"/>
            <a:r>
              <a:rPr lang="fr-CH" dirty="0" err="1" smtClean="0"/>
              <a:t>Swipe</a:t>
            </a:r>
            <a:endParaRPr lang="fr-CH" dirty="0" smtClean="0"/>
          </a:p>
          <a:p>
            <a:pPr lvl="1"/>
            <a:r>
              <a:rPr lang="fr-CH" dirty="0" smtClean="0"/>
              <a:t>Shake</a:t>
            </a:r>
          </a:p>
          <a:p>
            <a:r>
              <a:rPr lang="fr-CH" dirty="0" smtClean="0"/>
              <a:t>Démonstration</a:t>
            </a:r>
          </a:p>
          <a:p>
            <a:r>
              <a:rPr lang="fr-CH" dirty="0" smtClean="0"/>
              <a:t>Conclusion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3654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Intention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Faire un </a:t>
            </a:r>
            <a:r>
              <a:rPr lang="fr-CH" dirty="0" err="1"/>
              <a:t>L</a:t>
            </a:r>
            <a:r>
              <a:rPr lang="fr-CH" dirty="0" err="1" smtClean="0"/>
              <a:t>auncher</a:t>
            </a:r>
            <a:r>
              <a:rPr lang="fr-CH" dirty="0" smtClean="0"/>
              <a:t>:</a:t>
            </a:r>
          </a:p>
          <a:p>
            <a:pPr lvl="1"/>
            <a:r>
              <a:rPr lang="fr-CH" dirty="0" smtClean="0"/>
              <a:t>Léger</a:t>
            </a:r>
          </a:p>
          <a:p>
            <a:pPr lvl="1"/>
            <a:r>
              <a:rPr lang="fr-CH" dirty="0" smtClean="0"/>
              <a:t>Rapide</a:t>
            </a:r>
          </a:p>
          <a:p>
            <a:pPr lvl="1"/>
            <a:r>
              <a:rPr lang="fr-CH" dirty="0"/>
              <a:t>S</a:t>
            </a:r>
            <a:r>
              <a:rPr lang="fr-CH" dirty="0" smtClean="0"/>
              <a:t>obre</a:t>
            </a:r>
          </a:p>
          <a:p>
            <a:pPr lvl="1"/>
            <a:r>
              <a:rPr lang="fr-CH" dirty="0"/>
              <a:t>S</a:t>
            </a:r>
            <a:r>
              <a:rPr lang="fr-CH" dirty="0" smtClean="0"/>
              <a:t>imple d’utilisation</a:t>
            </a:r>
          </a:p>
          <a:p>
            <a:pPr lvl="1"/>
            <a:r>
              <a:rPr lang="fr-CH" dirty="0"/>
              <a:t>S</a:t>
            </a:r>
            <a:r>
              <a:rPr lang="fr-CH" dirty="0" smtClean="0"/>
              <a:t>imple de configuration</a:t>
            </a:r>
            <a:endParaRPr lang="fr-CH" dirty="0"/>
          </a:p>
          <a:p>
            <a:r>
              <a:rPr lang="fr-CH" dirty="0" smtClean="0"/>
              <a:t>En utilisant deux capteurs:</a:t>
            </a:r>
          </a:p>
          <a:p>
            <a:pPr lvl="1"/>
            <a:r>
              <a:rPr lang="fr-CH" dirty="0" smtClean="0"/>
              <a:t>Pression</a:t>
            </a:r>
          </a:p>
          <a:p>
            <a:pPr lvl="1"/>
            <a:r>
              <a:rPr lang="fr-CH" dirty="0" smtClean="0"/>
              <a:t>Accéléromètre</a:t>
            </a:r>
          </a:p>
        </p:txBody>
      </p:sp>
    </p:spTree>
    <p:extLst>
      <p:ext uri="{BB962C8B-B14F-4D97-AF65-F5344CB8AC3E}">
        <p14:creationId xmlns:p14="http://schemas.microsoft.com/office/powerpoint/2010/main" val="321123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Projet de base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Kiss</a:t>
            </a:r>
            <a:r>
              <a:rPr lang="fr-CH" dirty="0" smtClean="0"/>
              <a:t> </a:t>
            </a:r>
            <a:r>
              <a:rPr lang="fr-CH" dirty="0" err="1" smtClean="0"/>
              <a:t>Launcher</a:t>
            </a:r>
            <a:endParaRPr lang="fr-CH" dirty="0" smtClean="0"/>
          </a:p>
          <a:p>
            <a:pPr lvl="1"/>
            <a:r>
              <a:rPr lang="fr-CH" dirty="0" smtClean="0"/>
              <a:t>Surcouche de l’OS qui redéfini l’interface utilisateur de base</a:t>
            </a:r>
          </a:p>
          <a:p>
            <a:pPr lvl="1"/>
            <a:r>
              <a:rPr lang="fr-CH" dirty="0" smtClean="0"/>
              <a:t>Simple et léger</a:t>
            </a:r>
          </a:p>
          <a:p>
            <a:pPr lvl="1"/>
            <a:r>
              <a:rPr lang="fr-CH" dirty="0" smtClean="0"/>
              <a:t>Base de notre application</a:t>
            </a:r>
          </a:p>
        </p:txBody>
      </p:sp>
    </p:spTree>
    <p:extLst>
      <p:ext uri="{BB962C8B-B14F-4D97-AF65-F5344CB8AC3E}">
        <p14:creationId xmlns:p14="http://schemas.microsoft.com/office/powerpoint/2010/main" val="200084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Développement</a:t>
            </a:r>
            <a:endParaRPr lang="fr-CH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Planning agile</a:t>
            </a:r>
          </a:p>
          <a:p>
            <a:r>
              <a:rPr lang="fr-CH" dirty="0" smtClean="0"/>
              <a:t>Utilisation de </a:t>
            </a:r>
            <a:r>
              <a:rPr lang="fr-CH" dirty="0" err="1" smtClean="0"/>
              <a:t>Trello</a:t>
            </a:r>
            <a:endParaRPr lang="fr-CH" dirty="0" smtClean="0"/>
          </a:p>
        </p:txBody>
      </p:sp>
      <p:pic>
        <p:nvPicPr>
          <p:cNvPr id="1028" name="Picture 4" descr="http://www.tesokdesign.es/imgs/icon-trel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098" y="2258326"/>
            <a:ext cx="2124204" cy="212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6"/>
          <p:cNvCxnSpPr/>
          <p:nvPr/>
        </p:nvCxnSpPr>
        <p:spPr>
          <a:xfrm>
            <a:off x="4729098" y="2258326"/>
            <a:ext cx="2067942" cy="212420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4672836" y="2331720"/>
            <a:ext cx="2124204" cy="205081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20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Swipe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CH" dirty="0" smtClean="0"/>
              <a:t>Permet d’effacer un élément de l’historique</a:t>
            </a:r>
          </a:p>
          <a:p>
            <a:pPr lvl="1"/>
            <a:r>
              <a:rPr lang="fr-CH" dirty="0" smtClean="0"/>
              <a:t>Option permettant de désactiver la fonctionnalité</a:t>
            </a:r>
          </a:p>
        </p:txBody>
      </p:sp>
    </p:spTree>
    <p:extLst>
      <p:ext uri="{BB962C8B-B14F-4D97-AF65-F5344CB8AC3E}">
        <p14:creationId xmlns:p14="http://schemas.microsoft.com/office/powerpoint/2010/main" val="343122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Shake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CH" dirty="0"/>
              <a:t>Permet d’effacer </a:t>
            </a:r>
            <a:r>
              <a:rPr lang="fr-CH" dirty="0" smtClean="0"/>
              <a:t>tous les éléments </a:t>
            </a:r>
            <a:r>
              <a:rPr lang="fr-CH" dirty="0"/>
              <a:t>de l’historique</a:t>
            </a:r>
          </a:p>
          <a:p>
            <a:pPr lvl="1"/>
            <a:r>
              <a:rPr lang="fr-CH" dirty="0"/>
              <a:t>Option permettant de désactiver la fonctionnalité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5865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Démonstration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969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Application fonctionnelle</a:t>
            </a:r>
          </a:p>
          <a:p>
            <a:r>
              <a:rPr lang="fr-CH" dirty="0" smtClean="0"/>
              <a:t>Améliorations</a:t>
            </a:r>
          </a:p>
          <a:p>
            <a:pPr lvl="1"/>
            <a:r>
              <a:rPr lang="fr-CH" dirty="0" smtClean="0"/>
              <a:t>Deux </a:t>
            </a:r>
            <a:r>
              <a:rPr lang="fr-CH" dirty="0" err="1" smtClean="0"/>
              <a:t>shakes</a:t>
            </a:r>
            <a:r>
              <a:rPr lang="fr-CH" dirty="0" smtClean="0"/>
              <a:t> consécutifs restaurent l’historique</a:t>
            </a:r>
          </a:p>
          <a:p>
            <a:pPr lvl="1"/>
            <a:r>
              <a:rPr lang="fr-CH" dirty="0" err="1" smtClean="0"/>
              <a:t>Swipe</a:t>
            </a:r>
            <a:r>
              <a:rPr lang="fr-CH" dirty="0" smtClean="0"/>
              <a:t> à droite ouvre l’application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813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ondeur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Profondeur</Template>
  <TotalTime>73</TotalTime>
  <Words>117</Words>
  <Application>Microsoft Office PowerPoint</Application>
  <PresentationFormat>Grand écran</PresentationFormat>
  <Paragraphs>44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Corbel</vt:lpstr>
      <vt:lpstr>Profondeur</vt:lpstr>
      <vt:lpstr>Quick Launcher </vt:lpstr>
      <vt:lpstr>Sommaire</vt:lpstr>
      <vt:lpstr>Intention</vt:lpstr>
      <vt:lpstr>Projet de base</vt:lpstr>
      <vt:lpstr>Développement</vt:lpstr>
      <vt:lpstr>Swipe</vt:lpstr>
      <vt:lpstr>Shake</vt:lpstr>
      <vt:lpstr>Démonstration</vt:lpstr>
      <vt:lpstr>Conclusion</vt:lpstr>
      <vt:lpstr>Question?</vt:lpstr>
      <vt:lpstr>Bibliographie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Launcher</dc:title>
  <dc:creator>The Gazou</dc:creator>
  <cp:lastModifiedBy>The Gazou</cp:lastModifiedBy>
  <cp:revision>10</cp:revision>
  <dcterms:created xsi:type="dcterms:W3CDTF">2016-01-14T07:21:11Z</dcterms:created>
  <dcterms:modified xsi:type="dcterms:W3CDTF">2016-01-14T10:30:17Z</dcterms:modified>
</cp:coreProperties>
</file>