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1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F2BD-7ADA-42F4-A219-8854AFF160E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C60B-815E-4A85-84DA-B3D5086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 QUIZ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2"/>
            <a:ext cx="1021305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Quiz: Test Your Knowledge of Artificial Intelligence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Welcome to the AI Quiz! Whether you're a beginner or an expert, this quiz will challenge your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of artificial intelligence, machine learning, neural networks, and more. With a 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questions covering both fundamental concepts and cutting-edge developments in AI,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quiz is designed to test your knowledge and help you learn something new.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Ready to dive into the world of AI? Take the quiz now and see how much you really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know about one of the most exciting and transformative technologies of our time!</a:t>
            </a:r>
          </a:p>
        </p:txBody>
      </p:sp>
    </p:spTree>
    <p:extLst>
      <p:ext uri="{BB962C8B-B14F-4D97-AF65-F5344CB8AC3E}">
        <p14:creationId xmlns:p14="http://schemas.microsoft.com/office/powerpoint/2010/main" val="413531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983" y="365761"/>
            <a:ext cx="7768046" cy="1367654"/>
          </a:xfrm>
        </p:spPr>
        <p:txBody>
          <a:bodyPr/>
          <a:lstStyle/>
          <a:p>
            <a:r>
              <a:rPr lang="en-US" dirty="0" smtClean="0"/>
              <a:t>Code Coders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9441" y="2074315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Roll No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CSE206</a:t>
            </a:r>
          </a:p>
          <a:p>
            <a:pPr algn="ctr"/>
            <a:r>
              <a:rPr lang="en-US" dirty="0" smtClean="0"/>
              <a:t>CSE148</a:t>
            </a:r>
          </a:p>
          <a:p>
            <a:pPr algn="ctr"/>
            <a:r>
              <a:rPr lang="en-US" dirty="0" smtClean="0"/>
              <a:t>CSE173</a:t>
            </a:r>
          </a:p>
          <a:p>
            <a:pPr algn="ctr"/>
            <a:r>
              <a:rPr lang="en-US" dirty="0" smtClean="0"/>
              <a:t>CSE144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7098" y="2074315"/>
            <a:ext cx="4937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Sai </a:t>
            </a:r>
            <a:r>
              <a:rPr lang="en-US" dirty="0" err="1" smtClean="0"/>
              <a:t>Krishnan.s</a:t>
            </a:r>
            <a:endParaRPr lang="en-US" dirty="0" smtClean="0"/>
          </a:p>
          <a:p>
            <a:pPr algn="ctr"/>
            <a:r>
              <a:rPr lang="en-US" dirty="0" smtClean="0"/>
              <a:t>Nakulan.sv</a:t>
            </a:r>
          </a:p>
          <a:p>
            <a:pPr algn="ctr"/>
            <a:r>
              <a:rPr lang="en-US" dirty="0" smtClean="0"/>
              <a:t>Poovendrakumar.t</a:t>
            </a:r>
          </a:p>
          <a:p>
            <a:pPr algn="ctr"/>
            <a:r>
              <a:rPr lang="en-US" dirty="0" err="1" smtClean="0"/>
              <a:t>Mugunthan.r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4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66" y="742575"/>
            <a:ext cx="31722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 QUIZ</vt:lpstr>
      <vt:lpstr>Code Coders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Coders</dc:title>
  <dc:creator>Sai Krishnan</dc:creator>
  <cp:lastModifiedBy>Sai Krishnan</cp:lastModifiedBy>
  <cp:revision>3</cp:revision>
  <dcterms:created xsi:type="dcterms:W3CDTF">2024-12-07T15:18:56Z</dcterms:created>
  <dcterms:modified xsi:type="dcterms:W3CDTF">2024-12-07T16:04:48Z</dcterms:modified>
</cp:coreProperties>
</file>