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4" r:id="rId3"/>
    <p:sldId id="257" r:id="rId4"/>
    <p:sldId id="258" r:id="rId5"/>
    <p:sldId id="260" r:id="rId6"/>
    <p:sldId id="259" r:id="rId7"/>
    <p:sldId id="261" r:id="rId8"/>
    <p:sldId id="263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2176" y="-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24,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June 24,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June 24,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24,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 xmlns:p14="http://schemas.microsoft.com/office/powerpoint/2010/main" spd="slow">
    <p:push dir="u"/>
  </p:transition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INSPER BRAIN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NICOLAS GENTIL, NÍCOLAS FONTEYNE, GABRIEL OLANDA, FELIPE GIARDINI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9572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867" y="2593940"/>
            <a:ext cx="2929467" cy="1371600"/>
          </a:xfrm>
        </p:spPr>
        <p:txBody>
          <a:bodyPr>
            <a:noAutofit/>
          </a:bodyPr>
          <a:lstStyle/>
          <a:p>
            <a:pPr algn="ctr"/>
            <a:r>
              <a:rPr lang="pt-BR" sz="8800" dirty="0" smtClean="0"/>
              <a:t>fim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189225885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</a:t>
            </a:r>
            <a:r>
              <a:rPr lang="pt-BR" dirty="0" smtClean="0"/>
              <a:t>ário alvo</a:t>
            </a:r>
            <a:endParaRPr lang="pt-BR" dirty="0"/>
          </a:p>
        </p:txBody>
      </p:sp>
      <p:pic>
        <p:nvPicPr>
          <p:cNvPr id="4" name="Picture 3" descr="alv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" y="2539999"/>
            <a:ext cx="8437784" cy="352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284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Picture 3" descr="labirint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752600"/>
            <a:ext cx="8231717" cy="486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7888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app</a:t>
            </a:r>
            <a:endParaRPr lang="pt-BR" dirty="0"/>
          </a:p>
        </p:txBody>
      </p:sp>
      <p:pic>
        <p:nvPicPr>
          <p:cNvPr id="7" name="Picture 6" descr="Usuári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491" y="0"/>
            <a:ext cx="4122295" cy="6858000"/>
          </a:xfrm>
          <a:prstGeom prst="rect">
            <a:avLst/>
          </a:prstGeom>
        </p:spPr>
      </p:pic>
      <p:pic>
        <p:nvPicPr>
          <p:cNvPr id="8" name="Picture 7" descr="Usuário inválid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491" y="0"/>
            <a:ext cx="4129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2478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calendário</a:t>
            </a:r>
            <a:endParaRPr lang="pt-BR" dirty="0"/>
          </a:p>
        </p:txBody>
      </p:sp>
      <p:pic>
        <p:nvPicPr>
          <p:cNvPr id="5" name="Picture 4" descr="Calendári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234" y="0"/>
            <a:ext cx="4142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860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</a:t>
            </a:r>
            <a:endParaRPr lang="pt-BR" dirty="0"/>
          </a:p>
        </p:txBody>
      </p:sp>
      <p:pic>
        <p:nvPicPr>
          <p:cNvPr id="5" name="Picture 4" descr="Map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345" y="0"/>
            <a:ext cx="4127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6790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professores</a:t>
            </a:r>
            <a:endParaRPr lang="pt-BR" dirty="0"/>
          </a:p>
        </p:txBody>
      </p:sp>
      <p:pic>
        <p:nvPicPr>
          <p:cNvPr id="6" name="Picture 5" descr="Profs tel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0"/>
            <a:ext cx="4139967" cy="6858000"/>
          </a:xfrm>
          <a:prstGeom prst="rect">
            <a:avLst/>
          </a:prstGeom>
        </p:spPr>
      </p:pic>
      <p:pic>
        <p:nvPicPr>
          <p:cNvPr id="7" name="Picture 6" descr="Prof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67" y="0"/>
            <a:ext cx="411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1154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sair</a:t>
            </a:r>
            <a:endParaRPr lang="pt-BR" dirty="0"/>
          </a:p>
        </p:txBody>
      </p:sp>
      <p:pic>
        <p:nvPicPr>
          <p:cNvPr id="4" name="Picture 3" descr="Sai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02" y="0"/>
            <a:ext cx="4050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8593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978" y="2297607"/>
            <a:ext cx="4989689" cy="1371600"/>
          </a:xfrm>
        </p:spPr>
        <p:txBody>
          <a:bodyPr>
            <a:normAutofit/>
          </a:bodyPr>
          <a:lstStyle/>
          <a:p>
            <a:pPr algn="ctr"/>
            <a:r>
              <a:rPr lang="pt-BR" sz="6000" dirty="0" smtClean="0"/>
              <a:t>c</a:t>
            </a:r>
            <a:r>
              <a:rPr lang="pt-BR" sz="6000" dirty="0" smtClean="0"/>
              <a:t>ódigo</a:t>
            </a:r>
            <a:endParaRPr lang="pt-BR" sz="6000" dirty="0"/>
          </a:p>
        </p:txBody>
      </p:sp>
      <p:pic>
        <p:nvPicPr>
          <p:cNvPr id="5" name="Picture 4" descr="Captura de Tela 2015-06-24 às 22.32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0"/>
            <a:ext cx="2557054" cy="6858000"/>
          </a:xfrm>
          <a:prstGeom prst="rect">
            <a:avLst/>
          </a:prstGeom>
        </p:spPr>
      </p:pic>
      <p:pic>
        <p:nvPicPr>
          <p:cNvPr id="6" name="Picture 5" descr="Captura de Tela 2015-06-24 às 22.34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07" y="0"/>
            <a:ext cx="5312260" cy="6858000"/>
          </a:xfrm>
          <a:prstGeom prst="rect">
            <a:avLst/>
          </a:prstGeom>
        </p:spPr>
      </p:pic>
      <p:pic>
        <p:nvPicPr>
          <p:cNvPr id="7" name="Picture 6" descr="Captura de Tela 2015-06-24 às 22.34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1" y="0"/>
            <a:ext cx="8102058" cy="6858000"/>
          </a:xfrm>
          <a:prstGeom prst="rect">
            <a:avLst/>
          </a:prstGeom>
        </p:spPr>
      </p:pic>
      <p:pic>
        <p:nvPicPr>
          <p:cNvPr id="8" name="Picture 7" descr="Captura de Tela 2015-06-24 às 22.34.0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0"/>
            <a:ext cx="5509938" cy="6858000"/>
          </a:xfrm>
          <a:prstGeom prst="rect">
            <a:avLst/>
          </a:prstGeom>
        </p:spPr>
      </p:pic>
      <p:pic>
        <p:nvPicPr>
          <p:cNvPr id="9" name="Picture 8" descr="python_sh-600x60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16" y="5066759"/>
            <a:ext cx="1283242" cy="1283242"/>
          </a:xfrm>
          <a:prstGeom prst="rect">
            <a:avLst/>
          </a:prstGeom>
        </p:spPr>
      </p:pic>
      <p:pic>
        <p:nvPicPr>
          <p:cNvPr id="10" name="Picture 9" descr="kivyii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52" y="211667"/>
            <a:ext cx="1027607" cy="102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6024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264</TotalTime>
  <Words>25</Words>
  <Application>Microsoft Macintosh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INSPER BRAIN</vt:lpstr>
      <vt:lpstr>Usuário alvo</vt:lpstr>
      <vt:lpstr>contexto</vt:lpstr>
      <vt:lpstr>O app</vt:lpstr>
      <vt:lpstr>calendário</vt:lpstr>
      <vt:lpstr>mapa</vt:lpstr>
      <vt:lpstr>professores</vt:lpstr>
      <vt:lpstr>sair</vt:lpstr>
      <vt:lpstr>código</vt:lpstr>
      <vt:lpstr>fim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INSPER BRAIN</dc:title>
  <dc:creator>Nicolas Gentil</dc:creator>
  <cp:lastModifiedBy>Nicolas Gentil</cp:lastModifiedBy>
  <cp:revision>11</cp:revision>
  <dcterms:created xsi:type="dcterms:W3CDTF">2015-06-22T13:14:59Z</dcterms:created>
  <dcterms:modified xsi:type="dcterms:W3CDTF">2015-06-25T01:54:14Z</dcterms:modified>
</cp:coreProperties>
</file>