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</a:t>
            </a:r>
            <a:r>
              <a:rPr lang="pt-BR" dirty="0" smtClean="0"/>
              <a:t>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</a:t>
            </a:r>
            <a:r>
              <a:rPr lang="pt-BR" dirty="0" smtClean="0"/>
              <a:t>Í</a:t>
            </a:r>
            <a:r>
              <a:rPr lang="pt-BR" dirty="0" smtClean="0"/>
              <a:t>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</a:t>
            </a:r>
            <a:r>
              <a:rPr lang="pt-BR" dirty="0" smtClean="0"/>
              <a:t>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Temperatura ambiente </a:t>
            </a:r>
            <a:r>
              <a:rPr lang="pt-BR" dirty="0" smtClean="0"/>
              <a:t>é de </a:t>
            </a:r>
            <a:r>
              <a:rPr lang="pt-BR" dirty="0" smtClean="0"/>
              <a:t>25˚C.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choque entre as bolinhas foi considerado como perfeitamente el</a:t>
            </a:r>
            <a:r>
              <a:rPr lang="pt-BR" dirty="0" smtClean="0"/>
              <a:t>á</a:t>
            </a:r>
            <a:r>
              <a:rPr lang="pt-BR" dirty="0" smtClean="0"/>
              <a:t>stico (n</a:t>
            </a:r>
            <a:r>
              <a:rPr lang="pt-BR" dirty="0" smtClean="0"/>
              <a:t>ão há perda de energia).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Coeficiente de atrito com o ar da esfera foi considerado 0.47.</a:t>
            </a:r>
            <a:endParaRPr lang="pt-BR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</a:t>
            </a:r>
            <a:r>
              <a:rPr lang="pt-BR" dirty="0" smtClean="0"/>
              <a:t>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err="1"/>
              <a:t>F</a:t>
            </a:r>
            <a:r>
              <a:rPr lang="pt-BR" dirty="0"/>
              <a:t> = </a:t>
            </a:r>
            <a:r>
              <a:rPr lang="pt-BR" dirty="0" err="1"/>
              <a:t>P</a:t>
            </a:r>
            <a:r>
              <a:rPr lang="pt-BR" baseline="-25000" dirty="0" err="1"/>
              <a:t>x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R</a:t>
            </a:r>
            <a:r>
              <a:rPr lang="pt-BR" baseline="-25000" dirty="0" err="1" smtClean="0"/>
              <a:t>ar</a:t>
            </a:r>
            <a:endParaRPr lang="pt-BR" baseline="-25000" dirty="0" smtClean="0"/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R</a:t>
            </a:r>
            <a:r>
              <a:rPr lang="pt-BR" baseline="-25000" dirty="0" err="1" smtClean="0"/>
              <a:t>ar</a:t>
            </a:r>
            <a:r>
              <a:rPr lang="pt-BR" dirty="0" smtClean="0"/>
              <a:t> = 0.5 * </a:t>
            </a:r>
            <a:r>
              <a:rPr lang="pt-BR" dirty="0" err="1" smtClean="0"/>
              <a:t>C</a:t>
            </a:r>
            <a:r>
              <a:rPr lang="pt-BR" baseline="-25000" dirty="0" err="1" smtClean="0"/>
              <a:t>x</a:t>
            </a:r>
            <a:r>
              <a:rPr lang="pt-BR" dirty="0" smtClean="0"/>
              <a:t> * d</a:t>
            </a:r>
            <a:r>
              <a:rPr lang="pt-BR" baseline="-25000" dirty="0" smtClean="0"/>
              <a:t>ar</a:t>
            </a:r>
            <a:r>
              <a:rPr lang="pt-BR" dirty="0" smtClean="0"/>
              <a:t> * A * V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P</a:t>
            </a:r>
            <a:r>
              <a:rPr lang="pt-BR" baseline="-25000" dirty="0" err="1" smtClean="0"/>
              <a:t>x</a:t>
            </a:r>
            <a:r>
              <a:rPr lang="pt-BR" dirty="0" smtClean="0"/>
              <a:t> = </a:t>
            </a:r>
            <a:r>
              <a:rPr lang="pt-BR" dirty="0" err="1" smtClean="0"/>
              <a:t>P</a:t>
            </a:r>
            <a:r>
              <a:rPr lang="pt-BR" dirty="0" smtClean="0"/>
              <a:t> * </a:t>
            </a:r>
            <a:r>
              <a:rPr lang="pt-BR" dirty="0" err="1" smtClean="0"/>
              <a:t>Sen</a:t>
            </a:r>
            <a:r>
              <a:rPr lang="pt-BR" dirty="0" smtClean="0"/>
              <a:t> </a:t>
            </a:r>
            <a:r>
              <a:rPr lang="pt-BR" dirty="0" err="1" smtClean="0"/>
              <a:t>Θ</a:t>
            </a:r>
            <a:endParaRPr lang="pt-BR" dirty="0" smtClean="0"/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P</a:t>
            </a:r>
            <a:r>
              <a:rPr lang="pt-BR" dirty="0" smtClean="0"/>
              <a:t> = m * </a:t>
            </a:r>
            <a:r>
              <a:rPr lang="pt-BR" dirty="0" err="1" smtClean="0"/>
              <a:t>g</a:t>
            </a:r>
            <a:endParaRPr lang="pt-BR" dirty="0" smtClean="0"/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/>
              <a:t>g</a:t>
            </a:r>
            <a:r>
              <a:rPr lang="pt-BR" dirty="0" smtClean="0"/>
              <a:t> = 10 m/s</a:t>
            </a:r>
            <a:r>
              <a:rPr lang="pt-BR" baseline="30000" dirty="0" smtClean="0"/>
              <a:t>2</a:t>
            </a:r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31</TotalTime>
  <Words>147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PÊNDULO DE NEWTON</vt:lpstr>
      <vt:lpstr>Pergunta inicial</vt:lpstr>
      <vt:lpstr>considerações</vt:lpstr>
      <vt:lpstr>equações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6</cp:revision>
  <dcterms:created xsi:type="dcterms:W3CDTF">2015-06-21T22:35:25Z</dcterms:created>
  <dcterms:modified xsi:type="dcterms:W3CDTF">2015-06-21T23:06:45Z</dcterms:modified>
</cp:coreProperties>
</file>