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xmlns:p14="http://schemas.microsoft.com/office/powerpoint/2010/main"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524318"/>
            <a:ext cx="6802010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93900"/>
          </a:xfrm>
        </p:spPr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ar, o que fez com que esse pêndulo se tornasse apenas um pêndulo.</a:t>
            </a:r>
          </a:p>
        </p:txBody>
      </p:sp>
      <p:pic>
        <p:nvPicPr>
          <p:cNvPr id="4" name="Picture 3" descr="pendulo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21" y="3746501"/>
            <a:ext cx="2783379" cy="26627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42292" y="4921250"/>
            <a:ext cx="1047750" cy="2857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Pêndulo desenh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0501"/>
            <a:ext cx="3305878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colisões entre as bolinhas. Com isso feito, implementaríamos também os outros pontos conflitantes com a realidade, como considerar o peso da corda e melhorar a precisão de nossos parâmetros.</a:t>
            </a:r>
            <a:endParaRPr lang="pt-BR" dirty="0"/>
          </a:p>
        </p:txBody>
      </p:sp>
      <p:pic>
        <p:nvPicPr>
          <p:cNvPr id="4" name="Picture 3" descr="futu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8601" r="8746"/>
          <a:stretch/>
        </p:blipFill>
        <p:spPr>
          <a:xfrm>
            <a:off x="5854700" y="3640667"/>
            <a:ext cx="2222500" cy="2827284"/>
          </a:xfrm>
          <a:prstGeom prst="rect">
            <a:avLst/>
          </a:prstGeom>
        </p:spPr>
      </p:pic>
      <p:pic>
        <p:nvPicPr>
          <p:cNvPr id="5" name="Picture 4" descr="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225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4" descr="importa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4743020"/>
            <a:ext cx="2328052" cy="16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696" y="3979333"/>
            <a:ext cx="3097410" cy="23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1848</TotalTime>
  <Words>399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parâmetros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28</cp:revision>
  <dcterms:created xsi:type="dcterms:W3CDTF">2015-06-21T22:35:25Z</dcterms:created>
  <dcterms:modified xsi:type="dcterms:W3CDTF">2015-06-25T19:02:55Z</dcterms:modified>
</cp:coreProperties>
</file>