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23,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</a:t>
            </a:r>
            <a:r>
              <a:rPr lang="pt-BR" dirty="0" err="1" smtClean="0"/>
              <a:t>áf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</a:t>
            </a:r>
            <a:r>
              <a:rPr lang="pt-BR" dirty="0" err="1" smtClean="0"/>
              <a:t>áf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</a:t>
            </a:r>
            <a:r>
              <a:rPr lang="pt-BR" dirty="0" smtClean="0"/>
              <a:t>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Come</a:t>
            </a:r>
            <a:r>
              <a:rPr lang="pt-BR" dirty="0" smtClean="0"/>
              <a:t>çamos nosso trabalho pensando em implementar o sistema do pêndulo de Newton real e sem nenhuma consideração. Porém, o fato da perda de energia através da colisão ser um processo extremamente complexo fez com que considerássemos apenas a resistência do ar.</a:t>
            </a:r>
          </a:p>
          <a:p>
            <a:r>
              <a:rPr lang="pt-BR" dirty="0" smtClean="0"/>
              <a:t>Como resultado, obtivemos um tempo de parada um pouco maior do que o esperado, algo que apesar de não ser útil para a representação desse processo em situações reais é útil para entender a lógica de todos os outros processos envolvidos nessa maravilhosa engenhoca.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</a:t>
            </a:r>
            <a:r>
              <a:rPr lang="pt-BR" dirty="0" smtClean="0"/>
              <a:t>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Inventado em 1967 pelo ingl</a:t>
            </a:r>
            <a:r>
              <a:rPr lang="pt-BR" dirty="0" smtClean="0"/>
              <a:t>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Newton.</a:t>
            </a:r>
          </a:p>
          <a:p>
            <a:r>
              <a:rPr lang="pt-BR" dirty="0" smtClean="0"/>
              <a:t>Tendo em vista a modelagem de um sistema mecânico, tivemos a ideia de utilizar as diferentes leis demonstradas por esse mecanismo como base de nosso modelo, algo que melhorará nosso entendimento dessas leis e nos permitirá estudar mais profundamente o que cada umas delas tem a contribuir para a nossa vida cotidiana.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</a:t>
            </a:r>
            <a:r>
              <a:rPr lang="pt-BR" dirty="0" smtClean="0"/>
              <a:t>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informa</a:t>
            </a:r>
            <a:r>
              <a:rPr lang="pt-BR" dirty="0" smtClean="0"/>
              <a:t>ções relevantes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25˚C.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0.47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866" y="2112751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valida</a:t>
            </a:r>
            <a:r>
              <a:rPr lang="pt-BR" sz="6600" dirty="0" smtClean="0"/>
              <a:t>ção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dirty="0"/>
              <a:t>d</a:t>
            </a:r>
            <a:r>
              <a:rPr lang="pt-BR" baseline="30000" dirty="0" smtClean="0"/>
              <a:t>2 </a:t>
            </a:r>
            <a:r>
              <a:rPr lang="pt-BR" dirty="0" err="1" smtClean="0"/>
              <a:t>Θ</a:t>
            </a:r>
            <a:r>
              <a:rPr lang="pt-BR" dirty="0" smtClean="0"/>
              <a:t>/dt</a:t>
            </a:r>
            <a:r>
              <a:rPr lang="pt-BR" baseline="30000" dirty="0" smtClean="0"/>
              <a:t>2</a:t>
            </a:r>
            <a:r>
              <a:rPr lang="pt-BR" dirty="0" smtClean="0"/>
              <a:t> = ((m * </a:t>
            </a:r>
            <a:r>
              <a:rPr lang="pt-BR" dirty="0" err="1" smtClean="0"/>
              <a:t>g</a:t>
            </a:r>
            <a:r>
              <a:rPr lang="pt-BR" dirty="0" smtClean="0"/>
              <a:t> * </a:t>
            </a:r>
            <a:r>
              <a:rPr lang="pt-BR" dirty="0" err="1" smtClean="0"/>
              <a:t>sen</a:t>
            </a:r>
            <a:r>
              <a:rPr lang="pt-BR" dirty="0" smtClean="0"/>
              <a:t> </a:t>
            </a:r>
            <a:r>
              <a:rPr lang="pt-BR" dirty="0" err="1" smtClean="0"/>
              <a:t>Θ</a:t>
            </a:r>
            <a:r>
              <a:rPr lang="pt-BR" dirty="0" smtClean="0"/>
              <a:t>) – (</a:t>
            </a:r>
            <a:r>
              <a:rPr lang="pt-BR" dirty="0" err="1" smtClean="0"/>
              <a:t>k</a:t>
            </a:r>
            <a:r>
              <a:rPr lang="pt-BR" dirty="0" smtClean="0"/>
              <a:t> * l</a:t>
            </a:r>
            <a:r>
              <a:rPr lang="pt-BR" baseline="30000" dirty="0" smtClean="0"/>
              <a:t>2</a:t>
            </a:r>
            <a:r>
              <a:rPr lang="pt-BR" dirty="0" smtClean="0"/>
              <a:t> * </a:t>
            </a:r>
            <a:r>
              <a:rPr lang="pt-BR" dirty="0" err="1" smtClean="0"/>
              <a:t>dΘ</a:t>
            </a:r>
            <a:r>
              <a:rPr lang="pt-BR" dirty="0" smtClean="0"/>
              <a:t>/</a:t>
            </a:r>
            <a:r>
              <a:rPr lang="pt-BR" dirty="0" err="1" smtClean="0"/>
              <a:t>dt</a:t>
            </a:r>
            <a:r>
              <a:rPr lang="pt-BR" dirty="0" smtClean="0"/>
              <a:t> * |</a:t>
            </a:r>
            <a:r>
              <a:rPr lang="pt-BR" dirty="0" err="1" smtClean="0"/>
              <a:t>dΘ</a:t>
            </a:r>
            <a:r>
              <a:rPr lang="pt-BR" dirty="0" smtClean="0"/>
              <a:t>/</a:t>
            </a:r>
            <a:r>
              <a:rPr lang="pt-BR" dirty="0" err="1" smtClean="0"/>
              <a:t>dt</a:t>
            </a:r>
            <a:r>
              <a:rPr lang="pt-BR" dirty="0" smtClean="0"/>
              <a:t>|)) / m * l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/>
              <a:t>k</a:t>
            </a:r>
            <a:r>
              <a:rPr lang="pt-BR" dirty="0" smtClean="0"/>
              <a:t> = </a:t>
            </a:r>
            <a:r>
              <a:rPr lang="pt-BR" dirty="0" err="1" smtClean="0"/>
              <a:t>R</a:t>
            </a:r>
            <a:r>
              <a:rPr lang="pt-BR" baseline="-25000" dirty="0" err="1" smtClean="0"/>
              <a:t>ar</a:t>
            </a:r>
            <a:r>
              <a:rPr lang="pt-BR" dirty="0" smtClean="0"/>
              <a:t> = 0.5 * </a:t>
            </a:r>
            <a:r>
              <a:rPr lang="pt-BR" dirty="0" err="1" smtClean="0"/>
              <a:t>C</a:t>
            </a:r>
            <a:r>
              <a:rPr lang="pt-BR" baseline="-25000" dirty="0" err="1" smtClean="0"/>
              <a:t>x</a:t>
            </a:r>
            <a:r>
              <a:rPr lang="pt-BR" dirty="0" smtClean="0"/>
              <a:t> * d</a:t>
            </a:r>
            <a:r>
              <a:rPr lang="pt-BR" baseline="-25000" dirty="0" smtClean="0"/>
              <a:t>ar</a:t>
            </a:r>
            <a:r>
              <a:rPr lang="pt-BR" dirty="0" smtClean="0"/>
              <a:t> * A * V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P</a:t>
            </a:r>
            <a:r>
              <a:rPr lang="pt-BR" baseline="-25000" dirty="0" err="1" smtClean="0"/>
              <a:t>x</a:t>
            </a:r>
            <a:r>
              <a:rPr lang="pt-BR" dirty="0" smtClean="0"/>
              <a:t> = </a:t>
            </a:r>
            <a:r>
              <a:rPr lang="pt-BR" dirty="0" err="1" smtClean="0"/>
              <a:t>P</a:t>
            </a:r>
            <a:r>
              <a:rPr lang="pt-BR" dirty="0" smtClean="0"/>
              <a:t> * </a:t>
            </a:r>
            <a:r>
              <a:rPr lang="pt-BR" dirty="0" err="1" smtClean="0"/>
              <a:t>Sen</a:t>
            </a:r>
            <a:r>
              <a:rPr lang="pt-BR" dirty="0" smtClean="0"/>
              <a:t> </a:t>
            </a:r>
            <a:r>
              <a:rPr lang="pt-BR" dirty="0" err="1" smtClean="0"/>
              <a:t>Θ</a:t>
            </a: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F</a:t>
            </a:r>
            <a:r>
              <a:rPr lang="pt-BR" dirty="0" smtClean="0"/>
              <a:t> = m * a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V = </a:t>
            </a:r>
            <a:r>
              <a:rPr lang="pt-BR" dirty="0" err="1" smtClean="0"/>
              <a:t>Θ</a:t>
            </a:r>
            <a:r>
              <a:rPr lang="pt-BR" dirty="0" smtClean="0"/>
              <a:t> * l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P</a:t>
            </a:r>
            <a:r>
              <a:rPr lang="pt-BR" dirty="0" smtClean="0"/>
              <a:t> = m * </a:t>
            </a:r>
            <a:r>
              <a:rPr lang="pt-BR" dirty="0" err="1" smtClean="0"/>
              <a:t>g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/>
              <a:t>g</a:t>
            </a:r>
            <a:r>
              <a:rPr lang="pt-BR" dirty="0" smtClean="0"/>
              <a:t> = 10 m/s</a:t>
            </a:r>
            <a:r>
              <a:rPr lang="pt-BR" baseline="30000" dirty="0" smtClean="0"/>
              <a:t>2</a:t>
            </a:r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</a:t>
            </a:r>
            <a:r>
              <a:rPr lang="pt-BR" dirty="0" smtClean="0"/>
              <a:t>áficos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gr</a:t>
            </a:r>
            <a:r>
              <a:rPr lang="pt-BR" dirty="0" smtClean="0"/>
              <a:t>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</a:t>
            </a:r>
            <a:r>
              <a:rPr lang="pt-BR" dirty="0" err="1" smtClean="0"/>
              <a:t>áf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1222</TotalTime>
  <Words>422</Words>
  <Application>Microsoft Macintosh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PÊNDULO DE NEWTON</vt:lpstr>
      <vt:lpstr>Por que o pêndulo?</vt:lpstr>
      <vt:lpstr>Pergunta inicial</vt:lpstr>
      <vt:lpstr>considerações</vt:lpstr>
      <vt:lpstr>Outras informações relevantes</vt:lpstr>
      <vt:lpstr>validação</vt:lpstr>
      <vt:lpstr>equações</vt:lpstr>
      <vt:lpstr>gráficos</vt:lpstr>
      <vt:lpstr>Gráf 1</vt:lpstr>
      <vt:lpstr>Gráf 2</vt:lpstr>
      <vt:lpstr>Gráf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13</cp:revision>
  <dcterms:created xsi:type="dcterms:W3CDTF">2015-06-21T22:35:25Z</dcterms:created>
  <dcterms:modified xsi:type="dcterms:W3CDTF">2015-06-24T03:02:03Z</dcterms:modified>
</cp:coreProperties>
</file>