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66" r:id="rId4"/>
    <p:sldId id="258" r:id="rId5"/>
    <p:sldId id="265" r:id="rId6"/>
    <p:sldId id="259" r:id="rId7"/>
    <p:sldId id="260" r:id="rId8"/>
    <p:sldId id="263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82"/>
  </p:normalViewPr>
  <p:slideViewPr>
    <p:cSldViewPr snapToGrid="0" snapToObjects="1">
      <p:cViewPr varScale="1">
        <p:scale>
          <a:sx n="115" d="100"/>
          <a:sy n="115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1B33BCA-DFE3-F64D-9C14-38250E9307AE}" type="datetimeFigureOut">
              <a:rPr lang="pt-BR" smtClean="0"/>
              <a:t>19/10/16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F19BABA-4566-1F4C-86E7-B06DF02108D2}" type="slidenum">
              <a:rPr lang="pt-BR" smtClean="0"/>
              <a:t>‹n.º›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33991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3BCA-DFE3-F64D-9C14-38250E9307AE}" type="datetimeFigureOut">
              <a:rPr lang="pt-BR" smtClean="0"/>
              <a:t>19/10/16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ABA-4566-1F4C-86E7-B06DF02108D2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19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3BCA-DFE3-F64D-9C14-38250E9307AE}" type="datetimeFigureOut">
              <a:rPr lang="pt-BR" smtClean="0"/>
              <a:t>19/10/16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ABA-4566-1F4C-86E7-B06DF02108D2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96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3BCA-DFE3-F64D-9C14-38250E9307AE}" type="datetimeFigureOut">
              <a:rPr lang="pt-BR" smtClean="0"/>
              <a:t>19/10/16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ABA-4566-1F4C-86E7-B06DF02108D2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89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B33BCA-DFE3-F64D-9C14-38250E9307AE}" type="datetimeFigureOut">
              <a:rPr lang="pt-BR" smtClean="0"/>
              <a:t>19/10/16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19BABA-4566-1F4C-86E7-B06DF02108D2}" type="slidenum">
              <a:rPr lang="pt-BR" smtClean="0"/>
              <a:t>‹n.º›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2050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3BCA-DFE3-F64D-9C14-38250E9307AE}" type="datetimeFigureOut">
              <a:rPr lang="pt-BR" smtClean="0"/>
              <a:t>19/10/16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ABA-4566-1F4C-86E7-B06DF02108D2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0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3BCA-DFE3-F64D-9C14-38250E9307AE}" type="datetimeFigureOut">
              <a:rPr lang="pt-BR" smtClean="0"/>
              <a:t>19/10/16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ABA-4566-1F4C-86E7-B06DF02108D2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69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3BCA-DFE3-F64D-9C14-38250E9307AE}" type="datetimeFigureOut">
              <a:rPr lang="pt-BR" smtClean="0"/>
              <a:t>19/10/16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ABA-4566-1F4C-86E7-B06DF02108D2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59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3BCA-DFE3-F64D-9C14-38250E9307AE}" type="datetimeFigureOut">
              <a:rPr lang="pt-BR" smtClean="0"/>
              <a:t>19/10/16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ABA-4566-1F4C-86E7-B06DF02108D2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07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B33BCA-DFE3-F64D-9C14-38250E9307AE}" type="datetimeFigureOut">
              <a:rPr lang="pt-BR" smtClean="0"/>
              <a:t>19/10/16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19BABA-4566-1F4C-86E7-B06DF02108D2}" type="slidenum">
              <a:rPr lang="pt-BR" smtClean="0"/>
              <a:t>‹n.º›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287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B33BCA-DFE3-F64D-9C14-38250E9307AE}" type="datetimeFigureOut">
              <a:rPr lang="pt-BR" smtClean="0"/>
              <a:t>19/10/16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19BABA-4566-1F4C-86E7-B06DF02108D2}" type="slidenum">
              <a:rPr lang="pt-BR" smtClean="0"/>
              <a:t>‹n.º›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464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1B33BCA-DFE3-F64D-9C14-38250E9307AE}" type="datetimeFigureOut">
              <a:rPr lang="pt-BR" smtClean="0"/>
              <a:t>19/10/16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F19BABA-4566-1F4C-86E7-B06DF02108D2}" type="slidenum">
              <a:rPr lang="pt-BR" smtClean="0"/>
              <a:t>‹n.º›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928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err="1" smtClean="0"/>
              <a:t>Synthesla</a:t>
            </a:r>
            <a:endParaRPr lang="pt-BR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N</a:t>
            </a:r>
            <a:r>
              <a:rPr lang="en-US" dirty="0" err="1" smtClean="0"/>
              <a:t>ícolas</a:t>
            </a:r>
            <a:r>
              <a:rPr lang="en-US" dirty="0" smtClean="0"/>
              <a:t> </a:t>
            </a:r>
            <a:r>
              <a:rPr lang="en-US" dirty="0"/>
              <a:t>F</a:t>
            </a:r>
            <a:r>
              <a:rPr lang="en-US" dirty="0" smtClean="0"/>
              <a:t>onteyne, Nicolas </a:t>
            </a:r>
            <a:r>
              <a:rPr lang="en-US" dirty="0" err="1" smtClean="0"/>
              <a:t>Gentil</a:t>
            </a:r>
            <a:r>
              <a:rPr lang="en-US" dirty="0" smtClean="0"/>
              <a:t>, </a:t>
            </a:r>
            <a:r>
              <a:rPr lang="en-US" dirty="0"/>
              <a:t>L</a:t>
            </a:r>
            <a:r>
              <a:rPr lang="en-US" dirty="0" smtClean="0"/>
              <a:t>ucas </a:t>
            </a:r>
            <a:r>
              <a:rPr lang="en-US" dirty="0"/>
              <a:t>C</a:t>
            </a:r>
            <a:r>
              <a:rPr lang="en-US" dirty="0" smtClean="0"/>
              <a:t>ostanzo e </a:t>
            </a:r>
            <a:r>
              <a:rPr lang="en-US" dirty="0" err="1" smtClean="0"/>
              <a:t>Guilherme</a:t>
            </a:r>
            <a:r>
              <a:rPr lang="en-US" dirty="0" smtClean="0"/>
              <a:t> Costa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450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799"/>
            <a:ext cx="3804102" cy="2272553"/>
          </a:xfrm>
        </p:spPr>
        <p:txBody>
          <a:bodyPr/>
          <a:lstStyle/>
          <a:p>
            <a:pPr algn="ctr"/>
            <a:r>
              <a:rPr lang="en-US" dirty="0" smtClean="0"/>
              <a:t>PROXIMOS </a:t>
            </a:r>
            <a:r>
              <a:rPr lang="en-US" b="1" dirty="0" smtClean="0"/>
              <a:t>CHECKPOINTS</a:t>
            </a:r>
            <a:endParaRPr lang="pt-BR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686" y="685800"/>
            <a:ext cx="6105310" cy="55082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153103"/>
            <a:ext cx="3804102" cy="152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2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CIRCUITO DE ACIONAMENTO</a:t>
            </a:r>
            <a:endParaRPr lang="pt-BR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403" y="1618596"/>
            <a:ext cx="7121594" cy="48703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138" y="272691"/>
            <a:ext cx="1316104" cy="65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0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EQUACIONAMENTO</a:t>
            </a:r>
            <a:endParaRPr lang="pt-B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3021980" cy="3581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CENTELHA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1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𝑐𝑚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𝑘𝑣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=5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=5</m:t>
                    </m:r>
                    <m:r>
                      <a:rPr lang="en-US" b="0" i="1" smtClean="0">
                        <a:latin typeface="Cambria Math" charset="0"/>
                      </a:rPr>
                      <m:t>00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=200</m:t>
                    </m:r>
                    <m:r>
                      <a:rPr lang="en-US" b="0" i="1" smtClean="0">
                        <a:latin typeface="Cambria Math" charset="0"/>
                      </a:rPr>
                      <m:t>𝑣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=2</m:t>
                    </m:r>
                    <m:r>
                      <a:rPr lang="en-US" b="0" i="1" smtClean="0">
                        <a:latin typeface="Cambria Math" charset="0"/>
                      </a:rPr>
                      <m:t>0</m:t>
                    </m:r>
                    <m:r>
                      <a:rPr lang="en-US" b="0" i="1" smtClean="0">
                        <a:latin typeface="Cambria Math" charset="0"/>
                      </a:rPr>
                      <m:t>𝑘𝑣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CENTELHA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20</m:t>
                    </m:r>
                    <m:r>
                      <a:rPr lang="en-US" b="0" i="1" smtClean="0">
                        <a:latin typeface="Cambria Math" charset="0"/>
                      </a:rPr>
                      <m:t>𝑐𝑚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b="0" dirty="0" smtClean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3021980" cy="3581400"/>
              </a:xfrm>
              <a:blipFill rotWithShape="0">
                <a:blip r:embed="rId2"/>
                <a:stretch>
                  <a:fillRect l="-1815" t="-14456" r="-8468" b="-11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360" y="2286000"/>
            <a:ext cx="6345044" cy="423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5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BOBINA A</a:t>
            </a:r>
            <a:endParaRPr lang="pt-BR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378" y="0"/>
            <a:ext cx="66096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6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BOBINA </a:t>
            </a:r>
            <a:r>
              <a:rPr lang="pt-BR" b="1" dirty="0" err="1" smtClean="0"/>
              <a:t>B</a:t>
            </a:r>
            <a:endParaRPr lang="pt-BR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38" y="685800"/>
            <a:ext cx="6578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6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3695252" cy="5456816"/>
          </a:xfrm>
        </p:spPr>
        <p:txBody>
          <a:bodyPr/>
          <a:lstStyle/>
          <a:p>
            <a:r>
              <a:rPr lang="pt-BR" dirty="0" smtClean="0"/>
              <a:t>DESENHO DO </a:t>
            </a:r>
            <a:r>
              <a:rPr lang="pt-BR" b="1" dirty="0" smtClean="0"/>
              <a:t>DISPOSITIVO</a:t>
            </a:r>
            <a:endParaRPr lang="pt-BR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10" y="0"/>
            <a:ext cx="6332590" cy="687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1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MATERIAIS</a:t>
            </a:r>
            <a:endParaRPr lang="pt-BR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066993"/>
              </p:ext>
            </p:extLst>
          </p:nvPr>
        </p:nvGraphicFramePr>
        <p:xfrm>
          <a:off x="4216998" y="225911"/>
          <a:ext cx="7551868" cy="6540651"/>
        </p:xfrm>
        <a:graphic>
          <a:graphicData uri="http://schemas.openxmlformats.org/drawingml/2006/table">
            <a:tbl>
              <a:tblPr/>
              <a:tblGrid>
                <a:gridCol w="2239408"/>
                <a:gridCol w="1585564"/>
                <a:gridCol w="1454797"/>
                <a:gridCol w="2272099"/>
              </a:tblGrid>
              <a:tr h="347129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Lista</a:t>
                      </a: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 de </a:t>
                      </a:r>
                      <a:r>
                        <a:rPr lang="en-US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Materiais</a:t>
                      </a: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 (Check 2)</a:t>
                      </a:r>
                    </a:p>
                  </a:txBody>
                  <a:tcPr marL="10004" marR="10004" marT="10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105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Material</a:t>
                      </a:r>
                    </a:p>
                  </a:txBody>
                  <a:tcPr marL="10004" marR="10004" marT="10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Quantidade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004" marR="10004" marT="10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Preço (R$)</a:t>
                      </a:r>
                    </a:p>
                  </a:txBody>
                  <a:tcPr marL="10004" marR="10004" marT="10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Local de Compra</a:t>
                      </a:r>
                    </a:p>
                  </a:txBody>
                  <a:tcPr marL="10004" marR="10004" marT="10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5846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Capacitores (1mF)</a:t>
                      </a:r>
                    </a:p>
                  </a:txBody>
                  <a:tcPr marL="10004" marR="10004" marT="10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10004" marR="10004" marT="10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99.2</a:t>
                      </a:r>
                    </a:p>
                  </a:txBody>
                  <a:tcPr marL="10004" marR="10004" marT="10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Mult Comercial</a:t>
                      </a:r>
                    </a:p>
                  </a:txBody>
                  <a:tcPr marL="10004" marR="10004" marT="10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46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Transistores (GPS60B120KD)</a:t>
                      </a:r>
                    </a:p>
                  </a:txBody>
                  <a:tcPr marL="10004" marR="10004" marT="10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10004" marR="10004" marT="10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114</a:t>
                      </a:r>
                    </a:p>
                  </a:txBody>
                  <a:tcPr marL="10004" marR="10004" marT="10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Mult Comercial</a:t>
                      </a:r>
                    </a:p>
                  </a:txBody>
                  <a:tcPr marL="10004" marR="10004" marT="10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Botões</a:t>
                      </a:r>
                    </a:p>
                  </a:txBody>
                  <a:tcPr marL="10004" marR="10004" marT="10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L="10004" marR="10004" marT="10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L="10004" marR="10004" marT="10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Mult Comercial</a:t>
                      </a:r>
                    </a:p>
                  </a:txBody>
                  <a:tcPr marL="10004" marR="10004" marT="10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Fusível</a:t>
                      </a:r>
                    </a:p>
                  </a:txBody>
                  <a:tcPr marL="10004" marR="10004" marT="10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10004" marR="10004" marT="10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1.2</a:t>
                      </a:r>
                    </a:p>
                  </a:txBody>
                  <a:tcPr marL="10004" marR="10004" marT="10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Mult Comercial</a:t>
                      </a:r>
                    </a:p>
                  </a:txBody>
                  <a:tcPr marL="10004" marR="10004" marT="10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Arduíno</a:t>
                      </a:r>
                    </a:p>
                  </a:txBody>
                  <a:tcPr marL="10004" marR="10004" marT="10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0004" marR="10004" marT="10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0004" marR="10004" marT="10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Fornecido</a:t>
                      </a:r>
                    </a:p>
                  </a:txBody>
                  <a:tcPr marL="10004" marR="10004" marT="10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Placa PCB</a:t>
                      </a:r>
                    </a:p>
                  </a:txBody>
                  <a:tcPr marL="10004" marR="10004" marT="10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0004" marR="10004" marT="10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0004" marR="10004" marT="10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Fornecido</a:t>
                      </a:r>
                    </a:p>
                  </a:txBody>
                  <a:tcPr marL="10004" marR="10004" marT="10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Fio de Cobre Fino</a:t>
                      </a:r>
                    </a:p>
                  </a:txBody>
                  <a:tcPr marL="10004" marR="10004" marT="10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20m</a:t>
                      </a:r>
                    </a:p>
                  </a:txBody>
                  <a:tcPr marL="10004" marR="10004" marT="10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0004" marR="10004" marT="10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Fornecido</a:t>
                      </a:r>
                    </a:p>
                  </a:txBody>
                  <a:tcPr marL="10004" marR="10004" marT="10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46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Fio de Cobre Grosso</a:t>
                      </a:r>
                    </a:p>
                  </a:txBody>
                  <a:tcPr marL="10004" marR="10004" marT="10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1kg</a:t>
                      </a:r>
                    </a:p>
                  </a:txBody>
                  <a:tcPr marL="10004" marR="10004" marT="10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42</a:t>
                      </a:r>
                    </a:p>
                  </a:txBody>
                  <a:tcPr marL="10004" marR="10004" marT="10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Loja na Santa Ifigênia</a:t>
                      </a:r>
                    </a:p>
                  </a:txBody>
                  <a:tcPr marL="10004" marR="10004" marT="10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46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Retificador</a:t>
                      </a:r>
                    </a:p>
                  </a:txBody>
                  <a:tcPr marL="10004" marR="10004" marT="10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0004" marR="10004" marT="10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10004" marR="10004" marT="10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Loja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na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Santa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Ifigênia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004" marR="10004" marT="10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46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Cabo de Tomada</a:t>
                      </a:r>
                    </a:p>
                  </a:txBody>
                  <a:tcPr marL="10004" marR="10004" marT="10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0004" marR="10004" marT="10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10004" marR="10004" marT="10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Loja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na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Santa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Ifigênia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004" marR="10004" marT="10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Toróide (Al)</a:t>
                      </a:r>
                    </a:p>
                  </a:txBody>
                  <a:tcPr marL="10004" marR="10004" marT="10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0004" marR="10004" marT="10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Indefinido</a:t>
                      </a:r>
                    </a:p>
                  </a:txBody>
                  <a:tcPr marL="10004" marR="10004" marT="10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Indefinido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004" marR="10004" marT="10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Acrílico</a:t>
                      </a:r>
                    </a:p>
                  </a:txBody>
                  <a:tcPr marL="10004" marR="10004" marT="10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2x2</a:t>
                      </a:r>
                    </a:p>
                  </a:txBody>
                  <a:tcPr marL="10004" marR="10004" marT="10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Indefinido</a:t>
                      </a:r>
                    </a:p>
                  </a:txBody>
                  <a:tcPr marL="10004" marR="10004" marT="10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Indefinido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004" marR="10004" marT="10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29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PVC</a:t>
                      </a:r>
                    </a:p>
                  </a:txBody>
                  <a:tcPr marL="10004" marR="10004" marT="10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1m</a:t>
                      </a:r>
                    </a:p>
                  </a:txBody>
                  <a:tcPr marL="10004" marR="10004" marT="10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12.65</a:t>
                      </a:r>
                    </a:p>
                  </a:txBody>
                  <a:tcPr marL="10004" marR="10004" marT="10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CK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Materiais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de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Construção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004" marR="10004" marT="10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589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004" marR="10004" marT="1000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marL="10004" marR="10004" marT="1000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297.05</a:t>
                      </a:r>
                    </a:p>
                  </a:txBody>
                  <a:tcPr marL="10004" marR="10004" marT="1000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004" marR="10004" marT="1000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40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MONTAGEM #1</a:t>
            </a:r>
            <a:endParaRPr lang="pt-BR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02"/>
          <a:stretch/>
        </p:blipFill>
        <p:spPr>
          <a:xfrm>
            <a:off x="7391400" y="-4496"/>
            <a:ext cx="4800600" cy="686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6735"/>
            <a:ext cx="9601200" cy="72195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BIBLIOTECA DO ARDUINO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686097" y="33633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350" y="1828581"/>
            <a:ext cx="5727700" cy="2578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4678573"/>
            <a:ext cx="7239000" cy="14986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085975" y="769821"/>
            <a:ext cx="8172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/>
              <a:t>PLAY </a:t>
            </a:r>
            <a:r>
              <a:rPr lang="pt-BR" sz="4400" dirty="0" smtClean="0"/>
              <a:t>MELODY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11390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499</TotalTime>
  <Words>142</Words>
  <Application>Microsoft Macintosh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Calibri</vt:lpstr>
      <vt:lpstr>Cambria Math</vt:lpstr>
      <vt:lpstr>Franklin Gothic Book</vt:lpstr>
      <vt:lpstr>Arial</vt:lpstr>
      <vt:lpstr>Crop</vt:lpstr>
      <vt:lpstr>Synthesla</vt:lpstr>
      <vt:lpstr>CIRCUITO DE ACIONAMENTO</vt:lpstr>
      <vt:lpstr>EQUACIONAMENTO</vt:lpstr>
      <vt:lpstr>BOBINA A</vt:lpstr>
      <vt:lpstr>BOBINA B</vt:lpstr>
      <vt:lpstr>DESENHO DO DISPOSITIVO</vt:lpstr>
      <vt:lpstr>MATERIAIS</vt:lpstr>
      <vt:lpstr>MONTAGEM #1</vt:lpstr>
      <vt:lpstr>BIBLIOTECA DO ARDUINO </vt:lpstr>
      <vt:lpstr>PROXIMOS CHECKPOINTS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Synthesla</dc:title>
  <dc:creator>Nícolas André Klann Fonteyne</dc:creator>
  <cp:lastModifiedBy>Conta da Microsoft</cp:lastModifiedBy>
  <cp:revision>26</cp:revision>
  <dcterms:created xsi:type="dcterms:W3CDTF">2016-10-18T18:00:52Z</dcterms:created>
  <dcterms:modified xsi:type="dcterms:W3CDTF">2016-10-19T18:09:22Z</dcterms:modified>
</cp:coreProperties>
</file>