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65AC2-E69A-40E8-A32B-DCB8BC9D1C54}" v="1" dt="2019-03-10T20:25:49.028"/>
    <p1510:client id="{AAE12480-9B11-4D78-A486-87C65CADE697}" v="1" dt="2019-03-10T20:28:3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eimsath" userId="c98addbc195ccacf" providerId="Windows Live" clId="Web-{AAE12480-9B11-4D78-A486-87C65CADE697}"/>
    <pc:docChg chg="addSld delSld modSld">
      <pc:chgData name="George Heimsath" userId="c98addbc195ccacf" providerId="Windows Live" clId="Web-{AAE12480-9B11-4D78-A486-87C65CADE697}" dt="2019-03-11T01:45:58.645" v="291" actId="20577"/>
      <pc:docMkLst>
        <pc:docMk/>
      </pc:docMkLst>
      <pc:sldChg chg="addSp delSp modSp">
        <pc:chgData name="George Heimsath" userId="c98addbc195ccacf" providerId="Windows Live" clId="Web-{AAE12480-9B11-4D78-A486-87C65CADE697}" dt="2019-03-11T01:44:12.864" v="269"/>
        <pc:sldMkLst>
          <pc:docMk/>
          <pc:sldMk cId="109857222" sldId="256"/>
        </pc:sldMkLst>
        <pc:spChg chg="mod">
          <ac:chgData name="George Heimsath" userId="c98addbc195ccacf" providerId="Windows Live" clId="Web-{AAE12480-9B11-4D78-A486-87C65CADE697}" dt="2019-03-11T01:38:53.312" v="2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orge Heimsath" userId="c98addbc195ccacf" providerId="Windows Live" clId="Web-{AAE12480-9B11-4D78-A486-87C65CADE697}" dt="2019-03-11T01:39:20.613" v="238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George Heimsath" userId="c98addbc195ccacf" providerId="Windows Live" clId="Web-{AAE12480-9B11-4D78-A486-87C65CADE697}" dt="2019-03-11T01:44:12.864" v="269"/>
          <ac:picMkLst>
            <pc:docMk/>
            <pc:sldMk cId="109857222" sldId="256"/>
            <ac:picMk id="4" creationId="{597EF8EB-E1BC-48CA-91CF-29FBBEE3AA35}"/>
          </ac:picMkLst>
        </pc:picChg>
      </pc:sldChg>
      <pc:sldChg chg="addSp delSp modSp">
        <pc:chgData name="George Heimsath" userId="c98addbc195ccacf" providerId="Windows Live" clId="Web-{AAE12480-9B11-4D78-A486-87C65CADE697}" dt="2019-03-11T01:43:16.349" v="264" actId="20577"/>
        <pc:sldMkLst>
          <pc:docMk/>
          <pc:sldMk cId="853814256" sldId="257"/>
        </pc:sldMkLst>
        <pc:spChg chg="mod">
          <ac:chgData name="George Heimsath" userId="c98addbc195ccacf" providerId="Windows Live" clId="Web-{AAE12480-9B11-4D78-A486-87C65CADE697}" dt="2019-03-11T01:43:16.349" v="264" actId="20577"/>
          <ac:spMkLst>
            <pc:docMk/>
            <pc:sldMk cId="853814256" sldId="257"/>
            <ac:spMk id="2" creationId="{5A1C4664-A13F-4089-BD86-12EDF5E066AB}"/>
          </ac:spMkLst>
        </pc:spChg>
        <pc:spChg chg="del">
          <ac:chgData name="George Heimsath" userId="c98addbc195ccacf" providerId="Windows Live" clId="Web-{AAE12480-9B11-4D78-A486-87C65CADE697}" dt="2019-03-11T01:36:35.549" v="195"/>
          <ac:spMkLst>
            <pc:docMk/>
            <pc:sldMk cId="853814256" sldId="257"/>
            <ac:spMk id="3" creationId="{ABCAA8E3-56A9-4645-932A-8B1BBD5CBDF3}"/>
          </ac:spMkLst>
        </pc:spChg>
        <pc:picChg chg="add mod">
          <ac:chgData name="George Heimsath" userId="c98addbc195ccacf" providerId="Windows Live" clId="Web-{AAE12480-9B11-4D78-A486-87C65CADE697}" dt="2019-03-11T01:37:39.579" v="200" actId="1076"/>
          <ac:picMkLst>
            <pc:docMk/>
            <pc:sldMk cId="853814256" sldId="257"/>
            <ac:picMk id="4" creationId="{51A7C89D-2EAA-4552-82DB-E17D64A91C9A}"/>
          </ac:picMkLst>
        </pc:picChg>
      </pc:sldChg>
      <pc:sldChg chg="modSp">
        <pc:chgData name="George Heimsath" userId="c98addbc195ccacf" providerId="Windows Live" clId="Web-{AAE12480-9B11-4D78-A486-87C65CADE697}" dt="2019-03-11T01:20:33.206" v="126" actId="20577"/>
        <pc:sldMkLst>
          <pc:docMk/>
          <pc:sldMk cId="2540386132" sldId="258"/>
        </pc:sldMkLst>
        <pc:spChg chg="mod">
          <ac:chgData name="George Heimsath" userId="c98addbc195ccacf" providerId="Windows Live" clId="Web-{AAE12480-9B11-4D78-A486-87C65CADE697}" dt="2019-03-11T01:20:33.206" v="126" actId="20577"/>
          <ac:spMkLst>
            <pc:docMk/>
            <pc:sldMk cId="2540386132" sldId="258"/>
            <ac:spMk id="3" creationId="{16C4E943-96D6-43BA-A626-81B886220B8C}"/>
          </ac:spMkLst>
        </pc:spChg>
      </pc:sldChg>
      <pc:sldChg chg="addSp delSp modSp">
        <pc:chgData name="George Heimsath" userId="c98addbc195ccacf" providerId="Windows Live" clId="Web-{AAE12480-9B11-4D78-A486-87C65CADE697}" dt="2019-03-10T20:33:05.168" v="38" actId="1076"/>
        <pc:sldMkLst>
          <pc:docMk/>
          <pc:sldMk cId="184695485" sldId="259"/>
        </pc:sldMkLst>
        <pc:spChg chg="del">
          <ac:chgData name="George Heimsath" userId="c98addbc195ccacf" providerId="Windows Live" clId="Web-{AAE12480-9B11-4D78-A486-87C65CADE697}" dt="2019-03-10T20:31:47.433" v="33"/>
          <ac:spMkLst>
            <pc:docMk/>
            <pc:sldMk cId="184695485" sldId="259"/>
            <ac:spMk id="3" creationId="{9B5DBA24-8B7D-4618-A523-83B7577A5C8F}"/>
          </ac:spMkLst>
        </pc:spChg>
        <pc:picChg chg="add mod">
          <ac:chgData name="George Heimsath" userId="c98addbc195ccacf" providerId="Windows Live" clId="Web-{AAE12480-9B11-4D78-A486-87C65CADE697}" dt="2019-03-10T20:33:05.168" v="38" actId="1076"/>
          <ac:picMkLst>
            <pc:docMk/>
            <pc:sldMk cId="184695485" sldId="259"/>
            <ac:picMk id="4" creationId="{2BB996EE-6C7C-41BF-980E-33C48F630803}"/>
          </ac:picMkLst>
        </pc:picChg>
      </pc:sldChg>
      <pc:sldChg chg="modSp">
        <pc:chgData name="George Heimsath" userId="c98addbc195ccacf" providerId="Windows Live" clId="Web-{AAE12480-9B11-4D78-A486-87C65CADE697}" dt="2019-03-11T01:45:57.583" v="289" actId="20577"/>
        <pc:sldMkLst>
          <pc:docMk/>
          <pc:sldMk cId="4192706243" sldId="260"/>
        </pc:sldMkLst>
        <pc:spChg chg="mod">
          <ac:chgData name="George Heimsath" userId="c98addbc195ccacf" providerId="Windows Live" clId="Web-{AAE12480-9B11-4D78-A486-87C65CADE697}" dt="2019-03-11T01:45:57.583" v="289" actId="20577"/>
          <ac:spMkLst>
            <pc:docMk/>
            <pc:sldMk cId="4192706243" sldId="260"/>
            <ac:spMk id="3" creationId="{A85F73CF-137F-40D1-BACF-9460E27492B6}"/>
          </ac:spMkLst>
        </pc:spChg>
      </pc:sldChg>
      <pc:sldChg chg="addSp delSp modSp">
        <pc:chgData name="George Heimsath" userId="c98addbc195ccacf" providerId="Windows Live" clId="Web-{AAE12480-9B11-4D78-A486-87C65CADE697}" dt="2019-03-11T01:24:43.629" v="193" actId="20577"/>
        <pc:sldMkLst>
          <pc:docMk/>
          <pc:sldMk cId="1857504093" sldId="261"/>
        </pc:sldMkLst>
        <pc:spChg chg="mod">
          <ac:chgData name="George Heimsath" userId="c98addbc195ccacf" providerId="Windows Live" clId="Web-{AAE12480-9B11-4D78-A486-87C65CADE697}" dt="2019-03-11T01:23:41.159" v="165" actId="20577"/>
          <ac:spMkLst>
            <pc:docMk/>
            <pc:sldMk cId="1857504093" sldId="261"/>
            <ac:spMk id="3" creationId="{986EEAB8-BD20-457E-887A-3950EADBF218}"/>
          </ac:spMkLst>
        </pc:spChg>
        <pc:spChg chg="add mod">
          <ac:chgData name="George Heimsath" userId="c98addbc195ccacf" providerId="Windows Live" clId="Web-{AAE12480-9B11-4D78-A486-87C65CADE697}" dt="2019-03-11T01:24:43.629" v="193" actId="20577"/>
          <ac:spMkLst>
            <pc:docMk/>
            <pc:sldMk cId="1857504093" sldId="261"/>
            <ac:spMk id="4" creationId="{4AFB55F3-76F1-4774-854B-9A14307364AE}"/>
          </ac:spMkLst>
        </pc:spChg>
        <pc:spChg chg="add del">
          <ac:chgData name="George Heimsath" userId="c98addbc195ccacf" providerId="Windows Live" clId="Web-{AAE12480-9B11-4D78-A486-87C65CADE697}" dt="2019-03-10T20:29:03.636" v="4"/>
          <ac:spMkLst>
            <pc:docMk/>
            <pc:sldMk cId="1857504093" sldId="261"/>
            <ac:spMk id="5" creationId="{BA801B92-782B-4884-942F-600E06FECA58}"/>
          </ac:spMkLst>
        </pc:spChg>
      </pc:sldChg>
      <pc:sldChg chg="modSp">
        <pc:chgData name="George Heimsath" userId="c98addbc195ccacf" providerId="Windows Live" clId="Web-{AAE12480-9B11-4D78-A486-87C65CADE697}" dt="2019-03-10T20:39:03.216" v="105" actId="20577"/>
        <pc:sldMkLst>
          <pc:docMk/>
          <pc:sldMk cId="2897797013" sldId="263"/>
        </pc:sldMkLst>
        <pc:spChg chg="mod">
          <ac:chgData name="George Heimsath" userId="c98addbc195ccacf" providerId="Windows Live" clId="Web-{AAE12480-9B11-4D78-A486-87C65CADE697}" dt="2019-03-10T20:39:03.216" v="105" actId="20577"/>
          <ac:spMkLst>
            <pc:docMk/>
            <pc:sldMk cId="2897797013" sldId="263"/>
            <ac:spMk id="3" creationId="{B81F2609-B35D-4F57-BDB4-A36A5D5B5F69}"/>
          </ac:spMkLst>
        </pc:spChg>
      </pc:sldChg>
      <pc:sldChg chg="delSp modSp">
        <pc:chgData name="George Heimsath" userId="c98addbc195ccacf" providerId="Windows Live" clId="Web-{AAE12480-9B11-4D78-A486-87C65CADE697}" dt="2019-03-10T20:40:26.654" v="119" actId="14100"/>
        <pc:sldMkLst>
          <pc:docMk/>
          <pc:sldMk cId="888156108" sldId="264"/>
        </pc:sldMkLst>
        <pc:spChg chg="mod">
          <ac:chgData name="George Heimsath" userId="c98addbc195ccacf" providerId="Windows Live" clId="Web-{AAE12480-9B11-4D78-A486-87C65CADE697}" dt="2019-03-10T20:40:26.654" v="119" actId="14100"/>
          <ac:spMkLst>
            <pc:docMk/>
            <pc:sldMk cId="888156108" sldId="264"/>
            <ac:spMk id="2" creationId="{40FDA855-512D-452F-9BE1-C68E42BA9444}"/>
          </ac:spMkLst>
        </pc:spChg>
        <pc:spChg chg="del">
          <ac:chgData name="George Heimsath" userId="c98addbc195ccacf" providerId="Windows Live" clId="Web-{AAE12480-9B11-4D78-A486-87C65CADE697}" dt="2019-03-10T20:39:12.278" v="107"/>
          <ac:spMkLst>
            <pc:docMk/>
            <pc:sldMk cId="888156108" sldId="264"/>
            <ac:spMk id="3" creationId="{E705D48D-DAD6-4C4D-8263-7F8003CA65BB}"/>
          </ac:spMkLst>
        </pc:spChg>
      </pc:sldChg>
      <pc:sldChg chg="new del">
        <pc:chgData name="George Heimsath" userId="c98addbc195ccacf" providerId="Windows Live" clId="Web-{AAE12480-9B11-4D78-A486-87C65CADE697}" dt="2019-03-11T01:44:38.848" v="271"/>
        <pc:sldMkLst>
          <pc:docMk/>
          <pc:sldMk cId="495878401" sldId="265"/>
        </pc:sldMkLst>
      </pc:sldChg>
      <pc:sldChg chg="add">
        <pc:chgData name="George Heimsath" userId="c98addbc195ccacf" providerId="Windows Live" clId="Web-{AAE12480-9B11-4D78-A486-87C65CADE697}" dt="2019-03-11T01:44:32.114" v="270"/>
        <pc:sldMkLst>
          <pc:docMk/>
          <pc:sldMk cId="2099211569" sldId="266"/>
        </pc:sldMkLst>
      </pc:sldChg>
    </pc:docChg>
  </pc:docChgLst>
  <pc:docChgLst>
    <pc:chgData name="George Heimsath" userId="c98addbc195ccacf" providerId="Windows Live" clId="Web-{A9065AC2-E69A-40E8-A32B-DCB8BC9D1C54}"/>
    <pc:docChg chg="addSld delSld modSld sldOrd">
      <pc:chgData name="George Heimsath" userId="c98addbc195ccacf" providerId="Windows Live" clId="Web-{A9065AC2-E69A-40E8-A32B-DCB8BC9D1C54}" dt="2019-03-10T20:25:49.028" v="48" actId="1076"/>
      <pc:docMkLst>
        <pc:docMk/>
      </pc:docMkLst>
      <pc:sldChg chg="modSp new">
        <pc:chgData name="George Heimsath" userId="c98addbc195ccacf" providerId="Windows Live" clId="Web-{A9065AC2-E69A-40E8-A32B-DCB8BC9D1C54}" dt="2019-03-10T20:20:42.636" v="1" actId="20577"/>
        <pc:sldMkLst>
          <pc:docMk/>
          <pc:sldMk cId="853814256" sldId="257"/>
        </pc:sldMkLst>
        <pc:spChg chg="mod">
          <ac:chgData name="George Heimsath" userId="c98addbc195ccacf" providerId="Windows Live" clId="Web-{A9065AC2-E69A-40E8-A32B-DCB8BC9D1C54}" dt="2019-03-10T20:20:42.636" v="1" actId="20577"/>
          <ac:spMkLst>
            <pc:docMk/>
            <pc:sldMk cId="853814256" sldId="257"/>
            <ac:spMk id="2" creationId="{5A1C4664-A13F-4089-BD86-12EDF5E066AB}"/>
          </ac:spMkLst>
        </pc:spChg>
      </pc:sldChg>
      <pc:sldChg chg="modSp new">
        <pc:chgData name="George Heimsath" userId="c98addbc195ccacf" providerId="Windows Live" clId="Web-{A9065AC2-E69A-40E8-A32B-DCB8BC9D1C54}" dt="2019-03-10T20:21:22.714" v="6" actId="20577"/>
        <pc:sldMkLst>
          <pc:docMk/>
          <pc:sldMk cId="2540386132" sldId="258"/>
        </pc:sldMkLst>
        <pc:spChg chg="mod">
          <ac:chgData name="George Heimsath" userId="c98addbc195ccacf" providerId="Windows Live" clId="Web-{A9065AC2-E69A-40E8-A32B-DCB8BC9D1C54}" dt="2019-03-10T20:21:22.714" v="6" actId="20577"/>
          <ac:spMkLst>
            <pc:docMk/>
            <pc:sldMk cId="2540386132" sldId="258"/>
            <ac:spMk id="2" creationId="{8A9F0208-D209-4E6F-A5C8-FA63C8BBBA7D}"/>
          </ac:spMkLst>
        </pc:spChg>
      </pc:sldChg>
      <pc:sldChg chg="modSp new">
        <pc:chgData name="George Heimsath" userId="c98addbc195ccacf" providerId="Windows Live" clId="Web-{A9065AC2-E69A-40E8-A32B-DCB8BC9D1C54}" dt="2019-03-10T20:21:31.215" v="9" actId="20577"/>
        <pc:sldMkLst>
          <pc:docMk/>
          <pc:sldMk cId="184695485" sldId="259"/>
        </pc:sldMkLst>
        <pc:spChg chg="mod">
          <ac:chgData name="George Heimsath" userId="c98addbc195ccacf" providerId="Windows Live" clId="Web-{A9065AC2-E69A-40E8-A32B-DCB8BC9D1C54}" dt="2019-03-10T20:21:31.215" v="9" actId="20577"/>
          <ac:spMkLst>
            <pc:docMk/>
            <pc:sldMk cId="184695485" sldId="259"/>
            <ac:spMk id="2" creationId="{7F04F8A7-F2DB-48A8-B598-450804BFDB9C}"/>
          </ac:spMkLst>
        </pc:spChg>
      </pc:sldChg>
      <pc:sldChg chg="modSp new ord">
        <pc:chgData name="George Heimsath" userId="c98addbc195ccacf" providerId="Windows Live" clId="Web-{A9065AC2-E69A-40E8-A32B-DCB8BC9D1C54}" dt="2019-03-10T20:25:07.762" v="39" actId="20577"/>
        <pc:sldMkLst>
          <pc:docMk/>
          <pc:sldMk cId="4192706243" sldId="260"/>
        </pc:sldMkLst>
        <pc:spChg chg="mod">
          <ac:chgData name="George Heimsath" userId="c98addbc195ccacf" providerId="Windows Live" clId="Web-{A9065AC2-E69A-40E8-A32B-DCB8BC9D1C54}" dt="2019-03-10T20:22:32.965" v="16" actId="20577"/>
          <ac:spMkLst>
            <pc:docMk/>
            <pc:sldMk cId="4192706243" sldId="260"/>
            <ac:spMk id="2" creationId="{3EBB128A-A1A6-4F4F-B9E4-7ED59BAC8207}"/>
          </ac:spMkLst>
        </pc:spChg>
        <pc:spChg chg="mod">
          <ac:chgData name="George Heimsath" userId="c98addbc195ccacf" providerId="Windows Live" clId="Web-{A9065AC2-E69A-40E8-A32B-DCB8BC9D1C54}" dt="2019-03-10T20:25:07.762" v="39" actId="20577"/>
          <ac:spMkLst>
            <pc:docMk/>
            <pc:sldMk cId="4192706243" sldId="260"/>
            <ac:spMk id="3" creationId="{A85F73CF-137F-40D1-BACF-9460E27492B6}"/>
          </ac:spMkLst>
        </pc:spChg>
      </pc:sldChg>
      <pc:sldChg chg="modSp new">
        <pc:chgData name="George Heimsath" userId="c98addbc195ccacf" providerId="Windows Live" clId="Web-{A9065AC2-E69A-40E8-A32B-DCB8BC9D1C54}" dt="2019-03-10T20:25:49.028" v="48" actId="1076"/>
        <pc:sldMkLst>
          <pc:docMk/>
          <pc:sldMk cId="1857504093" sldId="261"/>
        </pc:sldMkLst>
        <pc:spChg chg="mod">
          <ac:chgData name="George Heimsath" userId="c98addbc195ccacf" providerId="Windows Live" clId="Web-{A9065AC2-E69A-40E8-A32B-DCB8BC9D1C54}" dt="2019-03-10T20:25:10.731" v="43" actId="20577"/>
          <ac:spMkLst>
            <pc:docMk/>
            <pc:sldMk cId="1857504093" sldId="261"/>
            <ac:spMk id="2" creationId="{89854D9B-A3FE-4D7F-A774-F10C6917B6A2}"/>
          </ac:spMkLst>
        </pc:spChg>
        <pc:spChg chg="mod">
          <ac:chgData name="George Heimsath" userId="c98addbc195ccacf" providerId="Windows Live" clId="Web-{A9065AC2-E69A-40E8-A32B-DCB8BC9D1C54}" dt="2019-03-10T20:25:49.028" v="48" actId="1076"/>
          <ac:spMkLst>
            <pc:docMk/>
            <pc:sldMk cId="1857504093" sldId="261"/>
            <ac:spMk id="3" creationId="{986EEAB8-BD20-457E-887A-3950EADBF218}"/>
          </ac:spMkLst>
        </pc:spChg>
      </pc:sldChg>
      <pc:sldChg chg="modSp new del">
        <pc:chgData name="George Heimsath" userId="c98addbc195ccacf" providerId="Windows Live" clId="Web-{A9065AC2-E69A-40E8-A32B-DCB8BC9D1C54}" dt="2019-03-10T20:25:10.809" v="45"/>
        <pc:sldMkLst>
          <pc:docMk/>
          <pc:sldMk cId="48985234" sldId="262"/>
        </pc:sldMkLst>
        <pc:spChg chg="mod">
          <ac:chgData name="George Heimsath" userId="c98addbc195ccacf" providerId="Windows Live" clId="Web-{A9065AC2-E69A-40E8-A32B-DCB8BC9D1C54}" dt="2019-03-10T20:23:00.418" v="23" actId="20577"/>
          <ac:spMkLst>
            <pc:docMk/>
            <pc:sldMk cId="48985234" sldId="262"/>
            <ac:spMk id="2" creationId="{F38976C4-BF00-463B-B809-D0D44D702D13}"/>
          </ac:spMkLst>
        </pc:spChg>
        <pc:spChg chg="mod">
          <ac:chgData name="George Heimsath" userId="c98addbc195ccacf" providerId="Windows Live" clId="Web-{A9065AC2-E69A-40E8-A32B-DCB8BC9D1C54}" dt="2019-03-10T20:25:07.809" v="41" actId="20577"/>
          <ac:spMkLst>
            <pc:docMk/>
            <pc:sldMk cId="48985234" sldId="262"/>
            <ac:spMk id="3" creationId="{D476785D-5DF8-42F9-8207-E7B2C1A05B11}"/>
          </ac:spMkLst>
        </pc:spChg>
      </pc:sldChg>
      <pc:sldChg chg="modSp new">
        <pc:chgData name="George Heimsath" userId="c98addbc195ccacf" providerId="Windows Live" clId="Web-{A9065AC2-E69A-40E8-A32B-DCB8BC9D1C54}" dt="2019-03-10T20:24:36.294" v="26" actId="20577"/>
        <pc:sldMkLst>
          <pc:docMk/>
          <pc:sldMk cId="2897797013" sldId="263"/>
        </pc:sldMkLst>
        <pc:spChg chg="mod">
          <ac:chgData name="George Heimsath" userId="c98addbc195ccacf" providerId="Windows Live" clId="Web-{A9065AC2-E69A-40E8-A32B-DCB8BC9D1C54}" dt="2019-03-10T20:24:36.294" v="26" actId="20577"/>
          <ac:spMkLst>
            <pc:docMk/>
            <pc:sldMk cId="2897797013" sldId="263"/>
            <ac:spMk id="2" creationId="{34D3F5CC-6738-45EC-8045-479738791EE4}"/>
          </ac:spMkLst>
        </pc:spChg>
      </pc:sldChg>
      <pc:sldChg chg="modSp new">
        <pc:chgData name="George Heimsath" userId="c98addbc195ccacf" providerId="Windows Live" clId="Web-{A9065AC2-E69A-40E8-A32B-DCB8BC9D1C54}" dt="2019-03-10T20:24:36.403" v="29" actId="20577"/>
        <pc:sldMkLst>
          <pc:docMk/>
          <pc:sldMk cId="888156108" sldId="264"/>
        </pc:sldMkLst>
        <pc:spChg chg="mod">
          <ac:chgData name="George Heimsath" userId="c98addbc195ccacf" providerId="Windows Live" clId="Web-{A9065AC2-E69A-40E8-A32B-DCB8BC9D1C54}" dt="2019-03-10T20:24:36.403" v="29" actId="20577"/>
          <ac:spMkLst>
            <pc:docMk/>
            <pc:sldMk cId="888156108" sldId="264"/>
            <ac:spMk id="2" creationId="{40FDA855-512D-452F-9BE1-C68E42BA94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34.76.91.33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Combo Creator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By George Heimsath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260D-14C0-4752-BAD7-9CFD842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58F4A-C27C-4336-90B2-996CB85D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-2689"/>
            <a:ext cx="10709564" cy="68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4664-A13F-4089-BD86-12EDF5E0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Problem Continued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A7C89D-2EAA-4552-82DB-E17D64A9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4" y="1382281"/>
            <a:ext cx="10224653" cy="51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208-D209-4E6F-A5C8-FA63C8BB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Solution / Tech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E943-96D6-43BA-A626-81B88622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http://34.76.91.33:8080/</a:t>
            </a:r>
            <a:r>
              <a:rPr lang="en-US" dirty="0">
                <a:cs typeface="Calibri"/>
              </a:rPr>
              <a:t>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03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28A-A1A6-4F4F-B9E4-7ED59BAC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Tools used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73CF-137F-40D1-BACF-9460E27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Springboot</a:t>
            </a:r>
          </a:p>
          <a:p>
            <a:r>
              <a:rPr lang="en-US" dirty="0">
                <a:cs typeface="Calibri" panose="020F0502020204030204"/>
              </a:rPr>
              <a:t>Git + </a:t>
            </a:r>
            <a:r>
              <a:rPr lang="en-US" dirty="0" err="1">
                <a:cs typeface="Calibri" panose="020F0502020204030204"/>
              </a:rPr>
              <a:t>Github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cs typeface="Calibri" panose="020F0502020204030204"/>
              </a:rPr>
              <a:t>Model Branch feature</a:t>
            </a:r>
          </a:p>
          <a:p>
            <a:r>
              <a:rPr lang="en-US">
                <a:cs typeface="Calibri" panose="020F0502020204030204"/>
              </a:rPr>
              <a:t>MySQL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H2</a:t>
            </a:r>
          </a:p>
          <a:p>
            <a:r>
              <a:rPr lang="en-US" dirty="0">
                <a:cs typeface="Calibri" panose="020F0502020204030204"/>
              </a:rPr>
              <a:t>React</a:t>
            </a:r>
          </a:p>
          <a:p>
            <a:r>
              <a:rPr lang="en-US" dirty="0">
                <a:cs typeface="Calibri" panose="020F0502020204030204"/>
              </a:rPr>
              <a:t>Bootstrap</a:t>
            </a:r>
          </a:p>
          <a:p>
            <a:r>
              <a:rPr lang="en-US">
                <a:cs typeface="Calibri"/>
              </a:rPr>
              <a:t>Trello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F8A7-F2DB-48A8-B598-450804B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Trello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B996EE-6C7C-41BF-980E-33C48F63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09" y="312574"/>
            <a:ext cx="6345381" cy="63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4D9B-A3FE-4D7F-A774-F10C6917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Good and the Bad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EAB8-BD20-457E-887A-3950EADB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Good: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+ </a:t>
            </a:r>
            <a:r>
              <a:rPr lang="en-US" err="1">
                <a:cs typeface="Calibri"/>
              </a:rPr>
              <a:t>Springboot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+ Bootstrap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B55F3-76F1-4774-854B-9A14307364AE}"/>
              </a:ext>
            </a:extLst>
          </p:cNvPr>
          <p:cNvSpPr txBox="1"/>
          <p:nvPr/>
        </p:nvSpPr>
        <p:spPr>
          <a:xfrm>
            <a:off x="4109604" y="1797628"/>
            <a:ext cx="5323609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Bad:</a:t>
            </a:r>
            <a:endParaRPr lang="en-US" sz="2800" dirty="0">
              <a:cs typeface="Calibri"/>
            </a:endParaRPr>
          </a:p>
          <a:p>
            <a:r>
              <a:rPr lang="en-US" sz="2800"/>
              <a:t>- React</a:t>
            </a:r>
            <a:endParaRPr lang="en-US">
              <a:cs typeface="Calibri"/>
            </a:endParaRPr>
          </a:p>
          <a:p>
            <a:r>
              <a:rPr lang="en-US" sz="2800">
                <a:cs typeface="Calibri"/>
              </a:rPr>
              <a:t>- Planning and Tracking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50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5CC-6738-45EC-8045-47973879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2609-B35D-4F57-BDB4-A36A5D5B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 would have done better now knowing what I know: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Layout of Task</a:t>
            </a:r>
          </a:p>
          <a:p>
            <a:r>
              <a:rPr lang="en-US" dirty="0">
                <a:cs typeface="Calibri"/>
              </a:rPr>
              <a:t>Better understanding of the layout of my own project</a:t>
            </a:r>
          </a:p>
          <a:p>
            <a:r>
              <a:rPr lang="en-US" dirty="0">
                <a:cs typeface="Calibri"/>
              </a:rPr>
              <a:t>As well as the task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Productivity:</a:t>
            </a:r>
          </a:p>
          <a:p>
            <a:r>
              <a:rPr lang="en-US" dirty="0">
                <a:cs typeface="Calibri"/>
              </a:rPr>
              <a:t>Upload to git more frequently</a:t>
            </a:r>
          </a:p>
          <a:p>
            <a:r>
              <a:rPr lang="en-US" dirty="0">
                <a:cs typeface="Calibri"/>
              </a:rPr>
              <a:t>Update </a:t>
            </a:r>
            <a:r>
              <a:rPr lang="en-US" dirty="0" err="1">
                <a:cs typeface="Calibri"/>
              </a:rPr>
              <a:t>trello</a:t>
            </a:r>
            <a:r>
              <a:rPr lang="en-US" dirty="0">
                <a:cs typeface="Calibri" panose="020F0502020204030204"/>
              </a:rPr>
              <a:t> board more frequently</a:t>
            </a: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779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A855-512D-452F-9BE1-C68E42BA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2" y="2642466"/>
            <a:ext cx="1219546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cs typeface="Calibri Ligh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8815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Combo Creator</vt:lpstr>
      <vt:lpstr>PowerPoint Presentation</vt:lpstr>
      <vt:lpstr>The Problem Continued</vt:lpstr>
      <vt:lpstr>My Solution / Tech Demo</vt:lpstr>
      <vt:lpstr>Tools used </vt:lpstr>
      <vt:lpstr>Trello</vt:lpstr>
      <vt:lpstr>The Good and the Bad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125</cp:revision>
  <dcterms:created xsi:type="dcterms:W3CDTF">2013-07-15T20:26:40Z</dcterms:created>
  <dcterms:modified xsi:type="dcterms:W3CDTF">2019-03-11T01:46:03Z</dcterms:modified>
</cp:coreProperties>
</file>