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65AC2-E69A-40E8-A32B-DCB8BC9D1C54}" v="1" dt="2019-03-10T20:25:49.028"/>
    <p1510:client id="{AAE12480-9B11-4D78-A486-87C65CADE697}" v="1" dt="2019-03-10T20:28:3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4.76.91.33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Combo Creator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By George Heimsath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260D-14C0-4752-BAD7-9CFD842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58F4A-C27C-4336-90B2-996CB85D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-2689"/>
            <a:ext cx="10709564" cy="68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4664-A13F-4089-BD86-12EDF5E0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Problem Continued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A7C89D-2EAA-4552-82DB-E17D64A9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1382281"/>
            <a:ext cx="10224653" cy="51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208-D209-4E6F-A5C8-FA63C8B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Solution / Tech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E943-96D6-43BA-A626-81B88622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http://34.76.91.33:8080/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03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28A-A1A6-4F4F-B9E4-7ED59BAC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Tools used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73CF-137F-40D1-BACF-9460E27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Springboot</a:t>
            </a:r>
          </a:p>
          <a:p>
            <a:r>
              <a:rPr lang="en-US" dirty="0">
                <a:cs typeface="Calibri" panose="020F0502020204030204"/>
              </a:rPr>
              <a:t>Git + </a:t>
            </a:r>
            <a:r>
              <a:rPr lang="en-US" dirty="0" err="1">
                <a:cs typeface="Calibri" panose="020F0502020204030204"/>
              </a:rPr>
              <a:t>Github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Model Branch feature</a:t>
            </a:r>
          </a:p>
          <a:p>
            <a:r>
              <a:rPr lang="en-US">
                <a:cs typeface="Calibri" panose="020F0502020204030204"/>
              </a:rPr>
              <a:t>MySQL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H2</a:t>
            </a:r>
          </a:p>
          <a:p>
            <a:r>
              <a:rPr lang="en-US" dirty="0">
                <a:cs typeface="Calibri" panose="020F0502020204030204"/>
              </a:rPr>
              <a:t>React</a:t>
            </a:r>
          </a:p>
          <a:p>
            <a:r>
              <a:rPr lang="en-US" dirty="0">
                <a:cs typeface="Calibri" panose="020F0502020204030204"/>
              </a:rPr>
              <a:t>Bootstrap</a:t>
            </a:r>
          </a:p>
          <a:p>
            <a:r>
              <a:rPr lang="en-US">
                <a:cs typeface="Calibri"/>
              </a:rPr>
              <a:t>Trello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F8A7-F2DB-48A8-B598-450804B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Trello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083302-1403-42EC-B5DF-56EA489A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50" y="165309"/>
            <a:ext cx="6423101" cy="65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4D9B-A3FE-4D7F-A774-F10C6917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Good and the Bad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EAB8-BD20-457E-887A-3950EADB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Good: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+ </a:t>
            </a:r>
            <a:r>
              <a:rPr lang="en-US" err="1">
                <a:cs typeface="Calibri"/>
              </a:rPr>
              <a:t>Springboot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+ Bootstrap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B55F3-76F1-4774-854B-9A14307364AE}"/>
              </a:ext>
            </a:extLst>
          </p:cNvPr>
          <p:cNvSpPr txBox="1"/>
          <p:nvPr/>
        </p:nvSpPr>
        <p:spPr>
          <a:xfrm>
            <a:off x="4109604" y="1797628"/>
            <a:ext cx="5323609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Bad:</a:t>
            </a:r>
            <a:endParaRPr lang="en-US" sz="2800" dirty="0">
              <a:cs typeface="Calibri"/>
            </a:endParaRPr>
          </a:p>
          <a:p>
            <a:r>
              <a:rPr lang="en-US" sz="2800"/>
              <a:t>- React</a:t>
            </a:r>
            <a:endParaRPr lang="en-US">
              <a:cs typeface="Calibri"/>
            </a:endParaRPr>
          </a:p>
          <a:p>
            <a:r>
              <a:rPr lang="en-US" sz="2800">
                <a:cs typeface="Calibri"/>
              </a:rPr>
              <a:t>- Planning and Tracking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5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5CC-6738-45EC-8045-47973879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2609-B35D-4F57-BDB4-A36A5D5B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 would have done better now knowing what I know: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Layout of Task</a:t>
            </a:r>
          </a:p>
          <a:p>
            <a:r>
              <a:rPr lang="en-US" dirty="0">
                <a:cs typeface="Calibri"/>
              </a:rPr>
              <a:t>Better understanding of the layout of my own project</a:t>
            </a:r>
          </a:p>
          <a:p>
            <a:r>
              <a:rPr lang="en-US" dirty="0">
                <a:cs typeface="Calibri"/>
              </a:rPr>
              <a:t>As well as the task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Productivity:</a:t>
            </a:r>
          </a:p>
          <a:p>
            <a:r>
              <a:rPr lang="en-US" dirty="0">
                <a:cs typeface="Calibri"/>
              </a:rPr>
              <a:t>Upload to git more frequently</a:t>
            </a:r>
          </a:p>
          <a:p>
            <a:r>
              <a:rPr lang="en-US" dirty="0">
                <a:cs typeface="Calibri"/>
              </a:rPr>
              <a:t>Update </a:t>
            </a:r>
            <a:r>
              <a:rPr lang="en-US" dirty="0" err="1">
                <a:cs typeface="Calibri"/>
              </a:rPr>
              <a:t>trello</a:t>
            </a:r>
            <a:r>
              <a:rPr lang="en-US" dirty="0">
                <a:cs typeface="Calibri" panose="020F0502020204030204"/>
              </a:rPr>
              <a:t> board more frequently</a:t>
            </a: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779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A855-512D-452F-9BE1-C68E42BA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2642466"/>
            <a:ext cx="1219546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cs typeface="Calibri Ligh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815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Combo Creator</vt:lpstr>
      <vt:lpstr>PowerPoint Presentation</vt:lpstr>
      <vt:lpstr>The Problem Continued</vt:lpstr>
      <vt:lpstr>My Solution / Tech Demo</vt:lpstr>
      <vt:lpstr>Tools used </vt:lpstr>
      <vt:lpstr>Trello</vt:lpstr>
      <vt:lpstr>The Good and the Bad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131</cp:revision>
  <dcterms:created xsi:type="dcterms:W3CDTF">2013-07-15T20:26:40Z</dcterms:created>
  <dcterms:modified xsi:type="dcterms:W3CDTF">2019-03-11T09:13:52Z</dcterms:modified>
</cp:coreProperties>
</file>