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jeXH/kQc+YDtCxWZv5+GHwI87il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94"/>
  </p:normalViewPr>
  <p:slideViewPr>
    <p:cSldViewPr snapToGrid="0">
      <p:cViewPr varScale="1">
        <p:scale>
          <a:sx n="121" d="100"/>
          <a:sy n="121" d="100"/>
        </p:scale>
        <p:origin x="440"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 name="Google Shape;7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 name="Google Shape;8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b4944119db_0_1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g2b4944119db_0_14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3" name="Google Shape;143;g2b4944119db_0_14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b4944119db_0_1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g2b4944119db_0_15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g2b4944119db_0_15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b4944119db_0_1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g2b4944119db_0_15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g2b4944119db_0_15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9a5f29c3f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g29a5f29c3f5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4" name="Google Shape;164;g29a5f29c3f5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ef7816a8d7_0_1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g1ef7816a8d7_0_1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g1ef7816a8d7_0_18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b4944119db_0_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g2b4944119db_0_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5" name="Google Shape;185;g2b4944119db_0_6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b4944119db_0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g2b4944119db_0_6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2" name="Google Shape;192;g2b4944119db_0_6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b4944119db_0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g2b4944119db_0_7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g2b4944119db_0_7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b4944119db_0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g2b4944119db_0_7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g2b4944119db_0_7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b4944119db_0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g2b4944119db_0_8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6" name="Google Shape;216;g2b4944119db_0_8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b4944119db_0_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g2b4944119db_0_9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4" name="Google Shape;224;g2b4944119db_0_9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b4944119db_0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1" name="Google Shape;231;g2b4944119db_0_9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2" name="Google Shape;232;g2b4944119db_0_9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b4944119db_0_1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g2b4944119db_0_10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9" name="Google Shape;239;g2b4944119db_0_10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b4944119db_0_1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g2b4944119db_0_10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7" name="Google Shape;247;g2b4944119db_0_10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9a5f29c3f5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3" name="Google Shape;253;g29a5f29c3f5_0_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4" name="Google Shape;254;g29a5f29c3f5_0_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ea83654414_0_2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6" name="Google Shape;266;g1ea83654414_0_28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7" name="Google Shape;267;g1ea83654414_0_28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b4944119d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g2b4944119d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g2b4944119db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b4944119db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0" name="Google Shape;280;g2b4944119db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1" name="Google Shape;281;g2b4944119db_0_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b4944119db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7" name="Google Shape;287;g2b4944119db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8" name="Google Shape;288;g2b4944119db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b4944119db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g2b4944119db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g2b4944119db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9a5f29c3f5_0_2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g29a5f29c3f5_0_29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3" name="Google Shape;303;g29a5f29c3f5_0_29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9" name="Google Shape;309;p7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0" name="Google Shape;310;p7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5" name="Google Shape;315;p7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6" name="Google Shape;316;p7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b4944119db_0_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g2b4944119db_0_1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g2b4944119db_0_1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b4944119db_0_1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g2b4944119db_0_1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g2b4944119db_0_12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b4944119db_0_1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g2b4944119db_0_1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g2b4944119db_0_1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b4944119db_0_1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g2b4944119db_0_1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6" name="Google Shape;136;g2b4944119db_0_13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ecture title" type="title">
  <p:cSld name="TITLE">
    <p:bg>
      <p:bgPr>
        <a:solidFill>
          <a:srgbClr val="3D2683"/>
        </a:solidFill>
        <a:effectLst/>
      </p:bgPr>
    </p:bg>
    <p:spTree>
      <p:nvGrpSpPr>
        <p:cNvPr id="1" name="Shape 15"/>
        <p:cNvGrpSpPr/>
        <p:nvPr/>
      </p:nvGrpSpPr>
      <p:grpSpPr>
        <a:xfrm>
          <a:off x="0" y="0"/>
          <a:ext cx="0" cy="0"/>
          <a:chOff x="0" y="0"/>
          <a:chExt cx="0" cy="0"/>
        </a:xfrm>
      </p:grpSpPr>
      <p:sp>
        <p:nvSpPr>
          <p:cNvPr id="16" name="Google Shape;16;p8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Calibri"/>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8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18" name="Google Shape;18;p80"/>
          <p:cNvPicPr preferRelativeResize="0"/>
          <p:nvPr/>
        </p:nvPicPr>
        <p:blipFill rotWithShape="1">
          <a:blip r:embed="rId2">
            <a:alphaModFix/>
          </a:blip>
          <a:srcRect/>
          <a:stretch/>
        </p:blipFill>
        <p:spPr>
          <a:xfrm>
            <a:off x="10753200" y="5454000"/>
            <a:ext cx="1080000" cy="108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hapter slide - empty">
  <p:cSld name="Chapter slide - empty">
    <p:spTree>
      <p:nvGrpSpPr>
        <p:cNvPr id="1" name="Shape 65"/>
        <p:cNvGrpSpPr/>
        <p:nvPr/>
      </p:nvGrpSpPr>
      <p:grpSpPr>
        <a:xfrm>
          <a:off x="0" y="0"/>
          <a:ext cx="0" cy="0"/>
          <a:chOff x="0" y="0"/>
          <a:chExt cx="0" cy="0"/>
        </a:xfrm>
      </p:grpSpPr>
      <p:sp>
        <p:nvSpPr>
          <p:cNvPr id="66" name="Google Shape;66;p8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8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8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pic>
        <p:nvPicPr>
          <p:cNvPr id="69" name="Google Shape;69;p88" descr="Le Groupe IONIS renforce son leadership dans les formations tech avec la  reprise de Supinfo - Newsroom IONIS Group"/>
          <p:cNvPicPr preferRelativeResize="0"/>
          <p:nvPr/>
        </p:nvPicPr>
        <p:blipFill rotWithShape="1">
          <a:blip r:embed="rId2">
            <a:alphaModFix/>
          </a:blip>
          <a:srcRect/>
          <a:stretch/>
        </p:blipFill>
        <p:spPr>
          <a:xfrm>
            <a:off x="11245262" y="186359"/>
            <a:ext cx="757859" cy="757859"/>
          </a:xfrm>
          <a:prstGeom prst="rect">
            <a:avLst/>
          </a:prstGeom>
          <a:noFill/>
          <a:ln>
            <a:noFill/>
          </a:ln>
        </p:spPr>
      </p:pic>
      <p:sp>
        <p:nvSpPr>
          <p:cNvPr id="70" name="Google Shape;70;p88"/>
          <p:cNvSpPr txBox="1">
            <a:spLocks noGrp="1"/>
          </p:cNvSpPr>
          <p:nvPr>
            <p:ph type="body" idx="1"/>
          </p:nvPr>
        </p:nvSpPr>
        <p:spPr>
          <a:xfrm>
            <a:off x="838200" y="384352"/>
            <a:ext cx="10508974" cy="56927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marL="914400" lvl="1" indent="-431800" algn="l">
              <a:lnSpc>
                <a:spcPct val="90000"/>
              </a:lnSpc>
              <a:spcBef>
                <a:spcPts val="500"/>
              </a:spcBef>
              <a:spcAft>
                <a:spcPts val="0"/>
              </a:spcAft>
              <a:buClr>
                <a:schemeClr val="dk1"/>
              </a:buClr>
              <a:buSzPts val="3200"/>
              <a:buChar char="•"/>
              <a:defRPr sz="3200"/>
            </a:lvl2pPr>
            <a:lvl3pPr marL="1371600" lvl="2" indent="-406400" algn="l">
              <a:lnSpc>
                <a:spcPct val="90000"/>
              </a:lnSpc>
              <a:spcBef>
                <a:spcPts val="500"/>
              </a:spcBef>
              <a:spcAft>
                <a:spcPts val="0"/>
              </a:spcAft>
              <a:buClr>
                <a:schemeClr val="dk1"/>
              </a:buClr>
              <a:buSzPts val="2800"/>
              <a:buChar char="•"/>
              <a:defRPr sz="2800"/>
            </a:lvl3pPr>
            <a:lvl4pPr marL="1828800" lvl="3" indent="-381000" algn="l">
              <a:lnSpc>
                <a:spcPct val="90000"/>
              </a:lnSpc>
              <a:spcBef>
                <a:spcPts val="500"/>
              </a:spcBef>
              <a:spcAft>
                <a:spcPts val="0"/>
              </a:spcAft>
              <a:buClr>
                <a:schemeClr val="dk1"/>
              </a:buClr>
              <a:buSzPts val="2400"/>
              <a:buChar char="•"/>
              <a:defRPr sz="2400"/>
            </a:lvl4pPr>
            <a:lvl5pPr marL="2286000" lvl="4" indent="-381000" algn="l">
              <a:lnSpc>
                <a:spcPct val="90000"/>
              </a:lnSpc>
              <a:spcBef>
                <a:spcPts val="500"/>
              </a:spcBef>
              <a:spcAft>
                <a:spcPts val="0"/>
              </a:spcAft>
              <a:buClr>
                <a:schemeClr val="dk1"/>
              </a:buClr>
              <a:buSzPts val="2400"/>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88"/>
          <p:cNvSpPr txBox="1">
            <a:spLocks noGrp="1"/>
          </p:cNvSpPr>
          <p:nvPr>
            <p:ph type="body" idx="2"/>
          </p:nvPr>
        </p:nvSpPr>
        <p:spPr>
          <a:xfrm>
            <a:off x="838200" y="1352782"/>
            <a:ext cx="10441597" cy="424732"/>
          </a:xfrm>
          <a:prstGeom prst="rect">
            <a:avLst/>
          </a:prstGeom>
          <a:noFill/>
          <a:ln>
            <a:noFill/>
          </a:ln>
        </p:spPr>
        <p:txBody>
          <a:bodyPr spcFirstLastPara="1" wrap="square" lIns="91425" tIns="45700" rIns="91425" bIns="45700" anchor="t" anchorCtr="0">
            <a:spAutoFit/>
          </a:bodyPr>
          <a:lstStyle>
            <a:lvl1pPr marL="457200" lvl="0" indent="-228600" algn="l">
              <a:lnSpc>
                <a:spcPct val="90000"/>
              </a:lnSpc>
              <a:spcBef>
                <a:spcPts val="1000"/>
              </a:spcBef>
              <a:spcAft>
                <a:spcPts val="0"/>
              </a:spcAft>
              <a:buClr>
                <a:schemeClr val="dk1"/>
              </a:buClr>
              <a:buSzPts val="2400"/>
              <a:buNone/>
              <a:defRPr sz="2400" b="1"/>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Empty" type="blank">
  <p:cSld name="BLANK">
    <p:spTree>
      <p:nvGrpSpPr>
        <p:cNvPr id="1" name="Shape 72"/>
        <p:cNvGrpSpPr/>
        <p:nvPr/>
      </p:nvGrpSpPr>
      <p:grpSpPr>
        <a:xfrm>
          <a:off x="0" y="0"/>
          <a:ext cx="0" cy="0"/>
          <a:chOff x="0" y="0"/>
          <a:chExt cx="0" cy="0"/>
        </a:xfrm>
      </p:grpSpPr>
      <p:sp>
        <p:nvSpPr>
          <p:cNvPr id="73" name="Google Shape;73;p8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8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8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pic>
        <p:nvPicPr>
          <p:cNvPr id="76" name="Google Shape;76;p89" descr="Le Groupe IONIS renforce son leadership dans les formations tech avec la  reprise de Supinfo - Newsroom IONIS Group"/>
          <p:cNvPicPr preferRelativeResize="0"/>
          <p:nvPr/>
        </p:nvPicPr>
        <p:blipFill rotWithShape="1">
          <a:blip r:embed="rId2">
            <a:alphaModFix/>
          </a:blip>
          <a:srcRect/>
          <a:stretch/>
        </p:blipFill>
        <p:spPr>
          <a:xfrm>
            <a:off x="11245262" y="186359"/>
            <a:ext cx="757859" cy="75785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hapter slide">
  <p:cSld name="Chapter slide">
    <p:spTree>
      <p:nvGrpSpPr>
        <p:cNvPr id="1" name="Shape 19"/>
        <p:cNvGrpSpPr/>
        <p:nvPr/>
      </p:nvGrpSpPr>
      <p:grpSpPr>
        <a:xfrm>
          <a:off x="0" y="0"/>
          <a:ext cx="0" cy="0"/>
          <a:chOff x="0" y="0"/>
          <a:chExt cx="0" cy="0"/>
        </a:xfrm>
      </p:grpSpPr>
      <p:sp>
        <p:nvSpPr>
          <p:cNvPr id="20" name="Google Shape;20;p81"/>
          <p:cNvSpPr txBox="1">
            <a:spLocks noGrp="1"/>
          </p:cNvSpPr>
          <p:nvPr>
            <p:ph type="body" idx="1"/>
          </p:nvPr>
        </p:nvSpPr>
        <p:spPr>
          <a:xfrm>
            <a:off x="838200" y="2176669"/>
            <a:ext cx="10515600" cy="400029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pic>
        <p:nvPicPr>
          <p:cNvPr id="24" name="Google Shape;24;p81" descr="Le Groupe IONIS renforce son leadership dans les formations tech avec la  reprise de Supinfo - Newsroom IONIS Group"/>
          <p:cNvPicPr preferRelativeResize="0"/>
          <p:nvPr/>
        </p:nvPicPr>
        <p:blipFill rotWithShape="1">
          <a:blip r:embed="rId2">
            <a:alphaModFix/>
          </a:blip>
          <a:srcRect/>
          <a:stretch/>
        </p:blipFill>
        <p:spPr>
          <a:xfrm>
            <a:off x="11245262" y="186359"/>
            <a:ext cx="757859" cy="757859"/>
          </a:xfrm>
          <a:prstGeom prst="rect">
            <a:avLst/>
          </a:prstGeom>
          <a:noFill/>
          <a:ln>
            <a:noFill/>
          </a:ln>
        </p:spPr>
      </p:pic>
      <p:sp>
        <p:nvSpPr>
          <p:cNvPr id="25" name="Google Shape;25;p81"/>
          <p:cNvSpPr txBox="1">
            <a:spLocks noGrp="1"/>
          </p:cNvSpPr>
          <p:nvPr>
            <p:ph type="body" idx="2"/>
          </p:nvPr>
        </p:nvSpPr>
        <p:spPr>
          <a:xfrm>
            <a:off x="838200" y="384352"/>
            <a:ext cx="10508974" cy="56927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marL="914400" lvl="1" indent="-431800" algn="l">
              <a:lnSpc>
                <a:spcPct val="90000"/>
              </a:lnSpc>
              <a:spcBef>
                <a:spcPts val="500"/>
              </a:spcBef>
              <a:spcAft>
                <a:spcPts val="0"/>
              </a:spcAft>
              <a:buClr>
                <a:schemeClr val="dk1"/>
              </a:buClr>
              <a:buSzPts val="3200"/>
              <a:buChar char="•"/>
              <a:defRPr sz="3200"/>
            </a:lvl2pPr>
            <a:lvl3pPr marL="1371600" lvl="2" indent="-406400" algn="l">
              <a:lnSpc>
                <a:spcPct val="90000"/>
              </a:lnSpc>
              <a:spcBef>
                <a:spcPts val="500"/>
              </a:spcBef>
              <a:spcAft>
                <a:spcPts val="0"/>
              </a:spcAft>
              <a:buClr>
                <a:schemeClr val="dk1"/>
              </a:buClr>
              <a:buSzPts val="2800"/>
              <a:buChar char="•"/>
              <a:defRPr sz="2800"/>
            </a:lvl3pPr>
            <a:lvl4pPr marL="1828800" lvl="3" indent="-381000" algn="l">
              <a:lnSpc>
                <a:spcPct val="90000"/>
              </a:lnSpc>
              <a:spcBef>
                <a:spcPts val="500"/>
              </a:spcBef>
              <a:spcAft>
                <a:spcPts val="0"/>
              </a:spcAft>
              <a:buClr>
                <a:schemeClr val="dk1"/>
              </a:buClr>
              <a:buSzPts val="2400"/>
              <a:buChar char="•"/>
              <a:defRPr sz="2400"/>
            </a:lvl4pPr>
            <a:lvl5pPr marL="2286000" lvl="4" indent="-381000" algn="l">
              <a:lnSpc>
                <a:spcPct val="90000"/>
              </a:lnSpc>
              <a:spcBef>
                <a:spcPts val="500"/>
              </a:spcBef>
              <a:spcAft>
                <a:spcPts val="0"/>
              </a:spcAft>
              <a:buClr>
                <a:schemeClr val="dk1"/>
              </a:buClr>
              <a:buSzPts val="2400"/>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81"/>
          <p:cNvSpPr txBox="1">
            <a:spLocks noGrp="1"/>
          </p:cNvSpPr>
          <p:nvPr>
            <p:ph type="body" idx="3"/>
          </p:nvPr>
        </p:nvSpPr>
        <p:spPr>
          <a:xfrm>
            <a:off x="838200" y="1352782"/>
            <a:ext cx="10441597" cy="424732"/>
          </a:xfrm>
          <a:prstGeom prst="rect">
            <a:avLst/>
          </a:prstGeom>
          <a:noFill/>
          <a:ln>
            <a:noFill/>
          </a:ln>
        </p:spPr>
        <p:txBody>
          <a:bodyPr spcFirstLastPara="1" wrap="square" lIns="91425" tIns="45700" rIns="91425" bIns="45700" anchor="t" anchorCtr="0">
            <a:spAutoFit/>
          </a:bodyPr>
          <a:lstStyle>
            <a:lvl1pPr marL="457200" lvl="0" indent="-228600" algn="l">
              <a:lnSpc>
                <a:spcPct val="90000"/>
              </a:lnSpc>
              <a:spcBef>
                <a:spcPts val="1000"/>
              </a:spcBef>
              <a:spcAft>
                <a:spcPts val="0"/>
              </a:spcAft>
              <a:buClr>
                <a:schemeClr val="dk1"/>
              </a:buClr>
              <a:buSzPts val="2400"/>
              <a:buNone/>
              <a:defRPr sz="2400" b="1"/>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p:cSld name="Summary">
    <p:bg>
      <p:bgPr>
        <a:solidFill>
          <a:srgbClr val="3D2683"/>
        </a:solidFill>
        <a:effectLst/>
      </p:bgPr>
    </p:bg>
    <p:spTree>
      <p:nvGrpSpPr>
        <p:cNvPr id="1" name="Shape 27"/>
        <p:cNvGrpSpPr/>
        <p:nvPr/>
      </p:nvGrpSpPr>
      <p:grpSpPr>
        <a:xfrm>
          <a:off x="0" y="0"/>
          <a:ext cx="0" cy="0"/>
          <a:chOff x="0" y="0"/>
          <a:chExt cx="0" cy="0"/>
        </a:xfrm>
      </p:grpSpPr>
      <p:pic>
        <p:nvPicPr>
          <p:cNvPr id="28" name="Google Shape;28;p82" descr="Menu avec un remplissage uni"/>
          <p:cNvPicPr preferRelativeResize="0"/>
          <p:nvPr/>
        </p:nvPicPr>
        <p:blipFill rotWithShape="1">
          <a:blip r:embed="rId2">
            <a:alphaModFix/>
          </a:blip>
          <a:srcRect/>
          <a:stretch/>
        </p:blipFill>
        <p:spPr>
          <a:xfrm>
            <a:off x="10440000" y="5040000"/>
            <a:ext cx="1080000" cy="1080000"/>
          </a:xfrm>
          <a:prstGeom prst="rect">
            <a:avLst/>
          </a:prstGeom>
          <a:noFill/>
          <a:ln>
            <a:noFill/>
          </a:ln>
        </p:spPr>
      </p:pic>
      <p:sp>
        <p:nvSpPr>
          <p:cNvPr id="29" name="Google Shape;29;p82"/>
          <p:cNvSpPr txBox="1">
            <a:spLocks noGrp="1"/>
          </p:cNvSpPr>
          <p:nvPr>
            <p:ph type="body" idx="1"/>
          </p:nvPr>
        </p:nvSpPr>
        <p:spPr>
          <a:xfrm>
            <a:off x="831850" y="396327"/>
            <a:ext cx="10688150" cy="914400"/>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i="1">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sz="1800"/>
            </a:lvl2pPr>
            <a:lvl3pPr marL="1371600" lvl="2" indent="-342900" algn="l">
              <a:lnSpc>
                <a:spcPct val="90000"/>
              </a:lnSpc>
              <a:spcBef>
                <a:spcPts val="500"/>
              </a:spcBef>
              <a:spcAft>
                <a:spcPts val="0"/>
              </a:spcAft>
              <a:buClr>
                <a:schemeClr val="dk1"/>
              </a:buClr>
              <a:buSzPts val="1800"/>
              <a:buChar char="•"/>
              <a:defRPr sz="1800"/>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82"/>
          <p:cNvSpPr txBox="1">
            <a:spLocks noGrp="1"/>
          </p:cNvSpPr>
          <p:nvPr>
            <p:ph type="body" idx="2"/>
          </p:nvPr>
        </p:nvSpPr>
        <p:spPr>
          <a:xfrm>
            <a:off x="844550" y="2559496"/>
            <a:ext cx="10688150" cy="3560504"/>
          </a:xfrm>
          <a:prstGeom prst="rect">
            <a:avLst/>
          </a:prstGeom>
          <a:noFill/>
          <a:ln>
            <a:noFill/>
          </a:ln>
        </p:spPr>
        <p:txBody>
          <a:bodyPr spcFirstLastPara="1" wrap="square" lIns="91425" tIns="45700" rIns="91425" bIns="45700" anchor="t" anchorCtr="0">
            <a:normAutofit/>
          </a:bodyPr>
          <a:lstStyle>
            <a:lvl1pPr marL="457200" lvl="0" indent="-457200" algn="l">
              <a:lnSpc>
                <a:spcPct val="90000"/>
              </a:lnSpc>
              <a:spcBef>
                <a:spcPts val="1000"/>
              </a:spcBef>
              <a:spcAft>
                <a:spcPts val="0"/>
              </a:spcAft>
              <a:buClr>
                <a:schemeClr val="lt1"/>
              </a:buClr>
              <a:buSzPts val="3600"/>
              <a:buChar char="•"/>
              <a:defRPr sz="360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lt1"/>
              </a:buClr>
              <a:buSzPts val="1800"/>
              <a:buChar char="•"/>
              <a:defRPr sz="1800">
                <a:solidFill>
                  <a:schemeClr val="lt1"/>
                </a:solidFill>
              </a:defRPr>
            </a:lvl2pPr>
            <a:lvl3pPr marL="1371600" lvl="2" indent="-342900" algn="l">
              <a:lnSpc>
                <a:spcPct val="90000"/>
              </a:lnSpc>
              <a:spcBef>
                <a:spcPts val="500"/>
              </a:spcBef>
              <a:spcAft>
                <a:spcPts val="0"/>
              </a:spcAft>
              <a:buClr>
                <a:schemeClr val="lt1"/>
              </a:buClr>
              <a:buSzPts val="1800"/>
              <a:buChar char="•"/>
              <a:defRPr sz="1800">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hapter title">
  <p:cSld name="Chapter title">
    <p:bg>
      <p:bgPr>
        <a:solidFill>
          <a:srgbClr val="3D2683"/>
        </a:solidFill>
        <a:effectLst/>
      </p:bgPr>
    </p:bg>
    <p:spTree>
      <p:nvGrpSpPr>
        <p:cNvPr id="1" name="Shape 31"/>
        <p:cNvGrpSpPr/>
        <p:nvPr/>
      </p:nvGrpSpPr>
      <p:grpSpPr>
        <a:xfrm>
          <a:off x="0" y="0"/>
          <a:ext cx="0" cy="0"/>
          <a:chOff x="0" y="0"/>
          <a:chExt cx="0" cy="0"/>
        </a:xfrm>
      </p:grpSpPr>
      <p:sp>
        <p:nvSpPr>
          <p:cNvPr id="32" name="Google Shape;32;p83"/>
          <p:cNvSpPr txBox="1">
            <a:spLocks noGrp="1"/>
          </p:cNvSpPr>
          <p:nvPr>
            <p:ph type="body" idx="1"/>
          </p:nvPr>
        </p:nvSpPr>
        <p:spPr>
          <a:xfrm>
            <a:off x="844550" y="1786740"/>
            <a:ext cx="10515600" cy="28512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5400"/>
              <a:buNone/>
              <a:defRPr sz="5400">
                <a:solidFill>
                  <a:schemeClr val="lt1"/>
                </a:solidFill>
                <a:latin typeface="Calibri"/>
                <a:ea typeface="Calibri"/>
                <a:cs typeface="Calibri"/>
                <a:sym typeface="Calibri"/>
              </a:defRPr>
            </a:lvl1pPr>
            <a:lvl2pPr marL="914400" lvl="1" indent="-406400" algn="l">
              <a:lnSpc>
                <a:spcPct val="90000"/>
              </a:lnSpc>
              <a:spcBef>
                <a:spcPts val="500"/>
              </a:spcBef>
              <a:spcAft>
                <a:spcPts val="0"/>
              </a:spcAft>
              <a:buClr>
                <a:schemeClr val="lt1"/>
              </a:buClr>
              <a:buSzPts val="2800"/>
              <a:buChar char="•"/>
              <a:defRPr sz="2800">
                <a:solidFill>
                  <a:schemeClr val="lt1"/>
                </a:solidFill>
              </a:defRPr>
            </a:lvl2pPr>
            <a:lvl3pPr marL="1371600" lvl="2" indent="-342900" algn="l">
              <a:lnSpc>
                <a:spcPct val="90000"/>
              </a:lnSpc>
              <a:spcBef>
                <a:spcPts val="500"/>
              </a:spcBef>
              <a:spcAft>
                <a:spcPts val="0"/>
              </a:spcAft>
              <a:buClr>
                <a:schemeClr val="lt1"/>
              </a:buClr>
              <a:buSzPts val="1800"/>
              <a:buChar char="•"/>
              <a:defRPr sz="1800">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hapter questions">
  <p:cSld name="Chapter questions">
    <p:bg>
      <p:bgPr>
        <a:solidFill>
          <a:srgbClr val="3D2683"/>
        </a:solidFill>
        <a:effectLst/>
      </p:bgPr>
    </p:bg>
    <p:spTree>
      <p:nvGrpSpPr>
        <p:cNvPr id="1" name="Shape 33"/>
        <p:cNvGrpSpPr/>
        <p:nvPr/>
      </p:nvGrpSpPr>
      <p:grpSpPr>
        <a:xfrm>
          <a:off x="0" y="0"/>
          <a:ext cx="0" cy="0"/>
          <a:chOff x="0" y="0"/>
          <a:chExt cx="0" cy="0"/>
        </a:xfrm>
      </p:grpSpPr>
      <p:pic>
        <p:nvPicPr>
          <p:cNvPr id="34" name="Google Shape;34;p86" descr="Questions avec un remplissage uni"/>
          <p:cNvPicPr preferRelativeResize="0"/>
          <p:nvPr/>
        </p:nvPicPr>
        <p:blipFill rotWithShape="1">
          <a:blip r:embed="rId2">
            <a:alphaModFix/>
          </a:blip>
          <a:srcRect/>
          <a:stretch/>
        </p:blipFill>
        <p:spPr>
          <a:xfrm>
            <a:off x="4656000" y="1989000"/>
            <a:ext cx="2880000" cy="2880000"/>
          </a:xfrm>
          <a:prstGeom prst="rect">
            <a:avLst/>
          </a:prstGeom>
          <a:noFill/>
          <a:ln>
            <a:noFill/>
          </a:ln>
        </p:spPr>
      </p:pic>
      <p:sp>
        <p:nvSpPr>
          <p:cNvPr id="35" name="Google Shape;35;p86"/>
          <p:cNvSpPr txBox="1">
            <a:spLocks noGrp="1"/>
          </p:cNvSpPr>
          <p:nvPr>
            <p:ph type="body" idx="1"/>
          </p:nvPr>
        </p:nvSpPr>
        <p:spPr>
          <a:xfrm>
            <a:off x="838199" y="365126"/>
            <a:ext cx="10515599" cy="579092"/>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ecture end">
  <p:cSld name="Lecture end">
    <p:bg>
      <p:bgPr>
        <a:solidFill>
          <a:srgbClr val="3D2683"/>
        </a:solidFill>
        <a:effectLst/>
      </p:bgPr>
    </p:bg>
    <p:spTree>
      <p:nvGrpSpPr>
        <p:cNvPr id="1" name="Shape 36"/>
        <p:cNvGrpSpPr/>
        <p:nvPr/>
      </p:nvGrpSpPr>
      <p:grpSpPr>
        <a:xfrm>
          <a:off x="0" y="0"/>
          <a:ext cx="0" cy="0"/>
          <a:chOff x="0" y="0"/>
          <a:chExt cx="0" cy="0"/>
        </a:xfrm>
      </p:grpSpPr>
      <p:pic>
        <p:nvPicPr>
          <p:cNvPr id="37" name="Google Shape;37;p87" descr="Drapeau de course avec un remplissage uni"/>
          <p:cNvPicPr preferRelativeResize="0"/>
          <p:nvPr/>
        </p:nvPicPr>
        <p:blipFill rotWithShape="1">
          <a:blip r:embed="rId2">
            <a:alphaModFix/>
          </a:blip>
          <a:srcRect/>
          <a:stretch/>
        </p:blipFill>
        <p:spPr>
          <a:xfrm>
            <a:off x="4656000" y="1989000"/>
            <a:ext cx="2880000" cy="28800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hapter slide - Side image">
  <p:cSld name="Chapter slide - Side image">
    <p:spTree>
      <p:nvGrpSpPr>
        <p:cNvPr id="1" name="Shape 38"/>
        <p:cNvGrpSpPr/>
        <p:nvPr/>
      </p:nvGrpSpPr>
      <p:grpSpPr>
        <a:xfrm>
          <a:off x="0" y="0"/>
          <a:ext cx="0" cy="0"/>
          <a:chOff x="0" y="0"/>
          <a:chExt cx="0" cy="0"/>
        </a:xfrm>
      </p:grpSpPr>
      <p:sp>
        <p:nvSpPr>
          <p:cNvPr id="39" name="Google Shape;39;p90"/>
          <p:cNvSpPr>
            <a:spLocks noGrp="1"/>
          </p:cNvSpPr>
          <p:nvPr>
            <p:ph type="pic" idx="2"/>
          </p:nvPr>
        </p:nvSpPr>
        <p:spPr>
          <a:xfrm>
            <a:off x="5183188" y="987425"/>
            <a:ext cx="6172200" cy="4873625"/>
          </a:xfrm>
          <a:prstGeom prst="rect">
            <a:avLst/>
          </a:prstGeom>
          <a:noFill/>
          <a:ln>
            <a:noFill/>
          </a:ln>
        </p:spPr>
      </p:sp>
      <p:sp>
        <p:nvSpPr>
          <p:cNvPr id="40" name="Google Shape;40;p9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1" name="Google Shape;41;p9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9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9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pic>
        <p:nvPicPr>
          <p:cNvPr id="44" name="Google Shape;44;p90" descr="Le Groupe IONIS renforce son leadership dans les formations tech avec la  reprise de Supinfo - Newsroom IONIS Group"/>
          <p:cNvPicPr preferRelativeResize="0"/>
          <p:nvPr/>
        </p:nvPicPr>
        <p:blipFill rotWithShape="1">
          <a:blip r:embed="rId2">
            <a:alphaModFix/>
          </a:blip>
          <a:srcRect/>
          <a:stretch/>
        </p:blipFill>
        <p:spPr>
          <a:xfrm>
            <a:off x="11245262" y="186359"/>
            <a:ext cx="757859" cy="757859"/>
          </a:xfrm>
          <a:prstGeom prst="rect">
            <a:avLst/>
          </a:prstGeom>
          <a:noFill/>
          <a:ln>
            <a:noFill/>
          </a:ln>
        </p:spPr>
      </p:pic>
      <p:sp>
        <p:nvSpPr>
          <p:cNvPr id="45" name="Google Shape;45;p90"/>
          <p:cNvSpPr txBox="1">
            <a:spLocks noGrp="1"/>
          </p:cNvSpPr>
          <p:nvPr>
            <p:ph type="body" idx="3"/>
          </p:nvPr>
        </p:nvSpPr>
        <p:spPr>
          <a:xfrm>
            <a:off x="838200" y="384352"/>
            <a:ext cx="3957611" cy="56927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marL="914400" lvl="1" indent="-431800" algn="l">
              <a:lnSpc>
                <a:spcPct val="90000"/>
              </a:lnSpc>
              <a:spcBef>
                <a:spcPts val="500"/>
              </a:spcBef>
              <a:spcAft>
                <a:spcPts val="0"/>
              </a:spcAft>
              <a:buClr>
                <a:schemeClr val="dk1"/>
              </a:buClr>
              <a:buSzPts val="3200"/>
              <a:buChar char="•"/>
              <a:defRPr sz="3200"/>
            </a:lvl2pPr>
            <a:lvl3pPr marL="1371600" lvl="2" indent="-406400" algn="l">
              <a:lnSpc>
                <a:spcPct val="90000"/>
              </a:lnSpc>
              <a:spcBef>
                <a:spcPts val="500"/>
              </a:spcBef>
              <a:spcAft>
                <a:spcPts val="0"/>
              </a:spcAft>
              <a:buClr>
                <a:schemeClr val="dk1"/>
              </a:buClr>
              <a:buSzPts val="2800"/>
              <a:buChar char="•"/>
              <a:defRPr sz="2800"/>
            </a:lvl3pPr>
            <a:lvl4pPr marL="1828800" lvl="3" indent="-381000" algn="l">
              <a:lnSpc>
                <a:spcPct val="90000"/>
              </a:lnSpc>
              <a:spcBef>
                <a:spcPts val="500"/>
              </a:spcBef>
              <a:spcAft>
                <a:spcPts val="0"/>
              </a:spcAft>
              <a:buClr>
                <a:schemeClr val="dk1"/>
              </a:buClr>
              <a:buSzPts val="2400"/>
              <a:buChar char="•"/>
              <a:defRPr sz="2400"/>
            </a:lvl4pPr>
            <a:lvl5pPr marL="2286000" lvl="4" indent="-381000" algn="l">
              <a:lnSpc>
                <a:spcPct val="90000"/>
              </a:lnSpc>
              <a:spcBef>
                <a:spcPts val="500"/>
              </a:spcBef>
              <a:spcAft>
                <a:spcPts val="0"/>
              </a:spcAft>
              <a:buClr>
                <a:schemeClr val="dk1"/>
              </a:buClr>
              <a:buSzPts val="2400"/>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90"/>
          <p:cNvSpPr txBox="1">
            <a:spLocks noGrp="1"/>
          </p:cNvSpPr>
          <p:nvPr>
            <p:ph type="body" idx="4"/>
          </p:nvPr>
        </p:nvSpPr>
        <p:spPr>
          <a:xfrm>
            <a:off x="838200" y="1352782"/>
            <a:ext cx="3932237" cy="424732"/>
          </a:xfrm>
          <a:prstGeom prst="rect">
            <a:avLst/>
          </a:prstGeom>
          <a:noFill/>
          <a:ln>
            <a:noFill/>
          </a:ln>
        </p:spPr>
        <p:txBody>
          <a:bodyPr spcFirstLastPara="1" wrap="square" lIns="91425" tIns="45700" rIns="91425" bIns="45700" anchor="t" anchorCtr="0">
            <a:spAutoFit/>
          </a:bodyPr>
          <a:lstStyle>
            <a:lvl1pPr marL="457200" lvl="0" indent="-228600" algn="l">
              <a:lnSpc>
                <a:spcPct val="90000"/>
              </a:lnSpc>
              <a:spcBef>
                <a:spcPts val="1000"/>
              </a:spcBef>
              <a:spcAft>
                <a:spcPts val="0"/>
              </a:spcAft>
              <a:buClr>
                <a:schemeClr val="dk1"/>
              </a:buClr>
              <a:buSzPts val="2400"/>
              <a:buNone/>
              <a:defRPr sz="2400" b="1"/>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pter slide - two columns">
  <p:cSld name="Chapter slide - two columns">
    <p:spTree>
      <p:nvGrpSpPr>
        <p:cNvPr id="1" name="Shape 47"/>
        <p:cNvGrpSpPr/>
        <p:nvPr/>
      </p:nvGrpSpPr>
      <p:grpSpPr>
        <a:xfrm>
          <a:off x="0" y="0"/>
          <a:ext cx="0" cy="0"/>
          <a:chOff x="0" y="0"/>
          <a:chExt cx="0" cy="0"/>
        </a:xfrm>
      </p:grpSpPr>
      <p:sp>
        <p:nvSpPr>
          <p:cNvPr id="48" name="Google Shape;48;p84"/>
          <p:cNvSpPr txBox="1">
            <a:spLocks noGrp="1"/>
          </p:cNvSpPr>
          <p:nvPr>
            <p:ph type="body" idx="1"/>
          </p:nvPr>
        </p:nvSpPr>
        <p:spPr>
          <a:xfrm>
            <a:off x="838200" y="2176669"/>
            <a:ext cx="5181600" cy="400029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84"/>
          <p:cNvSpPr txBox="1">
            <a:spLocks noGrp="1"/>
          </p:cNvSpPr>
          <p:nvPr>
            <p:ph type="body" idx="2"/>
          </p:nvPr>
        </p:nvSpPr>
        <p:spPr>
          <a:xfrm>
            <a:off x="6172200" y="2176667"/>
            <a:ext cx="5181600" cy="400029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pic>
        <p:nvPicPr>
          <p:cNvPr id="53" name="Google Shape;53;p84" descr="Le Groupe IONIS renforce son leadership dans les formations tech avec la  reprise de Supinfo - Newsroom IONIS Group"/>
          <p:cNvPicPr preferRelativeResize="0"/>
          <p:nvPr/>
        </p:nvPicPr>
        <p:blipFill rotWithShape="1">
          <a:blip r:embed="rId2">
            <a:alphaModFix/>
          </a:blip>
          <a:srcRect/>
          <a:stretch/>
        </p:blipFill>
        <p:spPr>
          <a:xfrm>
            <a:off x="11245262" y="186359"/>
            <a:ext cx="757859" cy="757859"/>
          </a:xfrm>
          <a:prstGeom prst="rect">
            <a:avLst/>
          </a:prstGeom>
          <a:noFill/>
          <a:ln>
            <a:noFill/>
          </a:ln>
        </p:spPr>
      </p:pic>
      <p:sp>
        <p:nvSpPr>
          <p:cNvPr id="54" name="Google Shape;54;p84"/>
          <p:cNvSpPr txBox="1">
            <a:spLocks noGrp="1"/>
          </p:cNvSpPr>
          <p:nvPr>
            <p:ph type="body" idx="3"/>
          </p:nvPr>
        </p:nvSpPr>
        <p:spPr>
          <a:xfrm>
            <a:off x="838200" y="384352"/>
            <a:ext cx="10508974" cy="56927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marL="914400" lvl="1" indent="-431800" algn="l">
              <a:lnSpc>
                <a:spcPct val="90000"/>
              </a:lnSpc>
              <a:spcBef>
                <a:spcPts val="500"/>
              </a:spcBef>
              <a:spcAft>
                <a:spcPts val="0"/>
              </a:spcAft>
              <a:buClr>
                <a:schemeClr val="dk1"/>
              </a:buClr>
              <a:buSzPts val="3200"/>
              <a:buChar char="•"/>
              <a:defRPr sz="3200"/>
            </a:lvl2pPr>
            <a:lvl3pPr marL="1371600" lvl="2" indent="-406400" algn="l">
              <a:lnSpc>
                <a:spcPct val="90000"/>
              </a:lnSpc>
              <a:spcBef>
                <a:spcPts val="500"/>
              </a:spcBef>
              <a:spcAft>
                <a:spcPts val="0"/>
              </a:spcAft>
              <a:buClr>
                <a:schemeClr val="dk1"/>
              </a:buClr>
              <a:buSzPts val="2800"/>
              <a:buChar char="•"/>
              <a:defRPr sz="2800"/>
            </a:lvl3pPr>
            <a:lvl4pPr marL="1828800" lvl="3" indent="-381000" algn="l">
              <a:lnSpc>
                <a:spcPct val="90000"/>
              </a:lnSpc>
              <a:spcBef>
                <a:spcPts val="500"/>
              </a:spcBef>
              <a:spcAft>
                <a:spcPts val="0"/>
              </a:spcAft>
              <a:buClr>
                <a:schemeClr val="dk1"/>
              </a:buClr>
              <a:buSzPts val="2400"/>
              <a:buChar char="•"/>
              <a:defRPr sz="2400"/>
            </a:lvl4pPr>
            <a:lvl5pPr marL="2286000" lvl="4" indent="-381000" algn="l">
              <a:lnSpc>
                <a:spcPct val="90000"/>
              </a:lnSpc>
              <a:spcBef>
                <a:spcPts val="500"/>
              </a:spcBef>
              <a:spcAft>
                <a:spcPts val="0"/>
              </a:spcAft>
              <a:buClr>
                <a:schemeClr val="dk1"/>
              </a:buClr>
              <a:buSzPts val="2400"/>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84"/>
          <p:cNvSpPr txBox="1">
            <a:spLocks noGrp="1"/>
          </p:cNvSpPr>
          <p:nvPr>
            <p:ph type="body" idx="4"/>
          </p:nvPr>
        </p:nvSpPr>
        <p:spPr>
          <a:xfrm>
            <a:off x="838200" y="1352782"/>
            <a:ext cx="10441597" cy="424732"/>
          </a:xfrm>
          <a:prstGeom prst="rect">
            <a:avLst/>
          </a:prstGeom>
          <a:noFill/>
          <a:ln>
            <a:noFill/>
          </a:ln>
        </p:spPr>
        <p:txBody>
          <a:bodyPr spcFirstLastPara="1" wrap="square" lIns="91425" tIns="45700" rIns="91425" bIns="45700" anchor="t" anchorCtr="0">
            <a:spAutoFit/>
          </a:bodyPr>
          <a:lstStyle>
            <a:lvl1pPr marL="457200" lvl="0" indent="-228600" algn="l">
              <a:lnSpc>
                <a:spcPct val="90000"/>
              </a:lnSpc>
              <a:spcBef>
                <a:spcPts val="1000"/>
              </a:spcBef>
              <a:spcAft>
                <a:spcPts val="0"/>
              </a:spcAft>
              <a:buClr>
                <a:schemeClr val="dk1"/>
              </a:buClr>
              <a:buSzPts val="2400"/>
              <a:buNone/>
              <a:defRPr sz="2400" b="1"/>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hapter slide - Side contents">
  <p:cSld name="Chapter slide - Side contents">
    <p:spTree>
      <p:nvGrpSpPr>
        <p:cNvPr id="1" name="Shape 56"/>
        <p:cNvGrpSpPr/>
        <p:nvPr/>
      </p:nvGrpSpPr>
      <p:grpSpPr>
        <a:xfrm>
          <a:off x="0" y="0"/>
          <a:ext cx="0" cy="0"/>
          <a:chOff x="0" y="0"/>
          <a:chExt cx="0" cy="0"/>
        </a:xfrm>
      </p:grpSpPr>
      <p:sp>
        <p:nvSpPr>
          <p:cNvPr id="57" name="Google Shape;57;p8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8" name="Google Shape;58;p8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9" name="Google Shape;59;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pic>
        <p:nvPicPr>
          <p:cNvPr id="62" name="Google Shape;62;p85" descr="Le Groupe IONIS renforce son leadership dans les formations tech avec la  reprise de Supinfo - Newsroom IONIS Group"/>
          <p:cNvPicPr preferRelativeResize="0"/>
          <p:nvPr/>
        </p:nvPicPr>
        <p:blipFill rotWithShape="1">
          <a:blip r:embed="rId2">
            <a:alphaModFix/>
          </a:blip>
          <a:srcRect/>
          <a:stretch/>
        </p:blipFill>
        <p:spPr>
          <a:xfrm>
            <a:off x="11245262" y="186359"/>
            <a:ext cx="757859" cy="757859"/>
          </a:xfrm>
          <a:prstGeom prst="rect">
            <a:avLst/>
          </a:prstGeom>
          <a:noFill/>
          <a:ln>
            <a:noFill/>
          </a:ln>
        </p:spPr>
      </p:pic>
      <p:sp>
        <p:nvSpPr>
          <p:cNvPr id="63" name="Google Shape;63;p85"/>
          <p:cNvSpPr txBox="1">
            <a:spLocks noGrp="1"/>
          </p:cNvSpPr>
          <p:nvPr>
            <p:ph type="body" idx="3"/>
          </p:nvPr>
        </p:nvSpPr>
        <p:spPr>
          <a:xfrm>
            <a:off x="838200" y="384352"/>
            <a:ext cx="3957611" cy="56927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marL="914400" lvl="1" indent="-431800" algn="l">
              <a:lnSpc>
                <a:spcPct val="90000"/>
              </a:lnSpc>
              <a:spcBef>
                <a:spcPts val="500"/>
              </a:spcBef>
              <a:spcAft>
                <a:spcPts val="0"/>
              </a:spcAft>
              <a:buClr>
                <a:schemeClr val="dk1"/>
              </a:buClr>
              <a:buSzPts val="3200"/>
              <a:buChar char="•"/>
              <a:defRPr sz="3200"/>
            </a:lvl2pPr>
            <a:lvl3pPr marL="1371600" lvl="2" indent="-406400" algn="l">
              <a:lnSpc>
                <a:spcPct val="90000"/>
              </a:lnSpc>
              <a:spcBef>
                <a:spcPts val="500"/>
              </a:spcBef>
              <a:spcAft>
                <a:spcPts val="0"/>
              </a:spcAft>
              <a:buClr>
                <a:schemeClr val="dk1"/>
              </a:buClr>
              <a:buSzPts val="2800"/>
              <a:buChar char="•"/>
              <a:defRPr sz="2800"/>
            </a:lvl3pPr>
            <a:lvl4pPr marL="1828800" lvl="3" indent="-381000" algn="l">
              <a:lnSpc>
                <a:spcPct val="90000"/>
              </a:lnSpc>
              <a:spcBef>
                <a:spcPts val="500"/>
              </a:spcBef>
              <a:spcAft>
                <a:spcPts val="0"/>
              </a:spcAft>
              <a:buClr>
                <a:schemeClr val="dk1"/>
              </a:buClr>
              <a:buSzPts val="2400"/>
              <a:buChar char="•"/>
              <a:defRPr sz="2400"/>
            </a:lvl4pPr>
            <a:lvl5pPr marL="2286000" lvl="4" indent="-381000" algn="l">
              <a:lnSpc>
                <a:spcPct val="90000"/>
              </a:lnSpc>
              <a:spcBef>
                <a:spcPts val="500"/>
              </a:spcBef>
              <a:spcAft>
                <a:spcPts val="0"/>
              </a:spcAft>
              <a:buClr>
                <a:schemeClr val="dk1"/>
              </a:buClr>
              <a:buSzPts val="2400"/>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85"/>
          <p:cNvSpPr txBox="1">
            <a:spLocks noGrp="1"/>
          </p:cNvSpPr>
          <p:nvPr>
            <p:ph type="body" idx="4"/>
          </p:nvPr>
        </p:nvSpPr>
        <p:spPr>
          <a:xfrm>
            <a:off x="838200" y="1352782"/>
            <a:ext cx="3932237" cy="424732"/>
          </a:xfrm>
          <a:prstGeom prst="rect">
            <a:avLst/>
          </a:prstGeom>
          <a:noFill/>
          <a:ln>
            <a:noFill/>
          </a:ln>
        </p:spPr>
        <p:txBody>
          <a:bodyPr spcFirstLastPara="1" wrap="square" lIns="91425" tIns="45700" rIns="91425" bIns="45700" anchor="t" anchorCtr="0">
            <a:spAutoFit/>
          </a:bodyPr>
          <a:lstStyle>
            <a:lvl1pPr marL="457200" lvl="0" indent="-228600" algn="l">
              <a:lnSpc>
                <a:spcPct val="90000"/>
              </a:lnSpc>
              <a:spcBef>
                <a:spcPts val="1000"/>
              </a:spcBef>
              <a:spcAft>
                <a:spcPts val="0"/>
              </a:spcAft>
              <a:buClr>
                <a:schemeClr val="dk1"/>
              </a:buClr>
              <a:buSzPts val="2400"/>
              <a:buNone/>
              <a:defRPr sz="2400" b="1"/>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7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6000"/>
              <a:buFont typeface="Calibri"/>
              <a:buNone/>
            </a:pPr>
            <a:r>
              <a:rPr lang="en-US"/>
              <a:t>Hooks</a:t>
            </a:r>
            <a:endParaRPr/>
          </a:p>
        </p:txBody>
      </p:sp>
      <p:sp>
        <p:nvSpPr>
          <p:cNvPr id="83" name="Google Shape;83;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2400"/>
              <a:buNone/>
            </a:pPr>
            <a:r>
              <a:rPr lang="en-US"/>
              <a:t>3WEBD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g2b4944119db_0_144"/>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React provides a few built-in Hooks that cover most of the use cases for classes, and you can also create your own Hooks to reuse stateful behavior between components. You already know some of the most commonly used Hooks:</a:t>
            </a:r>
            <a:endParaRPr/>
          </a:p>
          <a:p>
            <a:pPr marL="0" lvl="0" indent="0" algn="l" rtl="0">
              <a:lnSpc>
                <a:spcPct val="90000"/>
              </a:lnSpc>
              <a:spcBef>
                <a:spcPts val="0"/>
              </a:spcBef>
              <a:spcAft>
                <a:spcPts val="0"/>
              </a:spcAft>
              <a:buClr>
                <a:schemeClr val="dk1"/>
              </a:buClr>
              <a:buSzPts val="2800"/>
              <a:buNone/>
            </a:pPr>
            <a:endParaRPr/>
          </a:p>
          <a:p>
            <a:pPr marL="457200" lvl="0" indent="-342900" algn="l" rtl="0">
              <a:spcBef>
                <a:spcPts val="0"/>
              </a:spcBef>
              <a:spcAft>
                <a:spcPts val="0"/>
              </a:spcAft>
              <a:buSzPts val="1800"/>
              <a:buChar char="•"/>
            </a:pPr>
            <a:r>
              <a:rPr lang="en-US"/>
              <a:t>useState: Lets you add state to functional components.</a:t>
            </a:r>
            <a:endParaRPr/>
          </a:p>
          <a:p>
            <a:pPr marL="457200" lvl="0" indent="-342900" algn="l" rtl="0">
              <a:lnSpc>
                <a:spcPct val="90000"/>
              </a:lnSpc>
              <a:spcBef>
                <a:spcPts val="0"/>
              </a:spcBef>
              <a:spcAft>
                <a:spcPts val="0"/>
              </a:spcAft>
              <a:buSzPts val="1800"/>
              <a:buChar char="•"/>
            </a:pPr>
            <a:r>
              <a:rPr lang="en-US"/>
              <a:t>useEffect: Lets you perform side effects in functional components, similar to lifecycle methods in class components.</a:t>
            </a:r>
            <a:endParaRPr/>
          </a:p>
        </p:txBody>
      </p:sp>
      <p:sp>
        <p:nvSpPr>
          <p:cNvPr id="146" name="Google Shape;146;g2b4944119db_0_144"/>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Hooks presentation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g2b4944119db_0_150"/>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But there is a lot of other hooks part of React Core that may be useful to you when writing an application</a:t>
            </a:r>
            <a:endParaRPr/>
          </a:p>
          <a:p>
            <a:pPr marL="0" lvl="0" indent="0" algn="l" rtl="0">
              <a:lnSpc>
                <a:spcPct val="90000"/>
              </a:lnSpc>
              <a:spcBef>
                <a:spcPts val="0"/>
              </a:spcBef>
              <a:spcAft>
                <a:spcPts val="0"/>
              </a:spcAft>
              <a:buClr>
                <a:schemeClr val="dk1"/>
              </a:buClr>
              <a:buSzPts val="2800"/>
              <a:buNone/>
            </a:pPr>
            <a:endParaRPr/>
          </a:p>
          <a:p>
            <a:pPr marL="457200" lvl="0" indent="-342900" algn="l" rtl="0">
              <a:spcBef>
                <a:spcPts val="0"/>
              </a:spcBef>
              <a:spcAft>
                <a:spcPts val="0"/>
              </a:spcAft>
              <a:buSzPts val="1800"/>
              <a:buChar char="•"/>
            </a:pPr>
            <a:r>
              <a:rPr lang="en-US"/>
              <a:t>useContext: Lets you subscribe to React context without introducing nesting.</a:t>
            </a:r>
            <a:endParaRPr/>
          </a:p>
          <a:p>
            <a:pPr marL="457200" lvl="0" indent="-342900" algn="l" rtl="0">
              <a:spcBef>
                <a:spcPts val="0"/>
              </a:spcBef>
              <a:spcAft>
                <a:spcPts val="0"/>
              </a:spcAft>
              <a:buSzPts val="1800"/>
              <a:buChar char="•"/>
            </a:pPr>
            <a:r>
              <a:rPr lang="en-US"/>
              <a:t>useReducer: An alternative to useState that's preferable for complex state logic.</a:t>
            </a:r>
            <a:endParaRPr/>
          </a:p>
          <a:p>
            <a:pPr marL="457200" lvl="0" indent="-342900" algn="l" rtl="0">
              <a:spcBef>
                <a:spcPts val="0"/>
              </a:spcBef>
              <a:spcAft>
                <a:spcPts val="0"/>
              </a:spcAft>
              <a:buSzPts val="1800"/>
              <a:buChar char="•"/>
            </a:pPr>
            <a:r>
              <a:rPr lang="en-US"/>
              <a:t>useRef: Lets you access DOM nodes directly or store any mutable value that doesn’t cause a re-render when updated.</a:t>
            </a:r>
            <a:endParaRPr/>
          </a:p>
          <a:p>
            <a:pPr marL="457200" lvl="0" indent="-342900" algn="l" rtl="0">
              <a:lnSpc>
                <a:spcPct val="90000"/>
              </a:lnSpc>
              <a:spcBef>
                <a:spcPts val="0"/>
              </a:spcBef>
              <a:spcAft>
                <a:spcPts val="0"/>
              </a:spcAft>
              <a:buSzPts val="1800"/>
              <a:buChar char="•"/>
            </a:pPr>
            <a:r>
              <a:rPr lang="en-US"/>
              <a:t>useMemo and useCallback: Optimize performance by memoizing computations and callbacks.</a:t>
            </a:r>
            <a:endParaRPr/>
          </a:p>
        </p:txBody>
      </p:sp>
      <p:sp>
        <p:nvSpPr>
          <p:cNvPr id="153" name="Google Shape;153;g2b4944119db_0_150"/>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Hooks presentation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2b4944119db_0_156"/>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We will spend more time in the next section for each of the hooks we just saw.</a:t>
            </a:r>
            <a:endParaRPr/>
          </a:p>
          <a:p>
            <a:pPr marL="0" lvl="0" indent="0" algn="l" rtl="0">
              <a:lnSpc>
                <a:spcPct val="90000"/>
              </a:lnSpc>
              <a:spcBef>
                <a:spcPts val="0"/>
              </a:spcBef>
              <a:spcAft>
                <a:spcPts val="0"/>
              </a:spcAft>
              <a:buClr>
                <a:schemeClr val="dk1"/>
              </a:buClr>
              <a:buSzPts val="2800"/>
              <a:buNone/>
            </a:pPr>
            <a:endParaRPr/>
          </a:p>
          <a:p>
            <a:pPr marL="0" lvl="0" indent="0" algn="l" rtl="0">
              <a:spcBef>
                <a:spcPts val="0"/>
              </a:spcBef>
              <a:spcAft>
                <a:spcPts val="0"/>
              </a:spcAft>
              <a:buClr>
                <a:schemeClr val="dk1"/>
              </a:buClr>
              <a:buSzPts val="1100"/>
              <a:buFont typeface="Arial"/>
              <a:buNone/>
            </a:pPr>
            <a:r>
              <a:rPr lang="en-US"/>
              <a:t>Hooks are a broad and powerful feature in React that allows you to use state and other React features in functional components, promoting cleaner and more reusable codebases.</a:t>
            </a:r>
            <a:endParaRPr/>
          </a:p>
          <a:p>
            <a:pPr marL="0" lvl="0" indent="0" algn="l" rtl="0">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2800"/>
              <a:buNone/>
            </a:pPr>
            <a:endParaRPr/>
          </a:p>
        </p:txBody>
      </p:sp>
      <p:sp>
        <p:nvSpPr>
          <p:cNvPr id="160" name="Google Shape;160;g2b4944119db_0_156"/>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Hooks presentation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g29a5f29c3f5_0_0"/>
          <p:cNvPicPr preferRelativeResize="0"/>
          <p:nvPr/>
        </p:nvPicPr>
        <p:blipFill rotWithShape="1">
          <a:blip r:embed="rId3">
            <a:alphaModFix/>
          </a:blip>
          <a:srcRect/>
          <a:stretch/>
        </p:blipFill>
        <p:spPr>
          <a:xfrm>
            <a:off x="4882413" y="2215413"/>
            <a:ext cx="2427174" cy="2427174"/>
          </a:xfrm>
          <a:prstGeom prst="rect">
            <a:avLst/>
          </a:prstGeom>
          <a:noFill/>
          <a:ln>
            <a:noFill/>
          </a:ln>
        </p:spPr>
      </p:pic>
      <p:sp>
        <p:nvSpPr>
          <p:cNvPr id="167" name="Google Shape;167;g29a5f29c3f5_0_0"/>
          <p:cNvSpPr txBox="1"/>
          <p:nvPr/>
        </p:nvSpPr>
        <p:spPr>
          <a:xfrm>
            <a:off x="4964200" y="4642575"/>
            <a:ext cx="2454000" cy="459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Calibri"/>
                <a:ea typeface="Calibri"/>
                <a:cs typeface="Calibri"/>
                <a:sym typeface="Calibri"/>
              </a:rPr>
              <a:t>Exercises</a:t>
            </a:r>
            <a:endParaRPr sz="2800" b="0" i="0" u="none" strike="noStrike" cap="none">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1"/>
          <p:cNvSpPr txBox="1">
            <a:spLocks noGrp="1"/>
          </p:cNvSpPr>
          <p:nvPr>
            <p:ph type="body" idx="1"/>
          </p:nvPr>
        </p:nvSpPr>
        <p:spPr>
          <a:xfrm>
            <a:off x="844550" y="1786740"/>
            <a:ext cx="10515600" cy="2851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5400"/>
              <a:buNone/>
            </a:pPr>
            <a:r>
              <a:rPr lang="en-US"/>
              <a:t>2. React Hooks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1ef7816a8d7_0_180"/>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en-US"/>
              <a:t>The useState hook is the most basic Hook that allows you to add state to functional components. </a:t>
            </a:r>
            <a:endParaRPr/>
          </a:p>
          <a:p>
            <a:pPr marL="0" lvl="0" indent="0" algn="l" rtl="0">
              <a:lnSpc>
                <a:spcPct val="90000"/>
              </a:lnSpc>
              <a:spcBef>
                <a:spcPts val="0"/>
              </a:spcBef>
              <a:spcAft>
                <a:spcPts val="0"/>
              </a:spcAft>
              <a:buClr>
                <a:schemeClr val="dk1"/>
              </a:buClr>
              <a:buSzPts val="1100"/>
              <a:buNone/>
            </a:pPr>
            <a:endParaRPr/>
          </a:p>
          <a:p>
            <a:pPr marL="0" lvl="0" indent="0" algn="l" rtl="0">
              <a:lnSpc>
                <a:spcPct val="90000"/>
              </a:lnSpc>
              <a:spcBef>
                <a:spcPts val="0"/>
              </a:spcBef>
              <a:spcAft>
                <a:spcPts val="0"/>
              </a:spcAft>
              <a:buClr>
                <a:schemeClr val="dk1"/>
              </a:buClr>
              <a:buSzPts val="1100"/>
              <a:buNone/>
            </a:pPr>
            <a:r>
              <a:rPr lang="en-US"/>
              <a:t>It returns an array containing the current state value and a function to update it. </a:t>
            </a:r>
            <a:endParaRPr/>
          </a:p>
          <a:p>
            <a:pPr marL="0" lvl="0" indent="0" algn="l" rtl="0">
              <a:lnSpc>
                <a:spcPct val="90000"/>
              </a:lnSpc>
              <a:spcBef>
                <a:spcPts val="0"/>
              </a:spcBef>
              <a:spcAft>
                <a:spcPts val="0"/>
              </a:spcAft>
              <a:buClr>
                <a:schemeClr val="dk1"/>
              </a:buClr>
              <a:buSzPts val="1100"/>
              <a:buNone/>
            </a:pPr>
            <a:r>
              <a:rPr lang="en-US"/>
              <a:t>The initial state can be set as an argument to useState.</a:t>
            </a:r>
            <a:endParaRPr/>
          </a:p>
        </p:txBody>
      </p:sp>
      <p:sp>
        <p:nvSpPr>
          <p:cNvPr id="180" name="Google Shape;180;g1ef7816a8d7_0_180"/>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React Hooks</a:t>
            </a:r>
            <a:endParaRPr/>
          </a:p>
        </p:txBody>
      </p:sp>
      <p:pic>
        <p:nvPicPr>
          <p:cNvPr id="181" name="Google Shape;181;g1ef7816a8d7_0_180"/>
          <p:cNvPicPr preferRelativeResize="0"/>
          <p:nvPr/>
        </p:nvPicPr>
        <p:blipFill>
          <a:blip r:embed="rId3">
            <a:alphaModFix/>
          </a:blip>
          <a:stretch>
            <a:fillRect/>
          </a:stretch>
        </p:blipFill>
        <p:spPr>
          <a:xfrm>
            <a:off x="495300" y="4184875"/>
            <a:ext cx="11201400" cy="876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2b4944119db_0_60"/>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en-US"/>
              <a:t>The useEffect hook lets you perform side effects in functional components. </a:t>
            </a:r>
            <a:endParaRPr/>
          </a:p>
          <a:p>
            <a:pPr marL="0" lvl="0" indent="0" algn="l" rtl="0">
              <a:lnSpc>
                <a:spcPct val="90000"/>
              </a:lnSpc>
              <a:spcBef>
                <a:spcPts val="0"/>
              </a:spcBef>
              <a:spcAft>
                <a:spcPts val="0"/>
              </a:spcAft>
              <a:buClr>
                <a:schemeClr val="dk1"/>
              </a:buClr>
              <a:buSzPts val="1100"/>
              <a:buNone/>
            </a:pPr>
            <a:endParaRPr/>
          </a:p>
          <a:p>
            <a:pPr marL="0" lvl="0" indent="0" algn="l" rtl="0">
              <a:lnSpc>
                <a:spcPct val="90000"/>
              </a:lnSpc>
              <a:spcBef>
                <a:spcPts val="0"/>
              </a:spcBef>
              <a:spcAft>
                <a:spcPts val="0"/>
              </a:spcAft>
              <a:buClr>
                <a:schemeClr val="dk1"/>
              </a:buClr>
              <a:buSzPts val="1100"/>
              <a:buNone/>
            </a:pPr>
            <a:r>
              <a:rPr lang="en-US"/>
              <a:t>It's similar to lifecycle methods componentDidMount, componentDidUpdate, and componentWillUnmount in class components. </a:t>
            </a:r>
            <a:endParaRPr/>
          </a:p>
          <a:p>
            <a:pPr marL="0" lvl="0" indent="0" algn="l" rtl="0">
              <a:lnSpc>
                <a:spcPct val="90000"/>
              </a:lnSpc>
              <a:spcBef>
                <a:spcPts val="0"/>
              </a:spcBef>
              <a:spcAft>
                <a:spcPts val="0"/>
              </a:spcAft>
              <a:buClr>
                <a:schemeClr val="dk1"/>
              </a:buClr>
              <a:buSzPts val="1100"/>
              <a:buNone/>
            </a:pPr>
            <a:r>
              <a:rPr lang="en-US"/>
              <a:t>You can use it to fetch data, set up a subscription, or manually change the DOM.</a:t>
            </a:r>
            <a:endParaRPr/>
          </a:p>
        </p:txBody>
      </p:sp>
      <p:sp>
        <p:nvSpPr>
          <p:cNvPr id="188" name="Google Shape;188;g2b4944119db_0_60"/>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React Hooks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2b4944119db_0_66"/>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endParaRPr/>
          </a:p>
        </p:txBody>
      </p:sp>
      <p:sp>
        <p:nvSpPr>
          <p:cNvPr id="195" name="Google Shape;195;g2b4944119db_0_66"/>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React Hooks</a:t>
            </a:r>
            <a:endParaRPr/>
          </a:p>
        </p:txBody>
      </p:sp>
      <p:pic>
        <p:nvPicPr>
          <p:cNvPr id="196" name="Google Shape;196;g2b4944119db_0_66"/>
          <p:cNvPicPr preferRelativeResize="0"/>
          <p:nvPr/>
        </p:nvPicPr>
        <p:blipFill>
          <a:blip r:embed="rId3">
            <a:alphaModFix/>
          </a:blip>
          <a:stretch>
            <a:fillRect/>
          </a:stretch>
        </p:blipFill>
        <p:spPr>
          <a:xfrm>
            <a:off x="495300" y="2524125"/>
            <a:ext cx="11201400" cy="1809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2b4944119db_0_72"/>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en-US"/>
              <a:t>The useContext hook allows you to access the value of a React context from functional components. </a:t>
            </a:r>
            <a:endParaRPr/>
          </a:p>
          <a:p>
            <a:pPr marL="0" lvl="0" indent="0" algn="l" rtl="0">
              <a:lnSpc>
                <a:spcPct val="90000"/>
              </a:lnSpc>
              <a:spcBef>
                <a:spcPts val="0"/>
              </a:spcBef>
              <a:spcAft>
                <a:spcPts val="0"/>
              </a:spcAft>
              <a:buClr>
                <a:schemeClr val="dk1"/>
              </a:buClr>
              <a:buSzPts val="1100"/>
              <a:buNone/>
            </a:pPr>
            <a:endParaRPr/>
          </a:p>
          <a:p>
            <a:pPr marL="0" lvl="0" indent="0" algn="l" rtl="0">
              <a:lnSpc>
                <a:spcPct val="90000"/>
              </a:lnSpc>
              <a:spcBef>
                <a:spcPts val="0"/>
              </a:spcBef>
              <a:spcAft>
                <a:spcPts val="0"/>
              </a:spcAft>
              <a:buClr>
                <a:schemeClr val="dk1"/>
              </a:buClr>
              <a:buSzPts val="1100"/>
              <a:buNone/>
            </a:pPr>
            <a:r>
              <a:rPr lang="en-US"/>
              <a:t>It simplifies the consumption of context data without wrapping components in Consumer components.</a:t>
            </a:r>
            <a:endParaRPr/>
          </a:p>
          <a:p>
            <a:pPr marL="0" lvl="0" indent="0" algn="l" rtl="0">
              <a:lnSpc>
                <a:spcPct val="90000"/>
              </a:lnSpc>
              <a:spcBef>
                <a:spcPts val="0"/>
              </a:spcBef>
              <a:spcAft>
                <a:spcPts val="0"/>
              </a:spcAft>
              <a:buClr>
                <a:schemeClr val="dk1"/>
              </a:buClr>
              <a:buSzPts val="1100"/>
              <a:buNone/>
            </a:pPr>
            <a:endParaRPr/>
          </a:p>
          <a:p>
            <a:pPr marL="0" lvl="0" indent="0" algn="l" rtl="0">
              <a:lnSpc>
                <a:spcPct val="90000"/>
              </a:lnSpc>
              <a:spcBef>
                <a:spcPts val="0"/>
              </a:spcBef>
              <a:spcAft>
                <a:spcPts val="0"/>
              </a:spcAft>
              <a:buClr>
                <a:schemeClr val="dk1"/>
              </a:buClr>
              <a:buSzPts val="1100"/>
              <a:buNone/>
            </a:pPr>
            <a:r>
              <a:rPr lang="en-US"/>
              <a:t>What’s a context? We will see that in a following chapter</a:t>
            </a:r>
            <a:endParaRPr/>
          </a:p>
        </p:txBody>
      </p:sp>
      <p:sp>
        <p:nvSpPr>
          <p:cNvPr id="203" name="Google Shape;203;g2b4944119db_0_72"/>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React Hooks</a:t>
            </a:r>
            <a:endParaRPr/>
          </a:p>
        </p:txBody>
      </p:sp>
      <p:pic>
        <p:nvPicPr>
          <p:cNvPr id="204" name="Google Shape;204;g2b4944119db_0_72"/>
          <p:cNvPicPr preferRelativeResize="0"/>
          <p:nvPr/>
        </p:nvPicPr>
        <p:blipFill>
          <a:blip r:embed="rId3">
            <a:alphaModFix/>
          </a:blip>
          <a:stretch>
            <a:fillRect/>
          </a:stretch>
        </p:blipFill>
        <p:spPr>
          <a:xfrm>
            <a:off x="495300" y="4512125"/>
            <a:ext cx="11201400" cy="895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2b4944119db_0_78"/>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en-US"/>
              <a:t>The useReducer hook is usually preferable for managing complex state logic that involves multiple sub-values or when the next state depends on the previous one. </a:t>
            </a:r>
            <a:endParaRPr/>
          </a:p>
          <a:p>
            <a:pPr marL="0" lvl="0" indent="0" algn="l" rtl="0">
              <a:lnSpc>
                <a:spcPct val="90000"/>
              </a:lnSpc>
              <a:spcBef>
                <a:spcPts val="0"/>
              </a:spcBef>
              <a:spcAft>
                <a:spcPts val="0"/>
              </a:spcAft>
              <a:buClr>
                <a:schemeClr val="dk1"/>
              </a:buClr>
              <a:buSzPts val="1100"/>
              <a:buNone/>
            </a:pPr>
            <a:endParaRPr/>
          </a:p>
          <a:p>
            <a:pPr marL="0" lvl="0" indent="0" algn="l" rtl="0">
              <a:lnSpc>
                <a:spcPct val="90000"/>
              </a:lnSpc>
              <a:spcBef>
                <a:spcPts val="0"/>
              </a:spcBef>
              <a:spcAft>
                <a:spcPts val="0"/>
              </a:spcAft>
              <a:buClr>
                <a:schemeClr val="dk1"/>
              </a:buClr>
              <a:buSzPts val="1100"/>
              <a:buNone/>
            </a:pPr>
            <a:r>
              <a:rPr lang="en-US"/>
              <a:t>It also makes it easier to centralize state logic when different parts of the component might need to update the same state.</a:t>
            </a:r>
            <a:endParaRPr/>
          </a:p>
        </p:txBody>
      </p:sp>
      <p:sp>
        <p:nvSpPr>
          <p:cNvPr id="211" name="Google Shape;211;g2b4944119db_0_78"/>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React Hooks</a:t>
            </a:r>
            <a:endParaRPr/>
          </a:p>
        </p:txBody>
      </p:sp>
      <p:pic>
        <p:nvPicPr>
          <p:cNvPr id="212" name="Google Shape;212;g2b4944119db_0_78"/>
          <p:cNvPicPr preferRelativeResize="0"/>
          <p:nvPr/>
        </p:nvPicPr>
        <p:blipFill>
          <a:blip r:embed="rId3">
            <a:alphaModFix/>
          </a:blip>
          <a:stretch>
            <a:fillRect/>
          </a:stretch>
        </p:blipFill>
        <p:spPr>
          <a:xfrm>
            <a:off x="495300" y="4114125"/>
            <a:ext cx="11201400" cy="895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
          <p:cNvSpPr txBox="1">
            <a:spLocks noGrp="1"/>
          </p:cNvSpPr>
          <p:nvPr>
            <p:ph type="body" idx="1"/>
          </p:nvPr>
        </p:nvSpPr>
        <p:spPr>
          <a:xfrm>
            <a:off x="838200" y="2176669"/>
            <a:ext cx="10515600" cy="400029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dirty="0"/>
              <a:t>By the end of the course, students should:</a:t>
            </a:r>
            <a:endParaRPr dirty="0"/>
          </a:p>
          <a:p>
            <a:pPr marL="457200" lvl="0" indent="-342900" algn="l" rtl="0">
              <a:lnSpc>
                <a:spcPct val="90000"/>
              </a:lnSpc>
              <a:spcBef>
                <a:spcPts val="0"/>
              </a:spcBef>
              <a:spcAft>
                <a:spcPts val="0"/>
              </a:spcAft>
              <a:buSzPts val="1800"/>
              <a:buChar char="•"/>
            </a:pPr>
            <a:r>
              <a:rPr lang="en-US" dirty="0"/>
              <a:t>Understand what is a “hook” in React</a:t>
            </a:r>
            <a:endParaRPr dirty="0"/>
          </a:p>
          <a:p>
            <a:pPr marL="457200" lvl="0" indent="-342900" algn="l" rtl="0">
              <a:lnSpc>
                <a:spcPct val="90000"/>
              </a:lnSpc>
              <a:spcBef>
                <a:spcPts val="0"/>
              </a:spcBef>
              <a:spcAft>
                <a:spcPts val="0"/>
              </a:spcAft>
              <a:buSzPts val="1800"/>
              <a:buChar char="•"/>
            </a:pPr>
            <a:r>
              <a:rPr lang="en-US" dirty="0"/>
              <a:t>Know basics hooks</a:t>
            </a:r>
            <a:endParaRPr dirty="0"/>
          </a:p>
          <a:p>
            <a:pPr marL="457200" lvl="0" indent="-342900" algn="l" rtl="0">
              <a:lnSpc>
                <a:spcPct val="90000"/>
              </a:lnSpc>
              <a:spcBef>
                <a:spcPts val="0"/>
              </a:spcBef>
              <a:spcAft>
                <a:spcPts val="0"/>
              </a:spcAft>
              <a:buSzPts val="1800"/>
              <a:buChar char="•"/>
            </a:pPr>
            <a:r>
              <a:rPr lang="en-US" dirty="0"/>
              <a:t>Be able to create custom hooks</a:t>
            </a:r>
            <a:endParaRPr dirty="0"/>
          </a:p>
          <a:p>
            <a:pPr marL="0" lvl="0" indent="0" algn="l" rtl="0">
              <a:lnSpc>
                <a:spcPct val="90000"/>
              </a:lnSpc>
              <a:spcBef>
                <a:spcPts val="0"/>
              </a:spcBef>
              <a:spcAft>
                <a:spcPts val="0"/>
              </a:spcAft>
              <a:buSzPts val="1800"/>
              <a:buNone/>
            </a:pPr>
            <a:endParaRPr dirty="0"/>
          </a:p>
          <a:p>
            <a:pPr marL="0" lvl="0" indent="0" algn="l" rtl="0">
              <a:lnSpc>
                <a:spcPct val="90000"/>
              </a:lnSpc>
              <a:spcBef>
                <a:spcPts val="0"/>
              </a:spcBef>
              <a:spcAft>
                <a:spcPts val="0"/>
              </a:spcAft>
              <a:buClr>
                <a:schemeClr val="dk1"/>
              </a:buClr>
              <a:buSzPts val="1100"/>
              <a:buFont typeface="Arial"/>
              <a:buNone/>
            </a:pPr>
            <a:r>
              <a:rPr lang="en-US" dirty="0"/>
              <a:t>Time:</a:t>
            </a:r>
            <a:endParaRPr dirty="0"/>
          </a:p>
          <a:p>
            <a:pPr marL="457200" lvl="0" indent="-342900" algn="l" rtl="0">
              <a:lnSpc>
                <a:spcPct val="90000"/>
              </a:lnSpc>
              <a:spcBef>
                <a:spcPts val="0"/>
              </a:spcBef>
              <a:spcAft>
                <a:spcPts val="0"/>
              </a:spcAft>
              <a:buSzPts val="1800"/>
              <a:buChar char="-"/>
            </a:pPr>
            <a:r>
              <a:rPr lang="en-US" dirty="0"/>
              <a:t>course: 1h</a:t>
            </a:r>
            <a:endParaRPr dirty="0"/>
          </a:p>
          <a:p>
            <a:pPr marL="457200" lvl="0" indent="-342900" algn="l" rtl="0">
              <a:lnSpc>
                <a:spcPct val="90000"/>
              </a:lnSpc>
              <a:spcBef>
                <a:spcPts val="0"/>
              </a:spcBef>
              <a:spcAft>
                <a:spcPts val="0"/>
              </a:spcAft>
              <a:buSzPts val="1800"/>
              <a:buChar char="-"/>
            </a:pPr>
            <a:r>
              <a:rPr lang="en-US" dirty="0"/>
              <a:t>exercises</a:t>
            </a:r>
            <a:r>
              <a:rPr lang="en-US"/>
              <a:t>: 3h</a:t>
            </a:r>
            <a:endParaRPr dirty="0"/>
          </a:p>
          <a:p>
            <a:pPr marL="0" lvl="0" indent="0" algn="l" rtl="0">
              <a:lnSpc>
                <a:spcPct val="90000"/>
              </a:lnSpc>
              <a:spcBef>
                <a:spcPts val="0"/>
              </a:spcBef>
              <a:spcAft>
                <a:spcPts val="0"/>
              </a:spcAft>
              <a:buSzPts val="1800"/>
              <a:buNone/>
            </a:pPr>
            <a:endParaRPr dirty="0"/>
          </a:p>
        </p:txBody>
      </p:sp>
      <p:sp>
        <p:nvSpPr>
          <p:cNvPr id="90" name="Google Shape;90;p2"/>
          <p:cNvSpPr txBox="1">
            <a:spLocks noGrp="1"/>
          </p:cNvSpPr>
          <p:nvPr>
            <p:ph type="body" idx="2"/>
          </p:nvPr>
        </p:nvSpPr>
        <p:spPr>
          <a:xfrm>
            <a:off x="838200" y="384352"/>
            <a:ext cx="10508974" cy="56927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3WEBD – Hooks</a:t>
            </a:r>
            <a:endParaRPr/>
          </a:p>
        </p:txBody>
      </p:sp>
      <p:sp>
        <p:nvSpPr>
          <p:cNvPr id="91" name="Google Shape;91;p2"/>
          <p:cNvSpPr txBox="1">
            <a:spLocks noGrp="1"/>
          </p:cNvSpPr>
          <p:nvPr>
            <p:ph type="body" idx="3"/>
          </p:nvPr>
        </p:nvSpPr>
        <p:spPr>
          <a:xfrm>
            <a:off x="838200" y="1352782"/>
            <a:ext cx="10441597" cy="424732"/>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dk1"/>
              </a:buClr>
              <a:buSzPts val="2400"/>
              <a:buNone/>
            </a:pPr>
            <a:r>
              <a:rPr lang="en-US"/>
              <a:t>Course Objectives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2b4944119db_0_84"/>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en-US"/>
              <a:t>The useCallback hook returns a memoized version of the callback function that only changes if one of the dependencies has changed. </a:t>
            </a:r>
            <a:endParaRPr/>
          </a:p>
          <a:p>
            <a:pPr marL="0" lvl="0" indent="0" algn="l" rtl="0">
              <a:lnSpc>
                <a:spcPct val="90000"/>
              </a:lnSpc>
              <a:spcBef>
                <a:spcPts val="0"/>
              </a:spcBef>
              <a:spcAft>
                <a:spcPts val="0"/>
              </a:spcAft>
              <a:buClr>
                <a:schemeClr val="dk1"/>
              </a:buClr>
              <a:buSzPts val="1100"/>
              <a:buNone/>
            </a:pPr>
            <a:endParaRPr/>
          </a:p>
          <a:p>
            <a:pPr marL="0" lvl="0" indent="0" algn="l" rtl="0">
              <a:lnSpc>
                <a:spcPct val="90000"/>
              </a:lnSpc>
              <a:spcBef>
                <a:spcPts val="0"/>
              </a:spcBef>
              <a:spcAft>
                <a:spcPts val="0"/>
              </a:spcAft>
              <a:buClr>
                <a:schemeClr val="dk1"/>
              </a:buClr>
              <a:buSzPts val="1100"/>
              <a:buNone/>
            </a:pPr>
            <a:r>
              <a:rPr lang="en-US"/>
              <a:t>It's useful for passing callbacks to optimized child components that rely on reference equality to prevent unnecessary renders.</a:t>
            </a:r>
            <a:endParaRPr/>
          </a:p>
        </p:txBody>
      </p:sp>
      <p:sp>
        <p:nvSpPr>
          <p:cNvPr id="219" name="Google Shape;219;g2b4944119db_0_84"/>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React Hooks</a:t>
            </a:r>
            <a:endParaRPr/>
          </a:p>
        </p:txBody>
      </p:sp>
      <p:pic>
        <p:nvPicPr>
          <p:cNvPr id="220" name="Google Shape;220;g2b4944119db_0_84"/>
          <p:cNvPicPr preferRelativeResize="0"/>
          <p:nvPr/>
        </p:nvPicPr>
        <p:blipFill>
          <a:blip r:embed="rId3">
            <a:alphaModFix/>
          </a:blip>
          <a:stretch>
            <a:fillRect/>
          </a:stretch>
        </p:blipFill>
        <p:spPr>
          <a:xfrm>
            <a:off x="495300" y="3803175"/>
            <a:ext cx="11201400" cy="1619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2b4944119db_0_90"/>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en-US"/>
              <a:t>The useMemo hook returns a memoized value. It only recalculates the memoized value when one of the dependencies has changed. This optimization helps to avoid expensive calculations on every render.</a:t>
            </a:r>
            <a:endParaRPr/>
          </a:p>
          <a:p>
            <a:pPr marL="0" lvl="0" indent="0" algn="l" rtl="0">
              <a:lnSpc>
                <a:spcPct val="90000"/>
              </a:lnSpc>
              <a:spcBef>
                <a:spcPts val="0"/>
              </a:spcBef>
              <a:spcAft>
                <a:spcPts val="0"/>
              </a:spcAft>
              <a:buClr>
                <a:schemeClr val="dk1"/>
              </a:buClr>
              <a:buSzPts val="1100"/>
              <a:buNone/>
            </a:pPr>
            <a:endParaRPr/>
          </a:p>
          <a:p>
            <a:pPr marL="0" lvl="0" indent="0" algn="l" rtl="0">
              <a:lnSpc>
                <a:spcPct val="90000"/>
              </a:lnSpc>
              <a:spcBef>
                <a:spcPts val="0"/>
              </a:spcBef>
              <a:spcAft>
                <a:spcPts val="0"/>
              </a:spcAft>
              <a:buClr>
                <a:schemeClr val="dk1"/>
              </a:buClr>
              <a:buSzPts val="1100"/>
              <a:buNone/>
            </a:pPr>
            <a:endParaRPr/>
          </a:p>
        </p:txBody>
      </p:sp>
      <p:sp>
        <p:nvSpPr>
          <p:cNvPr id="227" name="Google Shape;227;g2b4944119db_0_90"/>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React Hooks</a:t>
            </a:r>
            <a:endParaRPr/>
          </a:p>
        </p:txBody>
      </p:sp>
      <p:pic>
        <p:nvPicPr>
          <p:cNvPr id="228" name="Google Shape;228;g2b4944119db_0_90"/>
          <p:cNvPicPr preferRelativeResize="0"/>
          <p:nvPr/>
        </p:nvPicPr>
        <p:blipFill>
          <a:blip r:embed="rId3">
            <a:alphaModFix/>
          </a:blip>
          <a:stretch>
            <a:fillRect/>
          </a:stretch>
        </p:blipFill>
        <p:spPr>
          <a:xfrm>
            <a:off x="323850" y="3076575"/>
            <a:ext cx="11544300" cy="704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2b4944119db_0_96"/>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en-US"/>
              <a:t>The useRef hook allows you to persist values between renders without triggering a re-render of the component. </a:t>
            </a:r>
            <a:endParaRPr/>
          </a:p>
          <a:p>
            <a:pPr marL="0" lvl="0" indent="0" algn="l" rtl="0">
              <a:lnSpc>
                <a:spcPct val="90000"/>
              </a:lnSpc>
              <a:spcBef>
                <a:spcPts val="0"/>
              </a:spcBef>
              <a:spcAft>
                <a:spcPts val="0"/>
              </a:spcAft>
              <a:buClr>
                <a:schemeClr val="dk1"/>
              </a:buClr>
              <a:buSzPts val="1100"/>
              <a:buNone/>
            </a:pPr>
            <a:endParaRPr/>
          </a:p>
          <a:p>
            <a:pPr marL="0" lvl="0" indent="0" algn="l" rtl="0">
              <a:lnSpc>
                <a:spcPct val="90000"/>
              </a:lnSpc>
              <a:spcBef>
                <a:spcPts val="0"/>
              </a:spcBef>
              <a:spcAft>
                <a:spcPts val="0"/>
              </a:spcAft>
              <a:buClr>
                <a:schemeClr val="dk1"/>
              </a:buClr>
              <a:buSzPts val="1100"/>
              <a:buNone/>
            </a:pPr>
            <a:r>
              <a:rPr lang="en-US"/>
              <a:t>It can be used to store a mutable value that does not cause a render update when changed. </a:t>
            </a:r>
            <a:endParaRPr/>
          </a:p>
          <a:p>
            <a:pPr marL="0" lvl="0" indent="0" algn="l" rtl="0">
              <a:lnSpc>
                <a:spcPct val="90000"/>
              </a:lnSpc>
              <a:spcBef>
                <a:spcPts val="0"/>
              </a:spcBef>
              <a:spcAft>
                <a:spcPts val="0"/>
              </a:spcAft>
              <a:buClr>
                <a:schemeClr val="dk1"/>
              </a:buClr>
              <a:buSzPts val="1100"/>
              <a:buNone/>
            </a:pPr>
            <a:endParaRPr/>
          </a:p>
          <a:p>
            <a:pPr marL="0" lvl="0" indent="0" algn="l" rtl="0">
              <a:lnSpc>
                <a:spcPct val="90000"/>
              </a:lnSpc>
              <a:spcBef>
                <a:spcPts val="0"/>
              </a:spcBef>
              <a:spcAft>
                <a:spcPts val="0"/>
              </a:spcAft>
              <a:buClr>
                <a:schemeClr val="dk1"/>
              </a:buClr>
              <a:buSzPts val="1100"/>
              <a:buNone/>
            </a:pPr>
            <a:r>
              <a:rPr lang="en-US"/>
              <a:t>It’s also useful for accessing DOM elements directly.</a:t>
            </a:r>
            <a:endParaRPr/>
          </a:p>
        </p:txBody>
      </p:sp>
      <p:sp>
        <p:nvSpPr>
          <p:cNvPr id="235" name="Google Shape;235;g2b4944119db_0_96"/>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React Hooks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g2b4944119db_0_102"/>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endParaRPr/>
          </a:p>
        </p:txBody>
      </p:sp>
      <p:sp>
        <p:nvSpPr>
          <p:cNvPr id="242" name="Google Shape;242;g2b4944119db_0_102"/>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React Hooks</a:t>
            </a:r>
            <a:endParaRPr/>
          </a:p>
        </p:txBody>
      </p:sp>
      <p:pic>
        <p:nvPicPr>
          <p:cNvPr id="243" name="Google Shape;243;g2b4944119db_0_102"/>
          <p:cNvPicPr preferRelativeResize="0"/>
          <p:nvPr/>
        </p:nvPicPr>
        <p:blipFill>
          <a:blip r:embed="rId3">
            <a:alphaModFix/>
          </a:blip>
          <a:stretch>
            <a:fillRect/>
          </a:stretch>
        </p:blipFill>
        <p:spPr>
          <a:xfrm>
            <a:off x="323850" y="3076575"/>
            <a:ext cx="11544300" cy="704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2b4944119db_0_108"/>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None/>
            </a:pPr>
            <a:r>
              <a:rPr lang="en-US"/>
              <a:t>As you can see there is already multiple hooks part of the core of the framework! </a:t>
            </a:r>
            <a:br>
              <a:rPr lang="en-US"/>
            </a:br>
            <a:br>
              <a:rPr lang="en-US"/>
            </a:br>
            <a:r>
              <a:rPr lang="en-US"/>
              <a:t>You have hooks to access specific value linked to the state of your component, other hook to access a specific DOM element or optimize the rendering of your application.</a:t>
            </a:r>
            <a:endParaRPr/>
          </a:p>
          <a:p>
            <a:pPr marL="0" lvl="0" indent="0" algn="l" rtl="0">
              <a:lnSpc>
                <a:spcPct val="90000"/>
              </a:lnSpc>
              <a:spcBef>
                <a:spcPts val="0"/>
              </a:spcBef>
              <a:spcAft>
                <a:spcPts val="0"/>
              </a:spcAft>
              <a:buClr>
                <a:schemeClr val="dk1"/>
              </a:buClr>
              <a:buSzPts val="1100"/>
              <a:buNone/>
            </a:pPr>
            <a:endParaRPr/>
          </a:p>
          <a:p>
            <a:pPr marL="0" lvl="0" indent="0" algn="l" rtl="0">
              <a:lnSpc>
                <a:spcPct val="90000"/>
              </a:lnSpc>
              <a:spcBef>
                <a:spcPts val="0"/>
              </a:spcBef>
              <a:spcAft>
                <a:spcPts val="0"/>
              </a:spcAft>
              <a:buClr>
                <a:schemeClr val="dk1"/>
              </a:buClr>
              <a:buSzPts val="1100"/>
              <a:buNone/>
            </a:pPr>
            <a:r>
              <a:rPr lang="en-US"/>
              <a:t>There is a hook for everything, or almost !</a:t>
            </a:r>
            <a:endParaRPr/>
          </a:p>
        </p:txBody>
      </p:sp>
      <p:sp>
        <p:nvSpPr>
          <p:cNvPr id="250" name="Google Shape;250;g2b4944119db_0_108"/>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2. React Hooks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g29a5f29c3f5_0_74"/>
          <p:cNvPicPr preferRelativeResize="0"/>
          <p:nvPr/>
        </p:nvPicPr>
        <p:blipFill rotWithShape="1">
          <a:blip r:embed="rId3">
            <a:alphaModFix/>
          </a:blip>
          <a:srcRect/>
          <a:stretch/>
        </p:blipFill>
        <p:spPr>
          <a:xfrm>
            <a:off x="4882413" y="2215413"/>
            <a:ext cx="2427174" cy="2427174"/>
          </a:xfrm>
          <a:prstGeom prst="rect">
            <a:avLst/>
          </a:prstGeom>
          <a:noFill/>
          <a:ln>
            <a:noFill/>
          </a:ln>
        </p:spPr>
      </p:pic>
      <p:sp>
        <p:nvSpPr>
          <p:cNvPr id="257" name="Google Shape;257;g29a5f29c3f5_0_74"/>
          <p:cNvSpPr txBox="1"/>
          <p:nvPr/>
        </p:nvSpPr>
        <p:spPr>
          <a:xfrm>
            <a:off x="4964200" y="4642575"/>
            <a:ext cx="2454000" cy="459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Calibri"/>
                <a:ea typeface="Calibri"/>
                <a:cs typeface="Calibri"/>
                <a:sym typeface="Calibri"/>
              </a:rPr>
              <a:t>Exercises</a:t>
            </a:r>
            <a:endParaRPr sz="2800" b="0" i="0" u="none" strike="noStrike" cap="none">
              <a:solidFill>
                <a:schemeClr val="lt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6"/>
          <p:cNvSpPr txBox="1">
            <a:spLocks noGrp="1"/>
          </p:cNvSpPr>
          <p:nvPr>
            <p:ph type="body" idx="1"/>
          </p:nvPr>
        </p:nvSpPr>
        <p:spPr>
          <a:xfrm>
            <a:off x="844550" y="1786740"/>
            <a:ext cx="10515600" cy="2851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5400"/>
              <a:buNone/>
            </a:pPr>
            <a:r>
              <a:rPr lang="en-US"/>
              <a:t>3. Custom Hooks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g1ea83654414_0_281"/>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Font typeface="Arial"/>
              <a:buNone/>
            </a:pPr>
            <a:r>
              <a:rPr lang="en-US"/>
              <a:t>Even with a good number of hooks, this does not cover 100% of the use case for each applications, this would be too easy.</a:t>
            </a:r>
            <a:br>
              <a:rPr lang="en-US"/>
            </a:br>
            <a:br>
              <a:rPr lang="en-US"/>
            </a:br>
            <a:r>
              <a:rPr lang="en-US"/>
              <a:t>So the React team and community thought about it and designed a way to allow you to create your custom hooks.</a:t>
            </a:r>
            <a:br>
              <a:rPr lang="en-US"/>
            </a:br>
            <a:r>
              <a:rPr lang="en-US"/>
              <a:t>After all, a hook should only be a function</a:t>
            </a:r>
            <a:endParaRPr/>
          </a:p>
        </p:txBody>
      </p:sp>
      <p:sp>
        <p:nvSpPr>
          <p:cNvPr id="270" name="Google Shape;270;g1ea83654414_0_281"/>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Custom Hooks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g2b4944119db_0_0"/>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Font typeface="Arial"/>
              <a:buNone/>
            </a:pPr>
            <a:r>
              <a:rPr lang="en-US"/>
              <a:t>Beyond the built-in Hooks, React allows you to create your own Hooks. </a:t>
            </a:r>
            <a:endParaRPr/>
          </a:p>
          <a:p>
            <a:pPr marL="0" lvl="0" indent="0" algn="l" rtl="0">
              <a:lnSpc>
                <a:spcPct val="90000"/>
              </a:lnSpc>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1100"/>
              <a:buFont typeface="Arial"/>
              <a:buNone/>
            </a:pPr>
            <a:r>
              <a:rPr lang="en-US"/>
              <a:t>This lets you extract component logic into reusable functions. A custom Hook is a JavaScript function whose name starts with ”use” and that may call other Hooks.</a:t>
            </a:r>
            <a:endParaRPr/>
          </a:p>
        </p:txBody>
      </p:sp>
      <p:sp>
        <p:nvSpPr>
          <p:cNvPr id="277" name="Google Shape;277;g2b4944119db_0_0"/>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Custom Hooks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2b4944119db_0_6"/>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There are two main rules you must follow when using Hooks:</a:t>
            </a:r>
            <a:endParaRPr/>
          </a:p>
          <a:p>
            <a:pPr marL="0" lvl="0" indent="0" algn="l" rtl="0">
              <a:spcBef>
                <a:spcPts val="0"/>
              </a:spcBef>
              <a:spcAft>
                <a:spcPts val="0"/>
              </a:spcAft>
              <a:buClr>
                <a:schemeClr val="dk1"/>
              </a:buClr>
              <a:buSzPts val="1100"/>
              <a:buFont typeface="Arial"/>
              <a:buNone/>
            </a:pPr>
            <a:endParaRPr/>
          </a:p>
          <a:p>
            <a:pPr marL="457200" lvl="0" indent="-342900" algn="l" rtl="0">
              <a:spcBef>
                <a:spcPts val="0"/>
              </a:spcBef>
              <a:spcAft>
                <a:spcPts val="0"/>
              </a:spcAft>
              <a:buSzPts val="1800"/>
              <a:buChar char="•"/>
            </a:pPr>
            <a:r>
              <a:rPr lang="en-US"/>
              <a:t>Only Call Hooks at the Top Level: Don’t call Hooks inside loops, conditions, or nested functions.</a:t>
            </a:r>
            <a:endParaRPr/>
          </a:p>
          <a:p>
            <a:pPr marL="457200" lvl="0" indent="-342900" algn="l" rtl="0">
              <a:lnSpc>
                <a:spcPct val="90000"/>
              </a:lnSpc>
              <a:spcBef>
                <a:spcPts val="0"/>
              </a:spcBef>
              <a:spcAft>
                <a:spcPts val="0"/>
              </a:spcAft>
              <a:buSzPts val="1800"/>
              <a:buChar char="•"/>
            </a:pPr>
            <a:r>
              <a:rPr lang="en-US"/>
              <a:t>Only Call Hooks from React Functions: Call them from within React functional components, not regular JavaScript functions.</a:t>
            </a:r>
            <a:endParaRPr/>
          </a:p>
        </p:txBody>
      </p:sp>
      <p:sp>
        <p:nvSpPr>
          <p:cNvPr id="284" name="Google Shape;284;g2b4944119db_0_6"/>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Custom Hooks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7"/>
          <p:cNvSpPr txBox="1">
            <a:spLocks noGrp="1"/>
          </p:cNvSpPr>
          <p:nvPr>
            <p:ph type="body" idx="1"/>
          </p:nvPr>
        </p:nvSpPr>
        <p:spPr>
          <a:xfrm>
            <a:off x="831850" y="396327"/>
            <a:ext cx="10688150" cy="9144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3200"/>
              <a:buNone/>
            </a:pPr>
            <a:r>
              <a:rPr lang="en-US"/>
              <a:t>Summary</a:t>
            </a:r>
            <a:endParaRPr/>
          </a:p>
        </p:txBody>
      </p:sp>
      <p:sp>
        <p:nvSpPr>
          <p:cNvPr id="98" name="Google Shape;98;p7"/>
          <p:cNvSpPr txBox="1">
            <a:spLocks noGrp="1"/>
          </p:cNvSpPr>
          <p:nvPr>
            <p:ph type="body" idx="2"/>
          </p:nvPr>
        </p:nvSpPr>
        <p:spPr>
          <a:xfrm>
            <a:off x="844550" y="2559496"/>
            <a:ext cx="10688150" cy="3560504"/>
          </a:xfrm>
          <a:prstGeom prst="rect">
            <a:avLst/>
          </a:prstGeom>
          <a:noFill/>
          <a:ln>
            <a:noFill/>
          </a:ln>
        </p:spPr>
        <p:txBody>
          <a:bodyPr spcFirstLastPara="1" wrap="square" lIns="91425" tIns="45700" rIns="91425" bIns="45700" anchor="t" anchorCtr="0">
            <a:normAutofit/>
          </a:bodyPr>
          <a:lstStyle/>
          <a:p>
            <a:pPr marL="742950" lvl="0" indent="-742950" algn="l" rtl="0">
              <a:lnSpc>
                <a:spcPct val="90000"/>
              </a:lnSpc>
              <a:spcBef>
                <a:spcPts val="0"/>
              </a:spcBef>
              <a:spcAft>
                <a:spcPts val="0"/>
              </a:spcAft>
              <a:buClr>
                <a:schemeClr val="lt1"/>
              </a:buClr>
              <a:buSzPts val="3600"/>
              <a:buFont typeface="Calibri"/>
              <a:buAutoNum type="arabicPeriod"/>
            </a:pPr>
            <a:r>
              <a:rPr lang="en-US"/>
              <a:t>Hooks presentation</a:t>
            </a:r>
            <a:endParaRPr/>
          </a:p>
          <a:p>
            <a:pPr marL="742950" lvl="0" indent="-742950" algn="l" rtl="0">
              <a:lnSpc>
                <a:spcPct val="90000"/>
              </a:lnSpc>
              <a:spcBef>
                <a:spcPts val="0"/>
              </a:spcBef>
              <a:spcAft>
                <a:spcPts val="0"/>
              </a:spcAft>
              <a:buSzPts val="3600"/>
              <a:buAutoNum type="arabicPeriod"/>
            </a:pPr>
            <a:r>
              <a:rPr lang="en-US"/>
              <a:t>React Hooks</a:t>
            </a:r>
            <a:endParaRPr/>
          </a:p>
          <a:p>
            <a:pPr marL="742950" lvl="0" indent="-742950" algn="l" rtl="0">
              <a:lnSpc>
                <a:spcPct val="90000"/>
              </a:lnSpc>
              <a:spcBef>
                <a:spcPts val="0"/>
              </a:spcBef>
              <a:spcAft>
                <a:spcPts val="0"/>
              </a:spcAft>
              <a:buSzPts val="3600"/>
              <a:buAutoNum type="arabicPeriod"/>
            </a:pPr>
            <a:r>
              <a:rPr lang="en-US"/>
              <a:t>Custom Hooks</a:t>
            </a:r>
            <a:endParaRPr/>
          </a:p>
          <a:p>
            <a:pPr marL="0" lvl="0" indent="0" algn="l" rtl="0">
              <a:lnSpc>
                <a:spcPct val="90000"/>
              </a:lnSpc>
              <a:spcBef>
                <a:spcPts val="0"/>
              </a:spcBef>
              <a:spcAft>
                <a:spcPts val="0"/>
              </a:spcAft>
              <a:buSzPts val="3600"/>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g2b4944119db_0_12"/>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Font typeface="Arial"/>
              <a:buNone/>
            </a:pPr>
            <a:endParaRPr/>
          </a:p>
        </p:txBody>
      </p:sp>
      <p:sp>
        <p:nvSpPr>
          <p:cNvPr id="291" name="Google Shape;291;g2b4944119db_0_12"/>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Custom Hooks</a:t>
            </a:r>
            <a:endParaRPr/>
          </a:p>
        </p:txBody>
      </p:sp>
      <p:pic>
        <p:nvPicPr>
          <p:cNvPr id="292" name="Google Shape;292;g2b4944119db_0_12"/>
          <p:cNvPicPr preferRelativeResize="0"/>
          <p:nvPr/>
        </p:nvPicPr>
        <p:blipFill>
          <a:blip r:embed="rId3">
            <a:alphaModFix/>
          </a:blip>
          <a:stretch>
            <a:fillRect/>
          </a:stretch>
        </p:blipFill>
        <p:spPr>
          <a:xfrm>
            <a:off x="323850" y="1971675"/>
            <a:ext cx="11544300" cy="29146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g2b4944119db_0_18"/>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100"/>
              <a:buFont typeface="Arial"/>
              <a:buNone/>
            </a:pPr>
            <a:r>
              <a:rPr lang="en-US"/>
              <a:t>Hooks have revolutionized the way components are written in React by providing a more intuitive and functional approach to using React's features. </a:t>
            </a:r>
            <a:endParaRPr/>
          </a:p>
          <a:p>
            <a:pPr marL="0" lvl="0" indent="0" algn="l" rtl="0">
              <a:lnSpc>
                <a:spcPct val="90000"/>
              </a:lnSpc>
              <a:spcBef>
                <a:spcPts val="0"/>
              </a:spcBef>
              <a:spcAft>
                <a:spcPts val="0"/>
              </a:spcAft>
              <a:buClr>
                <a:schemeClr val="dk1"/>
              </a:buClr>
              <a:buSzPts val="1100"/>
              <a:buFont typeface="Arial"/>
              <a:buNone/>
            </a:pPr>
            <a:endParaRPr/>
          </a:p>
          <a:p>
            <a:pPr marL="0" lvl="0" indent="0" algn="l" rtl="0">
              <a:lnSpc>
                <a:spcPct val="90000"/>
              </a:lnSpc>
              <a:spcBef>
                <a:spcPts val="0"/>
              </a:spcBef>
              <a:spcAft>
                <a:spcPts val="0"/>
              </a:spcAft>
              <a:buClr>
                <a:schemeClr val="dk1"/>
              </a:buClr>
              <a:buSzPts val="1100"/>
              <a:buFont typeface="Arial"/>
              <a:buNone/>
            </a:pPr>
            <a:r>
              <a:rPr lang="en-US"/>
              <a:t>By understanding and applying these Hooks effectively, you can build sophisticated and efficient web applications with cleaner and more modular code.</a:t>
            </a:r>
            <a:endParaRPr/>
          </a:p>
        </p:txBody>
      </p:sp>
      <p:sp>
        <p:nvSpPr>
          <p:cNvPr id="299" name="Google Shape;299;g2b4944119db_0_18"/>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3. Custom Hooks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pic>
        <p:nvPicPr>
          <p:cNvPr id="305" name="Google Shape;305;g29a5f29c3f5_0_296"/>
          <p:cNvPicPr preferRelativeResize="0"/>
          <p:nvPr/>
        </p:nvPicPr>
        <p:blipFill rotWithShape="1">
          <a:blip r:embed="rId3">
            <a:alphaModFix/>
          </a:blip>
          <a:srcRect/>
          <a:stretch/>
        </p:blipFill>
        <p:spPr>
          <a:xfrm>
            <a:off x="4882413" y="2215413"/>
            <a:ext cx="2427174" cy="2427174"/>
          </a:xfrm>
          <a:prstGeom prst="rect">
            <a:avLst/>
          </a:prstGeom>
          <a:noFill/>
          <a:ln>
            <a:noFill/>
          </a:ln>
        </p:spPr>
      </p:pic>
      <p:sp>
        <p:nvSpPr>
          <p:cNvPr id="306" name="Google Shape;306;g29a5f29c3f5_0_296"/>
          <p:cNvSpPr txBox="1"/>
          <p:nvPr/>
        </p:nvSpPr>
        <p:spPr>
          <a:xfrm>
            <a:off x="4964200" y="4642575"/>
            <a:ext cx="2454000" cy="459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Calibri"/>
                <a:ea typeface="Calibri"/>
                <a:cs typeface="Calibri"/>
                <a:sym typeface="Calibri"/>
              </a:rPr>
              <a:t>Exercises</a:t>
            </a:r>
            <a:endParaRPr sz="2800" b="0" i="0" u="none" strike="noStrike" cap="none">
              <a:solidFill>
                <a:schemeClr val="lt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77"/>
          <p:cNvSpPr txBox="1">
            <a:spLocks noGrp="1"/>
          </p:cNvSpPr>
          <p:nvPr>
            <p:ph type="body" idx="1"/>
          </p:nvPr>
        </p:nvSpPr>
        <p:spPr>
          <a:xfrm>
            <a:off x="838199" y="365126"/>
            <a:ext cx="10515599" cy="57909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3200"/>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8"/>
          <p:cNvSpPr txBox="1">
            <a:spLocks noGrp="1"/>
          </p:cNvSpPr>
          <p:nvPr>
            <p:ph type="body" idx="1"/>
          </p:nvPr>
        </p:nvSpPr>
        <p:spPr>
          <a:xfrm>
            <a:off x="844550" y="1786740"/>
            <a:ext cx="10515600" cy="2851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5400"/>
              <a:buNone/>
            </a:pPr>
            <a:r>
              <a:rPr lang="en-US"/>
              <a:t>1. Hooks presentation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9"/>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In React, a Hook is a special function that lets you "hook into" React features from within a functional component. </a:t>
            </a:r>
            <a:endParaRPr/>
          </a:p>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0"/>
              </a:spcBef>
              <a:spcAft>
                <a:spcPts val="0"/>
              </a:spcAft>
              <a:buClr>
                <a:schemeClr val="dk1"/>
              </a:buClr>
              <a:buSzPts val="2800"/>
              <a:buNone/>
            </a:pPr>
            <a:r>
              <a:rPr lang="en-US"/>
              <a:t>Introduced in React 16.8, Hooks offer a powerful and expressive way to use stateful logic and React lifecycle features without writing a class component. </a:t>
            </a:r>
            <a:endParaRPr/>
          </a:p>
        </p:txBody>
      </p:sp>
      <p:sp>
        <p:nvSpPr>
          <p:cNvPr id="111" name="Google Shape;111;p9"/>
          <p:cNvSpPr txBox="1">
            <a:spLocks noGrp="1"/>
          </p:cNvSpPr>
          <p:nvPr>
            <p:ph type="body" idx="2"/>
          </p:nvPr>
        </p:nvSpPr>
        <p:spPr>
          <a:xfrm>
            <a:off x="838200" y="384352"/>
            <a:ext cx="10508974" cy="56927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Hooks presentation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2b4944119db_0_120"/>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Hooks enable you to use state, lifecycle methods, context, and other React features in functional components, making them just as powerful as class components for building complex UIs while keeping your component tree more concise and easier to understand.</a:t>
            </a:r>
            <a:endParaRPr/>
          </a:p>
        </p:txBody>
      </p:sp>
      <p:sp>
        <p:nvSpPr>
          <p:cNvPr id="118" name="Google Shape;118;g2b4944119db_0_120"/>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Hooks presentation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2b4944119db_0_126"/>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a:t>Hooks address several key issues in React development and try to solve them in an “easy” way</a:t>
            </a:r>
            <a:endParaRPr/>
          </a:p>
          <a:p>
            <a:pPr marL="0" lvl="0" indent="0" algn="l" rtl="0">
              <a:spcBef>
                <a:spcPts val="0"/>
              </a:spcBef>
              <a:spcAft>
                <a:spcPts val="0"/>
              </a:spcAft>
              <a:buClr>
                <a:schemeClr val="dk1"/>
              </a:buClr>
              <a:buSzPts val="1100"/>
              <a:buFont typeface="Arial"/>
              <a:buNone/>
            </a:pPr>
            <a:endParaRPr/>
          </a:p>
          <a:p>
            <a:pPr marL="457200" lvl="0" indent="-342900" algn="l" rtl="0">
              <a:lnSpc>
                <a:spcPct val="90000"/>
              </a:lnSpc>
              <a:spcBef>
                <a:spcPts val="0"/>
              </a:spcBef>
              <a:spcAft>
                <a:spcPts val="0"/>
              </a:spcAft>
              <a:buSzPts val="1800"/>
              <a:buChar char="•"/>
            </a:pPr>
            <a:r>
              <a:rPr lang="en-US"/>
              <a:t>Reusability of Stateful Logic: Before Hooks, sharing logic between components (like connecting to a store or managing subscriptions) involved complex patterns such as render props or higher-order components. Hooks allow you to extract stateful logic into reusable functions, making it easier to share this logic across components.</a:t>
            </a:r>
            <a:endParaRPr/>
          </a:p>
        </p:txBody>
      </p:sp>
      <p:sp>
        <p:nvSpPr>
          <p:cNvPr id="125" name="Google Shape;125;g2b4944119db_0_126"/>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Hooks presentation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2b4944119db_0_132"/>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0"/>
              </a:spcBef>
              <a:spcAft>
                <a:spcPts val="0"/>
              </a:spcAft>
              <a:buSzPts val="1800"/>
              <a:buChar char="•"/>
            </a:pPr>
            <a:r>
              <a:rPr lang="en-US"/>
              <a:t>Complex Components Become Hard to Understand: Class components can become difficult to follow as they grow in size and complexity. Lifecycle methods often contain unrelated logic that needs to be split across several methods. Hooks let you split one component into smaller functions based on what pieces are related (such as setting up a subscription or fetching data), rather than forcing a split based on lifecycle methods.</a:t>
            </a:r>
            <a:endParaRPr/>
          </a:p>
        </p:txBody>
      </p:sp>
      <p:sp>
        <p:nvSpPr>
          <p:cNvPr id="132" name="Google Shape;132;g2b4944119db_0_132"/>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Hooks presentation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2b4944119db_0_138"/>
          <p:cNvSpPr txBox="1">
            <a:spLocks noGrp="1"/>
          </p:cNvSpPr>
          <p:nvPr>
            <p:ph type="body" idx="1"/>
          </p:nvPr>
        </p:nvSpPr>
        <p:spPr>
          <a:xfrm>
            <a:off x="838200" y="1572648"/>
            <a:ext cx="10515600" cy="4604400"/>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0"/>
              </a:spcBef>
              <a:spcAft>
                <a:spcPts val="0"/>
              </a:spcAft>
              <a:buSzPts val="1800"/>
              <a:buChar char="•"/>
            </a:pPr>
            <a:r>
              <a:rPr lang="en-US"/>
              <a:t>Classes Confuse Both People and Machines: Classes in JavaScript can be tricky to understand due to their this keyword usage and how they work differently from classes in other languages. Additionally, classes don’t minify very well, and they make hot reloading flaky. Hooks let you use more of React’s features without classes.</a:t>
            </a:r>
            <a:endParaRPr/>
          </a:p>
        </p:txBody>
      </p:sp>
      <p:sp>
        <p:nvSpPr>
          <p:cNvPr id="139" name="Google Shape;139;g2b4944119db_0_138"/>
          <p:cNvSpPr txBox="1">
            <a:spLocks noGrp="1"/>
          </p:cNvSpPr>
          <p:nvPr>
            <p:ph type="body" idx="2"/>
          </p:nvPr>
        </p:nvSpPr>
        <p:spPr>
          <a:xfrm>
            <a:off x="838200" y="384352"/>
            <a:ext cx="10509000" cy="569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200"/>
              <a:buNone/>
            </a:pPr>
            <a:r>
              <a:rPr lang="en-US"/>
              <a:t>1. Hooks presentation</a:t>
            </a:r>
            <a:endParaRPr/>
          </a:p>
        </p:txBody>
      </p:sp>
    </p:spTree>
  </p:cSld>
  <p:clrMapOvr>
    <a:masterClrMapping/>
  </p:clrMapOvr>
</p:sld>
</file>

<file path=ppt/theme/theme1.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1258</Words>
  <Application>Microsoft Macintosh PowerPoint</Application>
  <PresentationFormat>Grand écran</PresentationFormat>
  <Paragraphs>140</Paragraphs>
  <Slides>34</Slides>
  <Notes>34</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34</vt:i4>
      </vt:variant>
    </vt:vector>
  </HeadingPairs>
  <TitlesOfParts>
    <vt:vector size="37" baseType="lpstr">
      <vt:lpstr>Arial</vt:lpstr>
      <vt:lpstr>Calibri</vt:lpstr>
      <vt:lpstr>Thème Office</vt:lpstr>
      <vt:lpstr>Hooks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Hooks</dc:title>
  <dc:creator>Draltan Marin</dc:creator>
  <cp:lastModifiedBy>Bruno Durand</cp:lastModifiedBy>
  <cp:revision>1</cp:revision>
  <dcterms:created xsi:type="dcterms:W3CDTF">2023-09-21T14:17:13Z</dcterms:created>
  <dcterms:modified xsi:type="dcterms:W3CDTF">2024-02-02T14:31:24Z</dcterms:modified>
</cp:coreProperties>
</file>