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4" r:id="rId7"/>
    <p:sldId id="278" r:id="rId8"/>
    <p:sldId id="279" r:id="rId9"/>
    <p:sldId id="280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>
    <p:extLst>
      <p:ext uri="{19B8F6BF-5375-455C-9EA6-DF929625EA0E}">
        <p15:presenceInfo xmlns:p15="http://schemas.microsoft.com/office/powerpoint/2012/main" userId="7b484f729f5745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Front-end 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Front-end 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Back-end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Database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3/27/2022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3/27/2022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3/27/2022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80" y="750771"/>
            <a:ext cx="11233248" cy="1958149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ACCOUNT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3451" y="3212976"/>
            <a:ext cx="4597905" cy="3456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Seema SINGH</a:t>
            </a:r>
          </a:p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Sweety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Catherine J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THIPPUSULTHAN U 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VELMURUGAN K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YAZHINI S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03177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24000"/>
            <a:ext cx="96012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banking has initially been in the form of automatic teller machines and telephone 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recently, it has been transferred made by the Internet also.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management system is an application for maintaining an already existing customer's account in a bank.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the access to the customer to deposit/withdraw the cash from his account, also to view reports of their account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any of these options customer will interact with the application and do the corresponding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10057184" cy="1008112"/>
          </a:xfrm>
        </p:spPr>
        <p:txBody>
          <a:bodyPr>
            <a:normAutofit/>
          </a:bodyPr>
          <a:lstStyle/>
          <a:p>
            <a:r>
              <a:rPr lang="en-US" sz="6000" dirty="0"/>
              <a:t>Technology used: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066114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0273" y="1257035"/>
            <a:ext cx="4968552" cy="5184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HTML-5/CSS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Angular-8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JPA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Boot-2.5.10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Tomcat-8.5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F962-03C0-474F-8B80-708E73EB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2412" y="324874"/>
            <a:ext cx="11206981" cy="504056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Architecture Diagram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986C962C-70F4-4A18-A791-70FA60A5B85B}"/>
              </a:ext>
            </a:extLst>
          </p:cNvPr>
          <p:cNvSpPr/>
          <p:nvPr/>
        </p:nvSpPr>
        <p:spPr>
          <a:xfrm>
            <a:off x="5446338" y="5122609"/>
            <a:ext cx="1368152" cy="1296144"/>
          </a:xfrm>
          <a:prstGeom prst="ca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B2047E-B169-49D5-A43D-6F7E784BA06E}"/>
              </a:ext>
            </a:extLst>
          </p:cNvPr>
          <p:cNvSpPr/>
          <p:nvPr/>
        </p:nvSpPr>
        <p:spPr>
          <a:xfrm>
            <a:off x="4996289" y="4410601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Repository classes</a:t>
            </a:r>
            <a:endParaRPr lang="en-IN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87455F-56FD-48AC-8AFF-184D39767015}"/>
              </a:ext>
            </a:extLst>
          </p:cNvPr>
          <p:cNvSpPr/>
          <p:nvPr/>
        </p:nvSpPr>
        <p:spPr>
          <a:xfrm>
            <a:off x="4996289" y="3489843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Entity/Model class</a:t>
            </a:r>
            <a:endParaRPr lang="en-IN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D9B955-786F-4B64-80FF-6849968D2486}"/>
              </a:ext>
            </a:extLst>
          </p:cNvPr>
          <p:cNvSpPr/>
          <p:nvPr/>
        </p:nvSpPr>
        <p:spPr>
          <a:xfrm>
            <a:off x="4540503" y="3021151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3FF984-C5EF-477A-85AE-1E2819E03994}"/>
              </a:ext>
            </a:extLst>
          </p:cNvPr>
          <p:cNvSpPr/>
          <p:nvPr/>
        </p:nvSpPr>
        <p:spPr>
          <a:xfrm>
            <a:off x="4540503" y="2567680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A37A2F-6C3C-4193-896F-3EE20BB46497}"/>
              </a:ext>
            </a:extLst>
          </p:cNvPr>
          <p:cNvSpPr/>
          <p:nvPr/>
        </p:nvSpPr>
        <p:spPr>
          <a:xfrm>
            <a:off x="6346440" y="2567680"/>
            <a:ext cx="144016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FED4E6-C4D8-4250-BE7D-F0566E9789B0}"/>
              </a:ext>
            </a:extLst>
          </p:cNvPr>
          <p:cNvSpPr/>
          <p:nvPr/>
        </p:nvSpPr>
        <p:spPr>
          <a:xfrm>
            <a:off x="6346439" y="3036372"/>
            <a:ext cx="1440160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281399-A459-4687-B011-ED755207C34D}"/>
              </a:ext>
            </a:extLst>
          </p:cNvPr>
          <p:cNvSpPr/>
          <p:nvPr/>
        </p:nvSpPr>
        <p:spPr>
          <a:xfrm>
            <a:off x="6356481" y="1638151"/>
            <a:ext cx="1237879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80218B-A77D-40DC-ABF1-F120DFBA1516}"/>
              </a:ext>
            </a:extLst>
          </p:cNvPr>
          <p:cNvSpPr/>
          <p:nvPr/>
        </p:nvSpPr>
        <p:spPr>
          <a:xfrm>
            <a:off x="6356481" y="1143317"/>
            <a:ext cx="1237879" cy="35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825906-C53E-4940-A12D-D7B3B9790692}"/>
              </a:ext>
            </a:extLst>
          </p:cNvPr>
          <p:cNvSpPr/>
          <p:nvPr/>
        </p:nvSpPr>
        <p:spPr>
          <a:xfrm>
            <a:off x="4482117" y="1168061"/>
            <a:ext cx="1237879" cy="35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9BB641-7803-40C2-B132-AF3C4F0858FE}"/>
              </a:ext>
            </a:extLst>
          </p:cNvPr>
          <p:cNvSpPr/>
          <p:nvPr/>
        </p:nvSpPr>
        <p:spPr>
          <a:xfrm>
            <a:off x="3862164" y="1019699"/>
            <a:ext cx="4752528" cy="1132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23C842-968F-4819-8FB3-D33809FB6193}"/>
              </a:ext>
            </a:extLst>
          </p:cNvPr>
          <p:cNvSpPr/>
          <p:nvPr/>
        </p:nvSpPr>
        <p:spPr>
          <a:xfrm>
            <a:off x="3862164" y="2268341"/>
            <a:ext cx="4752528" cy="1932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077A3FCF-5A86-46E0-80C9-505C1360B2E0}"/>
              </a:ext>
            </a:extLst>
          </p:cNvPr>
          <p:cNvSpPr/>
          <p:nvPr/>
        </p:nvSpPr>
        <p:spPr>
          <a:xfrm>
            <a:off x="4942285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3648FF9E-A516-4423-B3E1-570AA8CA24F7}"/>
              </a:ext>
            </a:extLst>
          </p:cNvPr>
          <p:cNvSpPr/>
          <p:nvPr/>
        </p:nvSpPr>
        <p:spPr>
          <a:xfrm>
            <a:off x="4942284" y="2012431"/>
            <a:ext cx="360039" cy="544174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CC02CE09-0C4F-47A6-9148-13E52AD1E2DF}"/>
              </a:ext>
            </a:extLst>
          </p:cNvPr>
          <p:cNvSpPr/>
          <p:nvPr/>
        </p:nvSpPr>
        <p:spPr>
          <a:xfrm>
            <a:off x="6786916" y="1992678"/>
            <a:ext cx="360039" cy="544174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A0FABC-1DF0-4A8C-99A2-D02A2BE15960}"/>
              </a:ext>
            </a:extLst>
          </p:cNvPr>
          <p:cNvSpPr/>
          <p:nvPr/>
        </p:nvSpPr>
        <p:spPr>
          <a:xfrm>
            <a:off x="3862164" y="4294199"/>
            <a:ext cx="4752528" cy="22311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86DD67-FCA5-42BD-AD8A-A0C5F3792782}"/>
              </a:ext>
            </a:extLst>
          </p:cNvPr>
          <p:cNvSpPr/>
          <p:nvPr/>
        </p:nvSpPr>
        <p:spPr>
          <a:xfrm>
            <a:off x="4482118" y="1657324"/>
            <a:ext cx="1237879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900" y="4799444"/>
            <a:ext cx="191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6886" y="3065389"/>
            <a:ext cx="2204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(Web-Server Classes)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6037" y="1501730"/>
            <a:ext cx="2026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(UI Components)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0" name="Arrow: Up-Down 61">
            <a:extLst>
              <a:ext uri="{FF2B5EF4-FFF2-40B4-BE49-F238E27FC236}">
                <a16:creationId xmlns:a16="http://schemas.microsoft.com/office/drawing/2014/main" id="{CC02CE09-0C4F-47A6-9148-13E52AD1E2DF}"/>
              </a:ext>
            </a:extLst>
          </p:cNvPr>
          <p:cNvSpPr/>
          <p:nvPr/>
        </p:nvSpPr>
        <p:spPr>
          <a:xfrm>
            <a:off x="5953069" y="3947053"/>
            <a:ext cx="360039" cy="461667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Up-Down 61">
            <a:extLst>
              <a:ext uri="{FF2B5EF4-FFF2-40B4-BE49-F238E27FC236}">
                <a16:creationId xmlns:a16="http://schemas.microsoft.com/office/drawing/2014/main" id="{CC02CE09-0C4F-47A6-9148-13E52AD1E2DF}"/>
              </a:ext>
            </a:extLst>
          </p:cNvPr>
          <p:cNvSpPr/>
          <p:nvPr/>
        </p:nvSpPr>
        <p:spPr>
          <a:xfrm>
            <a:off x="5950394" y="4900955"/>
            <a:ext cx="360039" cy="544819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5996-CF11-4609-BEEF-D99C8694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06391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D38AC5-EFF7-4399-B90F-D022E6144185}"/>
              </a:ext>
            </a:extLst>
          </p:cNvPr>
          <p:cNvSpPr/>
          <p:nvPr/>
        </p:nvSpPr>
        <p:spPr>
          <a:xfrm>
            <a:off x="628822" y="4258037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909D4-963D-4826-ADFE-F849689979AC}"/>
              </a:ext>
            </a:extLst>
          </p:cNvPr>
          <p:cNvSpPr/>
          <p:nvPr/>
        </p:nvSpPr>
        <p:spPr>
          <a:xfrm>
            <a:off x="634990" y="1890914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86FA46-EFD7-4824-A914-2604592DEAE3}"/>
              </a:ext>
            </a:extLst>
          </p:cNvPr>
          <p:cNvSpPr/>
          <p:nvPr/>
        </p:nvSpPr>
        <p:spPr>
          <a:xfrm>
            <a:off x="5829326" y="3866523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51E0C0-E93B-44B1-831B-5630DBE6CB1F}"/>
              </a:ext>
            </a:extLst>
          </p:cNvPr>
          <p:cNvSpPr/>
          <p:nvPr/>
        </p:nvSpPr>
        <p:spPr>
          <a:xfrm>
            <a:off x="3363027" y="1897264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96FE96-F21C-4179-B9CA-32B1FF448C6A}"/>
              </a:ext>
            </a:extLst>
          </p:cNvPr>
          <p:cNvSpPr/>
          <p:nvPr/>
        </p:nvSpPr>
        <p:spPr>
          <a:xfrm>
            <a:off x="4233691" y="5144176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31CB34-EC8C-4BC6-BD2A-7B22E2F6F456}"/>
              </a:ext>
            </a:extLst>
          </p:cNvPr>
          <p:cNvSpPr/>
          <p:nvPr/>
        </p:nvSpPr>
        <p:spPr>
          <a:xfrm>
            <a:off x="7939336" y="1968072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FE03C0-B615-498F-8E2E-8DB97CF94E09}"/>
              </a:ext>
            </a:extLst>
          </p:cNvPr>
          <p:cNvSpPr/>
          <p:nvPr/>
        </p:nvSpPr>
        <p:spPr>
          <a:xfrm>
            <a:off x="8741837" y="3476926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D28871-E3BD-4C1A-991A-ED907C18F5C8}"/>
              </a:ext>
            </a:extLst>
          </p:cNvPr>
          <p:cNvSpPr/>
          <p:nvPr/>
        </p:nvSpPr>
        <p:spPr>
          <a:xfrm>
            <a:off x="6017475" y="600658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Transaction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547E18-5FF4-446D-AC1E-F1048A2CD65B}"/>
              </a:ext>
            </a:extLst>
          </p:cNvPr>
          <p:cNvSpPr/>
          <p:nvPr/>
        </p:nvSpPr>
        <p:spPr>
          <a:xfrm>
            <a:off x="7563064" y="5117037"/>
            <a:ext cx="1848272" cy="9726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2AB049-F03A-4E45-9EAC-6CF3BF921025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2483262" y="2377249"/>
            <a:ext cx="879765" cy="63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737472-97EB-4DAE-8304-81F92904727B}"/>
              </a:ext>
            </a:extLst>
          </p:cNvPr>
          <p:cNvCxnSpPr>
            <a:stCxn id="14" idx="4"/>
            <a:endCxn id="6" idx="0"/>
          </p:cNvCxnSpPr>
          <p:nvPr/>
        </p:nvCxnSpPr>
        <p:spPr>
          <a:xfrm flipH="1">
            <a:off x="1552958" y="2863584"/>
            <a:ext cx="6168" cy="139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7F2BD2B-C692-4F44-B387-AE46906A4937}"/>
              </a:ext>
            </a:extLst>
          </p:cNvPr>
          <p:cNvCxnSpPr>
            <a:cxnSpLocks/>
          </p:cNvCxnSpPr>
          <p:nvPr/>
        </p:nvCxnSpPr>
        <p:spPr>
          <a:xfrm>
            <a:off x="5221543" y="2383599"/>
            <a:ext cx="1422108" cy="1502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7DE785F-EA5D-4470-97D6-EC9EC53990B5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5211299" y="1086993"/>
            <a:ext cx="806176" cy="129660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5CC33A8-3C72-4F76-9FED-FC15457C8968}"/>
              </a:ext>
            </a:extLst>
          </p:cNvPr>
          <p:cNvCxnSpPr>
            <a:cxnSpLocks/>
          </p:cNvCxnSpPr>
          <p:nvPr/>
        </p:nvCxnSpPr>
        <p:spPr>
          <a:xfrm>
            <a:off x="6653207" y="2383599"/>
            <a:ext cx="1313413" cy="947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5126932-460F-4A62-84FE-A73B446D338C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636921" y="3188894"/>
            <a:ext cx="2104916" cy="77436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46AE1E2-AE3F-4DF0-98CC-7155C8C184C8}"/>
              </a:ext>
            </a:extLst>
          </p:cNvPr>
          <p:cNvCxnSpPr>
            <a:cxnSpLocks/>
            <a:stCxn id="15" idx="6"/>
            <a:endCxn id="22" idx="0"/>
          </p:cNvCxnSpPr>
          <p:nvPr/>
        </p:nvCxnSpPr>
        <p:spPr>
          <a:xfrm>
            <a:off x="7677598" y="4352858"/>
            <a:ext cx="809602" cy="7641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105336F-E8DF-49F1-9907-9A10D8DFC959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10800000" flipV="1">
            <a:off x="5157828" y="4352858"/>
            <a:ext cx="671499" cy="7913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8F8565-3E33-4094-AAFC-C272406D8B03}"/>
              </a:ext>
            </a:extLst>
          </p:cNvPr>
          <p:cNvSpPr txBox="1"/>
          <p:nvPr/>
        </p:nvSpPr>
        <p:spPr>
          <a:xfrm>
            <a:off x="333772" y="3356992"/>
            <a:ext cx="132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765074" y="834965"/>
            <a:ext cx="864096" cy="504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Logout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21" idx="6"/>
            <a:endCxn id="3" idx="2"/>
          </p:cNvCxnSpPr>
          <p:nvPr/>
        </p:nvCxnSpPr>
        <p:spPr>
          <a:xfrm>
            <a:off x="7865747" y="1086993"/>
            <a:ext cx="289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6"/>
            <a:endCxn id="3" idx="3"/>
          </p:cNvCxnSpPr>
          <p:nvPr/>
        </p:nvCxnSpPr>
        <p:spPr>
          <a:xfrm flipV="1">
            <a:off x="9787608" y="1265204"/>
            <a:ext cx="1104010" cy="118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6"/>
            <a:endCxn id="3" idx="4"/>
          </p:cNvCxnSpPr>
          <p:nvPr/>
        </p:nvCxnSpPr>
        <p:spPr>
          <a:xfrm flipV="1">
            <a:off x="10590109" y="1339021"/>
            <a:ext cx="607013" cy="26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B91B-1BED-4BCC-933D-E77A1A45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332656"/>
            <a:ext cx="9601200" cy="93610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9A8A-0177-485E-9CAD-8BD12316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700808"/>
            <a:ext cx="9601200" cy="50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owners now rely on this technology to meet their banking needs from the safety and convenience of their homes.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experience instant access 24/7 anywhere.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to visit the bank personally.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advised not to share net banking credentials with anyone as it might lead to account hacking.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our bank account management system application, banking services were made easy.</a:t>
            </a:r>
          </a:p>
        </p:txBody>
      </p:sp>
    </p:spTree>
    <p:extLst>
      <p:ext uri="{BB962C8B-B14F-4D97-AF65-F5344CB8AC3E}">
        <p14:creationId xmlns:p14="http://schemas.microsoft.com/office/powerpoint/2010/main" val="25001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883</TotalTime>
  <Words>259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</vt:lpstr>
      <vt:lpstr>Times New Roman</vt:lpstr>
      <vt:lpstr>Wingdings</vt:lpstr>
      <vt:lpstr>Woodgrain 16x9</vt:lpstr>
      <vt:lpstr>BANK ACCOUNT MANAGEMENT</vt:lpstr>
      <vt:lpstr>Introduction:</vt:lpstr>
      <vt:lpstr>Technology used:</vt:lpstr>
      <vt:lpstr>                               Architecture Diagram</vt:lpstr>
      <vt:lpstr>Control Flow: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Sweety</cp:lastModifiedBy>
  <cp:revision>23</cp:revision>
  <dcterms:created xsi:type="dcterms:W3CDTF">2022-03-17T02:39:24Z</dcterms:created>
  <dcterms:modified xsi:type="dcterms:W3CDTF">2022-03-27T08:12:16Z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