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6.jpeg" ContentType="image/jpeg"/>
  <Override PartName="/ppt/media/image23.png" ContentType="image/png"/>
  <Override PartName="/ppt/media/image22.png" ContentType="image/png"/>
  <Override PartName="/ppt/media/image20.png" ContentType="image/png"/>
  <Override PartName="/ppt/media/image27.png" ContentType="image/png"/>
  <Override PartName="/ppt/media/image4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33.png" ContentType="image/png"/>
  <Override PartName="/ppt/media/image3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0.jpeg" ContentType="image/jpeg"/>
  <Override PartName="/ppt/media/image14.png" ContentType="image/png"/>
  <Override PartName="/ppt/media/image16.png" ContentType="image/png"/>
  <Override PartName="/ppt/media/image17.png" ContentType="image/png"/>
  <Override PartName="/ppt/media/image15.png" ContentType="image/png"/>
  <Override PartName="/ppt/media/image18.jpeg" ContentType="image/jpeg"/>
  <Override PartName="/ppt/media/image19.png" ContentType="image/png"/>
  <Override PartName="/ppt/media/image2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60D3D96E-A40A-4BFD-8647-414B17E2A02E}" type="slidenum">
              <a:rPr b="0" lang="en-US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AF8F3329-F6ED-49AE-BE32-EDEA2DEEAC82}" type="slidenum">
              <a:rPr b="0" lang="en-US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latin typeface="Arial"/>
                <a:ea typeface="Arial"/>
              </a:rPr>
              <a:t>Minor Project: Image Processing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adadad"/>
                </a:solidFill>
                <a:latin typeface="Arial"/>
                <a:ea typeface="Arial"/>
              </a:rPr>
              <a:t>Image Enhancement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br/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124;p23" descr=""/>
          <p:cNvPicPr/>
          <p:nvPr/>
        </p:nvPicPr>
        <p:blipFill>
          <a:blip r:embed="rId1"/>
          <a:stretch/>
        </p:blipFill>
        <p:spPr>
          <a:xfrm>
            <a:off x="311760" y="1657440"/>
            <a:ext cx="3826080" cy="286956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5;p23" descr=""/>
          <p:cNvPicPr/>
          <p:nvPr/>
        </p:nvPicPr>
        <p:blipFill>
          <a:blip r:embed="rId2"/>
          <a:stretch/>
        </p:blipFill>
        <p:spPr>
          <a:xfrm>
            <a:off x="4899600" y="1681200"/>
            <a:ext cx="3763440" cy="282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Case 2: Colored Image with 3 band stretching applied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132;p24" descr=""/>
          <p:cNvPicPr/>
          <p:nvPr/>
        </p:nvPicPr>
        <p:blipFill>
          <a:blip r:embed="rId1"/>
          <a:stretch/>
        </p:blipFill>
        <p:spPr>
          <a:xfrm>
            <a:off x="311760" y="2621520"/>
            <a:ext cx="3961440" cy="194688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33;p24" descr=""/>
          <p:cNvPicPr/>
          <p:nvPr/>
        </p:nvPicPr>
        <p:blipFill>
          <a:blip r:embed="rId2"/>
          <a:stretch/>
        </p:blipFill>
        <p:spPr>
          <a:xfrm>
            <a:off x="4913640" y="2621520"/>
            <a:ext cx="3873240" cy="190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br/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40;p25" descr=""/>
          <p:cNvPicPr/>
          <p:nvPr/>
        </p:nvPicPr>
        <p:blipFill>
          <a:blip r:embed="rId1"/>
          <a:stretch/>
        </p:blipFill>
        <p:spPr>
          <a:xfrm>
            <a:off x="1239840" y="1459080"/>
            <a:ext cx="1839600" cy="1379520"/>
          </a:xfrm>
          <a:prstGeom prst="rect">
            <a:avLst/>
          </a:prstGeom>
          <a:ln>
            <a:noFill/>
          </a:ln>
        </p:spPr>
      </p:pic>
      <p:pic>
        <p:nvPicPr>
          <p:cNvPr id="114" name="Google Shape;141;p25" descr=""/>
          <p:cNvPicPr/>
          <p:nvPr/>
        </p:nvPicPr>
        <p:blipFill>
          <a:blip r:embed="rId2"/>
          <a:stretch/>
        </p:blipFill>
        <p:spPr>
          <a:xfrm>
            <a:off x="361800" y="2893320"/>
            <a:ext cx="1970280" cy="1477440"/>
          </a:xfrm>
          <a:prstGeom prst="rect">
            <a:avLst/>
          </a:prstGeom>
          <a:ln>
            <a:noFill/>
          </a:ln>
        </p:spPr>
      </p:pic>
      <p:pic>
        <p:nvPicPr>
          <p:cNvPr id="115" name="Google Shape;142;p25" descr=""/>
          <p:cNvPicPr/>
          <p:nvPr/>
        </p:nvPicPr>
        <p:blipFill>
          <a:blip r:embed="rId3"/>
          <a:stretch/>
        </p:blipFill>
        <p:spPr>
          <a:xfrm>
            <a:off x="2414520" y="2893320"/>
            <a:ext cx="1970280" cy="1477440"/>
          </a:xfrm>
          <a:prstGeom prst="rect">
            <a:avLst/>
          </a:prstGeom>
          <a:ln>
            <a:noFill/>
          </a:ln>
        </p:spPr>
      </p:pic>
      <p:pic>
        <p:nvPicPr>
          <p:cNvPr id="116" name="Google Shape;143;p25" descr=""/>
          <p:cNvPicPr/>
          <p:nvPr/>
        </p:nvPicPr>
        <p:blipFill>
          <a:blip r:embed="rId4"/>
          <a:stretch/>
        </p:blipFill>
        <p:spPr>
          <a:xfrm>
            <a:off x="6365880" y="1361160"/>
            <a:ext cx="1970280" cy="147744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144;p25" descr=""/>
          <p:cNvPicPr/>
          <p:nvPr/>
        </p:nvPicPr>
        <p:blipFill>
          <a:blip r:embed="rId5"/>
          <a:stretch/>
        </p:blipFill>
        <p:spPr>
          <a:xfrm>
            <a:off x="4936320" y="2950200"/>
            <a:ext cx="1894320" cy="1420560"/>
          </a:xfrm>
          <a:prstGeom prst="rect">
            <a:avLst/>
          </a:prstGeom>
          <a:ln>
            <a:noFill/>
          </a:ln>
        </p:spPr>
      </p:pic>
      <p:pic>
        <p:nvPicPr>
          <p:cNvPr id="118" name="Google Shape;145;p25" descr=""/>
          <p:cNvPicPr/>
          <p:nvPr/>
        </p:nvPicPr>
        <p:blipFill>
          <a:blip r:embed="rId6"/>
          <a:stretch/>
        </p:blipFill>
        <p:spPr>
          <a:xfrm>
            <a:off x="6995880" y="3112200"/>
            <a:ext cx="1678320" cy="125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Another colored image with 3 band stretching applied:-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152;p26" descr=""/>
          <p:cNvPicPr/>
          <p:nvPr/>
        </p:nvPicPr>
        <p:blipFill>
          <a:blip r:embed="rId1"/>
          <a:stretch/>
        </p:blipFill>
        <p:spPr>
          <a:xfrm>
            <a:off x="311760" y="1878480"/>
            <a:ext cx="4226040" cy="296316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153;p26" descr=""/>
          <p:cNvPicPr/>
          <p:nvPr/>
        </p:nvPicPr>
        <p:blipFill>
          <a:blip r:embed="rId2"/>
          <a:stretch/>
        </p:blipFill>
        <p:spPr>
          <a:xfrm>
            <a:off x="4695120" y="1878480"/>
            <a:ext cx="4339080" cy="292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br/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160;p27" descr=""/>
          <p:cNvPicPr/>
          <p:nvPr/>
        </p:nvPicPr>
        <p:blipFill>
          <a:blip r:embed="rId1"/>
          <a:stretch/>
        </p:blipFill>
        <p:spPr>
          <a:xfrm>
            <a:off x="1120320" y="1331640"/>
            <a:ext cx="1734120" cy="13006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61;p27" descr=""/>
          <p:cNvPicPr/>
          <p:nvPr/>
        </p:nvPicPr>
        <p:blipFill>
          <a:blip r:embed="rId2"/>
          <a:stretch/>
        </p:blipFill>
        <p:spPr>
          <a:xfrm>
            <a:off x="483120" y="2776320"/>
            <a:ext cx="2086200" cy="156456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62;p27" descr=""/>
          <p:cNvPicPr/>
          <p:nvPr/>
        </p:nvPicPr>
        <p:blipFill>
          <a:blip r:embed="rId3"/>
          <a:stretch/>
        </p:blipFill>
        <p:spPr>
          <a:xfrm>
            <a:off x="2755440" y="2776320"/>
            <a:ext cx="2086200" cy="1564560"/>
          </a:xfrm>
          <a:prstGeom prst="rect">
            <a:avLst/>
          </a:prstGeom>
          <a:ln>
            <a:noFill/>
          </a:ln>
        </p:spPr>
      </p:pic>
      <p:pic>
        <p:nvPicPr>
          <p:cNvPr id="128" name="Google Shape;163;p27" descr=""/>
          <p:cNvPicPr/>
          <p:nvPr/>
        </p:nvPicPr>
        <p:blipFill>
          <a:blip r:embed="rId4"/>
          <a:stretch/>
        </p:blipFill>
        <p:spPr>
          <a:xfrm>
            <a:off x="6457680" y="1331640"/>
            <a:ext cx="2086200" cy="1564560"/>
          </a:xfrm>
          <a:prstGeom prst="rect">
            <a:avLst/>
          </a:prstGeom>
          <a:ln>
            <a:noFill/>
          </a:ln>
        </p:spPr>
      </p:pic>
      <p:pic>
        <p:nvPicPr>
          <p:cNvPr id="129" name="Google Shape;164;p27" descr=""/>
          <p:cNvPicPr/>
          <p:nvPr/>
        </p:nvPicPr>
        <p:blipFill>
          <a:blip r:embed="rId5"/>
          <a:stretch/>
        </p:blipFill>
        <p:spPr>
          <a:xfrm>
            <a:off x="4993200" y="2896920"/>
            <a:ext cx="2086200" cy="1564560"/>
          </a:xfrm>
          <a:prstGeom prst="rect">
            <a:avLst/>
          </a:prstGeom>
          <a:ln>
            <a:noFill/>
          </a:ln>
        </p:spPr>
      </p:pic>
      <p:pic>
        <p:nvPicPr>
          <p:cNvPr id="130" name="Google Shape;165;p27" descr=""/>
          <p:cNvPicPr/>
          <p:nvPr/>
        </p:nvPicPr>
        <p:blipFill>
          <a:blip r:embed="rId6"/>
          <a:stretch/>
        </p:blipFill>
        <p:spPr>
          <a:xfrm>
            <a:off x="7097760" y="3091680"/>
            <a:ext cx="1734120" cy="130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Case 3: Colored Image with single band luminance stretching applied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Google Shape;172;p28" descr=""/>
          <p:cNvPicPr/>
          <p:nvPr/>
        </p:nvPicPr>
        <p:blipFill>
          <a:blip r:embed="rId1"/>
          <a:stretch/>
        </p:blipFill>
        <p:spPr>
          <a:xfrm>
            <a:off x="0" y="2570760"/>
            <a:ext cx="4571640" cy="257220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173;p28" descr=""/>
          <p:cNvPicPr/>
          <p:nvPr/>
        </p:nvPicPr>
        <p:blipFill>
          <a:blip r:embed="rId2"/>
          <a:stretch/>
        </p:blipFill>
        <p:spPr>
          <a:xfrm>
            <a:off x="4572000" y="2570760"/>
            <a:ext cx="4571640" cy="257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180;p29" descr=""/>
          <p:cNvPicPr/>
          <p:nvPr/>
        </p:nvPicPr>
        <p:blipFill>
          <a:blip r:embed="rId1"/>
          <a:stretch/>
        </p:blipFill>
        <p:spPr>
          <a:xfrm>
            <a:off x="350640" y="1242720"/>
            <a:ext cx="4144320" cy="3107880"/>
          </a:xfrm>
          <a:prstGeom prst="rect">
            <a:avLst/>
          </a:prstGeom>
          <a:ln>
            <a:noFill/>
          </a:ln>
        </p:spPr>
      </p:pic>
      <p:pic>
        <p:nvPicPr>
          <p:cNvPr id="138" name="Google Shape;181;p29" descr=""/>
          <p:cNvPicPr/>
          <p:nvPr/>
        </p:nvPicPr>
        <p:blipFill>
          <a:blip r:embed="rId2"/>
          <a:stretch/>
        </p:blipFill>
        <p:spPr>
          <a:xfrm>
            <a:off x="4572000" y="1242720"/>
            <a:ext cx="4039560" cy="310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Case 4: Fingerprints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188;p30" descr=""/>
          <p:cNvPicPr/>
          <p:nvPr/>
        </p:nvPicPr>
        <p:blipFill>
          <a:blip r:embed="rId1"/>
          <a:stretch/>
        </p:blipFill>
        <p:spPr>
          <a:xfrm>
            <a:off x="37440" y="1709640"/>
            <a:ext cx="4217040" cy="1711080"/>
          </a:xfrm>
          <a:prstGeom prst="rect">
            <a:avLst/>
          </a:prstGeom>
          <a:ln>
            <a:noFill/>
          </a:ln>
        </p:spPr>
      </p:pic>
      <p:pic>
        <p:nvPicPr>
          <p:cNvPr id="142" name="Google Shape;189;p30" descr=""/>
          <p:cNvPicPr/>
          <p:nvPr/>
        </p:nvPicPr>
        <p:blipFill>
          <a:blip r:embed="rId2"/>
          <a:stretch/>
        </p:blipFill>
        <p:spPr>
          <a:xfrm>
            <a:off x="4302000" y="3042720"/>
            <a:ext cx="4529880" cy="183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Code/Output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Google Shape;196;p31" descr=""/>
          <p:cNvPicPr/>
          <p:nvPr/>
        </p:nvPicPr>
        <p:blipFill>
          <a:blip r:embed="rId1"/>
          <a:stretch/>
        </p:blipFill>
        <p:spPr>
          <a:xfrm>
            <a:off x="238680" y="1266120"/>
            <a:ext cx="8666640" cy="356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Code/Output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Google Shape;203;p32" descr=""/>
          <p:cNvPicPr/>
          <p:nvPr/>
        </p:nvPicPr>
        <p:blipFill>
          <a:blip r:embed="rId1"/>
          <a:stretch/>
        </p:blipFill>
        <p:spPr>
          <a:xfrm>
            <a:off x="836280" y="1017720"/>
            <a:ext cx="7513200" cy="406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Aim/Objective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The main objective of Image Enhancement is to improve the perception of the image by humans and automated image processing techniques. The module developed here aims to improve image contrast.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The contrast stretching algorithm works especially well for grayscale single channel images with low initial contrast.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The algorithm gives imprecise colors for colored images using 3 band contrast stretching.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The single band Y stretching improves contrast of colored images while providing better color accuracy than 3 band RGB stretching.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Methodology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In this project I have applied contrast stretching as described in </a:t>
            </a:r>
            <a:r>
              <a:rPr b="0" i="1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https://homepages.inf.ed.ac.uk/rbf/HIPR2/stretch.htm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68;p15" descr=""/>
          <p:cNvPicPr/>
          <p:nvPr/>
        </p:nvPicPr>
        <p:blipFill>
          <a:blip r:embed="rId1"/>
          <a:stretch/>
        </p:blipFill>
        <p:spPr>
          <a:xfrm>
            <a:off x="0" y="2094480"/>
            <a:ext cx="9143640" cy="263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Methodology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The module is written in Python3 and uses the following libraries:-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Numpy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Matplotlib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Open-CV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Argparse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PythonImagingLibrary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Methodology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The module consists of 3 classes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colImg - handles all functions related to 3 channel BGR colored images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greyImg - handles all functions related to 1 channel grayscale images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lumImg - handles all functions related to 3 channel YCrCb images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Each module performs 2 major functions on each of these types of Images:-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conStretch() - stretch contrast using transform function shown earlier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genHists() - generate histograms for an image (1 if grayscale or YCrCb, 3 if BGR)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Features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The tool has the following functions:-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Read images and save from command 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Set intensity range for pixels based in percentile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Uses histogram to calculate min and max pixel values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Outputs 3 channel and single channel histogram as output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Configurable using command line options (n1, n2, --color, --histogram)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Case 1: Grayscale Image (low contrast) single band stretching applied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100;p20" descr=""/>
          <p:cNvPicPr/>
          <p:nvPr/>
        </p:nvPicPr>
        <p:blipFill>
          <a:blip r:embed="rId1"/>
          <a:stretch/>
        </p:blipFill>
        <p:spPr>
          <a:xfrm>
            <a:off x="104760" y="2068560"/>
            <a:ext cx="4719960" cy="29646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1;p20" descr=""/>
          <p:cNvPicPr/>
          <p:nvPr/>
        </p:nvPicPr>
        <p:blipFill>
          <a:blip r:embed="rId2"/>
          <a:stretch/>
        </p:blipFill>
        <p:spPr>
          <a:xfrm>
            <a:off x="4379040" y="2068560"/>
            <a:ext cx="4719960" cy="296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08;p21" descr=""/>
          <p:cNvPicPr/>
          <p:nvPr/>
        </p:nvPicPr>
        <p:blipFill>
          <a:blip r:embed="rId1"/>
          <a:stretch/>
        </p:blipFill>
        <p:spPr>
          <a:xfrm>
            <a:off x="311760" y="1906920"/>
            <a:ext cx="3949560" cy="2962080"/>
          </a:xfrm>
          <a:prstGeom prst="rect">
            <a:avLst/>
          </a:prstGeom>
          <a:ln>
            <a:noFill/>
          </a:ln>
        </p:spPr>
      </p:pic>
      <p:pic>
        <p:nvPicPr>
          <p:cNvPr id="98" name="Google Shape;109;p21" descr=""/>
          <p:cNvPicPr/>
          <p:nvPr/>
        </p:nvPicPr>
        <p:blipFill>
          <a:blip r:embed="rId2"/>
          <a:stretch/>
        </p:blipFill>
        <p:spPr>
          <a:xfrm>
            <a:off x="4807800" y="1906920"/>
            <a:ext cx="3949560" cy="296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Another Grayscale Image with single band stretching applied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116;p22" descr=""/>
          <p:cNvPicPr/>
          <p:nvPr/>
        </p:nvPicPr>
        <p:blipFill>
          <a:blip r:embed="rId1"/>
          <a:stretch/>
        </p:blipFill>
        <p:spPr>
          <a:xfrm>
            <a:off x="-11520" y="2060640"/>
            <a:ext cx="4532400" cy="3019680"/>
          </a:xfrm>
          <a:prstGeom prst="rect">
            <a:avLst/>
          </a:prstGeom>
          <a:ln>
            <a:noFill/>
          </a:ln>
        </p:spPr>
      </p:pic>
      <p:pic>
        <p:nvPicPr>
          <p:cNvPr id="102" name="Google Shape;117;p22" descr=""/>
          <p:cNvPicPr/>
          <p:nvPr/>
        </p:nvPicPr>
        <p:blipFill>
          <a:blip r:embed="rId2"/>
          <a:stretch/>
        </p:blipFill>
        <p:spPr>
          <a:xfrm>
            <a:off x="4566240" y="2060640"/>
            <a:ext cx="4567680" cy="304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LibreOffice/6.3.6.2$Linux_X86_64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2020-06-13T23:15:10Z</dcterms:modified>
  <cp:revision>1</cp:revision>
  <dc:subject/>
  <dc:title/>
</cp:coreProperties>
</file>