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erriweather-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erriweather-italic.fntdata"/><Relationship Id="rId6" Type="http://schemas.openxmlformats.org/officeDocument/2006/relationships/slide" Target="slides/slide1.xml"/><Relationship Id="rId18"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750c9856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750c9856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750c9856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750c9856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750c9856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750c9856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750c9856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750c9856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750c9856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750c9856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750c9856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750c9856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ISG - Cannon</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Arnav Sachdev</a:t>
            </a:r>
            <a:endParaRPr/>
          </a:p>
          <a:p>
            <a:pPr indent="0" lvl="0" marL="0" rtl="0" algn="l">
              <a:spcBef>
                <a:spcPts val="0"/>
              </a:spcBef>
              <a:spcAft>
                <a:spcPts val="0"/>
              </a:spcAft>
              <a:buNone/>
            </a:pPr>
            <a:r>
              <a:rPr lang="en"/>
              <a:t>(6290013)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Cannon is a game played by 2 players on a 10x10 board with 15 pieces each.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player has a piece called a town, which if lost results in a victory to the opponent.</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Pieces have the following moves:-</a:t>
            </a:r>
            <a:endParaRPr/>
          </a:p>
          <a:p>
            <a:pPr indent="0" lvl="0" marL="0" rtl="0" algn="l">
              <a:spcBef>
                <a:spcPts val="1200"/>
              </a:spcBef>
              <a:spcAft>
                <a:spcPts val="0"/>
              </a:spcAft>
              <a:buNone/>
            </a:pPr>
            <a:r>
              <a:rPr lang="en"/>
              <a:t>Move</a:t>
            </a:r>
            <a:endParaRPr/>
          </a:p>
          <a:p>
            <a:pPr indent="0" lvl="0" marL="0" rtl="0" algn="l">
              <a:spcBef>
                <a:spcPts val="1200"/>
              </a:spcBef>
              <a:spcAft>
                <a:spcPts val="0"/>
              </a:spcAft>
              <a:buNone/>
            </a:pPr>
            <a:r>
              <a:rPr lang="en"/>
              <a:t>Capture</a:t>
            </a:r>
            <a:endParaRPr/>
          </a:p>
          <a:p>
            <a:pPr indent="0" lvl="0" marL="0" rtl="0" algn="l">
              <a:spcBef>
                <a:spcPts val="1200"/>
              </a:spcBef>
              <a:spcAft>
                <a:spcPts val="0"/>
              </a:spcAft>
              <a:buNone/>
            </a:pPr>
            <a:r>
              <a:rPr lang="en"/>
              <a:t>Retreat</a:t>
            </a:r>
            <a:endParaRPr/>
          </a:p>
          <a:p>
            <a:pPr indent="0" lvl="0" marL="0" rtl="0" algn="l">
              <a:spcBef>
                <a:spcPts val="1200"/>
              </a:spcBef>
              <a:spcAft>
                <a:spcPts val="0"/>
              </a:spcAft>
              <a:buNone/>
            </a:pPr>
            <a:r>
              <a:rPr lang="en"/>
              <a:t>Slide </a:t>
            </a:r>
            <a:endParaRPr/>
          </a:p>
          <a:p>
            <a:pPr indent="0" lvl="0" marL="0" rtl="0" algn="l">
              <a:spcBef>
                <a:spcPts val="1200"/>
              </a:spcBef>
              <a:spcAft>
                <a:spcPts val="0"/>
              </a:spcAft>
              <a:buNone/>
            </a:pPr>
            <a:r>
              <a:rPr lang="en"/>
              <a:t>Shoot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does the program work?</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program uses a minmax </a:t>
            </a:r>
            <a:r>
              <a:rPr lang="en"/>
              <a:t>recursive</a:t>
            </a:r>
            <a:r>
              <a:rPr lang="en"/>
              <a:t> algorithm with alpha/beta pruning to reduce game tree traversal.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key functions are:-</a:t>
            </a:r>
            <a:endParaRPr/>
          </a:p>
          <a:p>
            <a:pPr indent="0" lvl="0" marL="0" rtl="0" algn="l">
              <a:spcBef>
                <a:spcPts val="1200"/>
              </a:spcBef>
              <a:spcAft>
                <a:spcPts val="0"/>
              </a:spcAft>
              <a:buNone/>
            </a:pPr>
            <a:r>
              <a:rPr lang="en"/>
              <a:t>minmax()</a:t>
            </a:r>
            <a:endParaRPr/>
          </a:p>
          <a:p>
            <a:pPr indent="0" lvl="0" marL="0" rtl="0" algn="l">
              <a:spcBef>
                <a:spcPts val="1200"/>
              </a:spcBef>
              <a:spcAft>
                <a:spcPts val="0"/>
              </a:spcAft>
              <a:buNone/>
            </a:pPr>
            <a:r>
              <a:rPr lang="en"/>
              <a:t>eval_board()</a:t>
            </a:r>
            <a:endParaRPr/>
          </a:p>
          <a:p>
            <a:pPr indent="0" lvl="0" marL="0" rtl="0" algn="l">
              <a:spcBef>
                <a:spcPts val="1200"/>
              </a:spcBef>
              <a:spcAft>
                <a:spcPts val="1200"/>
              </a:spcAft>
              <a:buNone/>
            </a:pPr>
            <a:r>
              <a:rPr lang="en"/>
              <a:t>gen_move_list()</a:t>
            </a:r>
            <a:endParaRPr/>
          </a:p>
        </p:txBody>
      </p:sp>
      <p:pic>
        <p:nvPicPr>
          <p:cNvPr id="78" name="Google Shape;78;p15"/>
          <p:cNvPicPr preferRelativeResize="0"/>
          <p:nvPr/>
        </p:nvPicPr>
        <p:blipFill>
          <a:blip r:embed="rId3">
            <a:alphaModFix/>
          </a:blip>
          <a:stretch>
            <a:fillRect/>
          </a:stretch>
        </p:blipFill>
        <p:spPr>
          <a:xfrm>
            <a:off x="447050" y="2571750"/>
            <a:ext cx="3435850" cy="18288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gen_move_list()</a:t>
            </a:r>
            <a:endParaRPr/>
          </a:p>
        </p:txBody>
      </p:sp>
      <p:sp>
        <p:nvSpPr>
          <p:cNvPr id="84" name="Google Shape;84;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any position on the board (x,y), it generates a list of all possibles squares the piece on (x,y) can legally move to</a:t>
            </a:r>
            <a:endParaRPr/>
          </a:p>
        </p:txBody>
      </p:sp>
      <p:pic>
        <p:nvPicPr>
          <p:cNvPr id="85" name="Google Shape;85;p16"/>
          <p:cNvPicPr preferRelativeResize="0"/>
          <p:nvPr/>
        </p:nvPicPr>
        <p:blipFill>
          <a:blip r:embed="rId3">
            <a:alphaModFix/>
          </a:blip>
          <a:stretch>
            <a:fillRect/>
          </a:stretch>
        </p:blipFill>
        <p:spPr>
          <a:xfrm>
            <a:off x="398663" y="2335225"/>
            <a:ext cx="3532637" cy="1828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eval_board()</a:t>
            </a:r>
            <a:endParaRPr/>
          </a:p>
        </p:txBody>
      </p:sp>
      <p:sp>
        <p:nvSpPr>
          <p:cNvPr id="91" name="Google Shape;91;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function known as the evaluation function gives each state of the board a score.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evaluation function rewards captures with 3 points, rewards slides and shoot actions with 5 points and town captures with 1000 points.</a:t>
            </a:r>
            <a:endParaRPr/>
          </a:p>
        </p:txBody>
      </p:sp>
      <p:pic>
        <p:nvPicPr>
          <p:cNvPr id="92" name="Google Shape;92;p17"/>
          <p:cNvPicPr preferRelativeResize="0"/>
          <p:nvPr/>
        </p:nvPicPr>
        <p:blipFill>
          <a:blip r:embed="rId3">
            <a:alphaModFix/>
          </a:blip>
          <a:stretch>
            <a:fillRect/>
          </a:stretch>
        </p:blipFill>
        <p:spPr>
          <a:xfrm>
            <a:off x="409250" y="2456250"/>
            <a:ext cx="3511440" cy="1828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minmax</a:t>
            </a:r>
            <a:endParaRPr/>
          </a:p>
        </p:txBody>
      </p:sp>
      <p:sp>
        <p:nvSpPr>
          <p:cNvPr id="98" name="Google Shape;98;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function is the heart of the problem. It recursively traverses all states of the game tree (with alpha beta pruning to reduce branches) and returns the optimum move given the current state of the board.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9" name="Google Shape;99;p18"/>
          <p:cNvPicPr preferRelativeResize="0"/>
          <p:nvPr/>
        </p:nvPicPr>
        <p:blipFill>
          <a:blip r:embed="rId3">
            <a:alphaModFix/>
          </a:blip>
          <a:stretch>
            <a:fillRect/>
          </a:stretch>
        </p:blipFill>
        <p:spPr>
          <a:xfrm>
            <a:off x="402200" y="2032675"/>
            <a:ext cx="3525542" cy="1828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Thanks, please watch the video demonstration to see the program in action.</a:t>
            </a:r>
            <a:endParaRPr/>
          </a:p>
        </p:txBody>
      </p:sp>
      <p:sp>
        <p:nvSpPr>
          <p:cNvPr id="105" name="Google Shape;105;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