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57" r:id="rId4"/>
    <p:sldId id="427" r:id="rId5"/>
    <p:sldId id="429" r:id="rId6"/>
    <p:sldId id="463" r:id="rId7"/>
    <p:sldId id="478" r:id="rId8"/>
    <p:sldId id="479" r:id="rId9"/>
    <p:sldId id="477" r:id="rId10"/>
    <p:sldId id="432" r:id="rId11"/>
    <p:sldId id="433" r:id="rId12"/>
    <p:sldId id="434" r:id="rId13"/>
    <p:sldId id="494" r:id="rId14"/>
    <p:sldId id="480" r:id="rId15"/>
    <p:sldId id="435" r:id="rId16"/>
    <p:sldId id="464" r:id="rId17"/>
    <p:sldId id="481" r:id="rId18"/>
    <p:sldId id="439" r:id="rId19"/>
    <p:sldId id="440" r:id="rId20"/>
    <p:sldId id="458" r:id="rId21"/>
    <p:sldId id="466" r:id="rId22"/>
    <p:sldId id="482" r:id="rId23"/>
    <p:sldId id="443" r:id="rId24"/>
    <p:sldId id="444" r:id="rId25"/>
    <p:sldId id="501" r:id="rId26"/>
    <p:sldId id="495" r:id="rId27"/>
    <p:sldId id="460" r:id="rId28"/>
    <p:sldId id="468" r:id="rId29"/>
    <p:sldId id="50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10" autoAdjust="0"/>
    <p:restoredTop sz="99433" autoAdjust="0"/>
  </p:normalViewPr>
  <p:slideViewPr>
    <p:cSldViewPr>
      <p:cViewPr>
        <p:scale>
          <a:sx n="100" d="100"/>
          <a:sy n="100" d="100"/>
        </p:scale>
        <p:origin x="-114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10-Oct-12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10-Oct-12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34467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34467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439436" y="109841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1062746">
            <a:off x="5750560" y="4084320"/>
            <a:ext cx="2570480" cy="239268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HTML 5 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5899012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33400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981200"/>
            <a:ext cx="5181600" cy="685800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317080"/>
            <a:ext cx="4114800" cy="569120"/>
          </a:xfrm>
        </p:spPr>
        <p:txBody>
          <a:bodyPr/>
          <a:lstStyle/>
          <a:p>
            <a:r>
              <a:rPr lang="en-US" dirty="0" smtClean="0"/>
              <a:t>How to make a two-cells column?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5900" y="4036850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327" y="1295402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232396" cy="685800"/>
          </a:xfrm>
        </p:spPr>
        <p:txBody>
          <a:bodyPr/>
          <a:lstStyle/>
          <a:p>
            <a:r>
              <a:rPr lang="en-US" dirty="0" smtClean="0"/>
              <a:t>Row and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850480"/>
            <a:ext cx="5232396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9017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5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880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name&lt;/th&gt; &lt;th&gt; Mark &lt;/th&gt;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5&lt;/td&gt;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6&lt;/td&gt;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352798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52798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550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9243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525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9243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5043</TotalTime>
  <Words>1524</Words>
  <Application>Microsoft Office PowerPoint</Application>
  <PresentationFormat>On-screen Show (4:3)</PresentationFormat>
  <Paragraphs>339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5 Tables</vt:lpstr>
      <vt:lpstr>Complete HTML Tables</vt:lpstr>
      <vt:lpstr>Complete HTML Table: Example</vt:lpstr>
      <vt:lpstr>Complete HTML Table: Example (2)</vt:lpstr>
      <vt:lpstr>Complete HTML 5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Column  Spans</vt:lpstr>
      <vt:lpstr>HTML – Tables and Forms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Doncho Minkov</cp:lastModifiedBy>
  <cp:revision>936</cp:revision>
  <dcterms:created xsi:type="dcterms:W3CDTF">2007-12-08T16:03:35Z</dcterms:created>
  <dcterms:modified xsi:type="dcterms:W3CDTF">2012-10-10T07:42:31Z</dcterms:modified>
</cp:coreProperties>
</file>