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4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24-Oct-12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HTML Elements properly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19600"/>
            <a:ext cx="4800600" cy="2195487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503"/>
            <a:ext cx="4800600" cy="174239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/>
              <a:t>HTML is the 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webpages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presentation </a:t>
            </a:r>
            <a:endParaRPr lang="en-US" dirty="0" smtClean="0"/>
          </a:p>
          <a:p>
            <a:r>
              <a:rPr lang="en-US" dirty="0" smtClean="0"/>
              <a:t>Semantic </a:t>
            </a:r>
            <a:r>
              <a:rPr lang="en-US" dirty="0"/>
              <a:t>HTML is processed by regular web browsers as well as by many other 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its presentation to human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the developer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SEO engines</a:t>
            </a:r>
            <a:br>
              <a:rPr lang="en-US" dirty="0" smtClean="0"/>
            </a:br>
            <a:r>
              <a:rPr lang="en-US" dirty="0" smtClean="0"/>
              <a:t>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9779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47" y="3962399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rules when creating a complete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/>
              <a:t>&lt;header&gt;, &lt;section&gt;, &lt;</a:t>
            </a:r>
            <a:r>
              <a:rPr lang="en-US" dirty="0" err="1" smtClean="0"/>
              <a:t>nav</a:t>
            </a:r>
            <a:r>
              <a:rPr lang="en-US" dirty="0" smtClean="0"/>
              <a:t>&gt;, &lt;article&gt;, &lt;aside&gt;, &lt;footer&gt;</a:t>
            </a:r>
          </a:p>
          <a:p>
            <a:pPr lvl="1"/>
            <a:r>
              <a:rPr lang="en-US" dirty="0" smtClean="0"/>
              <a:t>Use Headings when you need to point something out</a:t>
            </a:r>
          </a:p>
          <a:p>
            <a:pPr lvl="2"/>
            <a:r>
              <a:rPr lang="en-US" dirty="0" smtClean="0"/>
              <a:t>In increasing order, staring with 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div</a:t>
            </a:r>
          </a:p>
        </p:txBody>
      </p:sp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2" y="2193075"/>
            <a:ext cx="3505198" cy="24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This can be created using</a:t>
            </a:r>
            <a:br>
              <a:rPr lang="en-US" dirty="0" smtClean="0"/>
            </a:br>
            <a:r>
              <a:rPr lang="en-US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&lt;div&gt;, &lt;span&gt;, even 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render </a:t>
            </a:r>
            <a:br>
              <a:rPr lang="en-US" dirty="0" smtClean="0"/>
            </a:br>
            <a:r>
              <a:rPr lang="en-US" dirty="0" smtClean="0"/>
              <a:t>invalid/wrong/pseudo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The correct way is to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smtClean="0"/>
              <a:t>You can find more </a:t>
            </a:r>
            <a:r>
              <a:rPr lang="en-US" dirty="0"/>
              <a:t>about semantic tags at </a:t>
            </a:r>
            <a:r>
              <a:rPr lang="en-US" dirty="0">
                <a:hlinkClick r:id="rId3"/>
              </a:rPr>
              <a:t>http://pavelkolev.com/html5-snippets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8" y="990600"/>
            <a:ext cx="2743202" cy="19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533400" y="4495800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&lt;header&gt; … &lt;/header&gt;</a:t>
            </a:r>
          </a:p>
          <a:p>
            <a:r>
              <a:rPr lang="en-US" sz="1800" dirty="0" smtClean="0"/>
              <a:t>&lt;section&gt; … &lt;/section&gt;</a:t>
            </a:r>
          </a:p>
          <a:p>
            <a:r>
              <a:rPr lang="en-US" sz="1800" dirty="0" smtClean="0"/>
              <a:t>&lt;aside&gt; … &lt;/aside&gt;</a:t>
            </a:r>
          </a:p>
          <a:p>
            <a:r>
              <a:rPr lang="en-US" sz="18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166148"/>
            <a:ext cx="5638798" cy="307840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(h1-h6)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&lt;strong&gt; vs. Bold &lt;b&gt;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&lt;b&gt;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&lt;strong&gt;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&lt;</a:t>
            </a:r>
            <a:r>
              <a:rPr lang="en-US" dirty="0" err="1" smtClean="0"/>
              <a:t>em</a:t>
            </a:r>
            <a:r>
              <a:rPr lang="en-US" dirty="0" smtClean="0"/>
              <a:t>&gt; vs. Italic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the styles for the emphasis text should be given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4 and Exercise 5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/>
              <a:t>Just the </a:t>
            </a:r>
            <a:r>
              <a:rPr lang="en-US" sz="2400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HTML is used to define the content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 information in a meaningful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</a:t>
            </a:r>
          </a:p>
        </p:txBody>
      </p:sp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Cascading Style Sheets (CSS) is the way to make a web page pretty</a:t>
            </a:r>
          </a:p>
          <a:p>
            <a:pPr lvl="1"/>
            <a:r>
              <a:rPr lang="en-US" dirty="0" smtClean="0"/>
              <a:t>Define style rules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JavaScript is the programming language of the Web</a:t>
            </a:r>
          </a:p>
          <a:p>
            <a:pPr lvl="1"/>
            <a:r>
              <a:rPr lang="en-US" dirty="0" smtClean="0"/>
              <a:t>It is used to make web pages dynamic</a:t>
            </a:r>
            <a:r>
              <a:rPr lang="en-US" dirty="0"/>
              <a:t>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adding / removing HTML Elements, applying styles, etc..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controls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774551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384386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6" y="4028535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6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86" y="4028535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</TotalTime>
  <Words>632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</vt:lpstr>
      <vt:lpstr>HTML5 Semantic Tags</vt:lpstr>
      <vt:lpstr>HTML5 Semantic Tags</vt:lpstr>
      <vt:lpstr>HTML5 Semantic Tags (2)</vt:lpstr>
      <vt:lpstr>Other Semantics</vt:lpstr>
      <vt:lpstr>Other Semantics</vt:lpstr>
      <vt:lpstr>Other Semantics (2)</vt:lpstr>
      <vt:lpstr>Semantic Web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339</cp:revision>
  <dcterms:created xsi:type="dcterms:W3CDTF">2006-08-16T00:00:00Z</dcterms:created>
  <dcterms:modified xsi:type="dcterms:W3CDTF">2012-10-24T10:41:16Z</dcterms:modified>
</cp:coreProperties>
</file>