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3"/>
  </p:notesMasterIdLst>
  <p:handoutMasterIdLst>
    <p:handoutMasterId r:id="rId34"/>
  </p:handoutMasterIdLst>
  <p:sldIdLst>
    <p:sldId id="320" r:id="rId2"/>
    <p:sldId id="462" r:id="rId3"/>
    <p:sldId id="483" r:id="rId4"/>
    <p:sldId id="446" r:id="rId5"/>
    <p:sldId id="484" r:id="rId6"/>
    <p:sldId id="447" r:id="rId7"/>
    <p:sldId id="485" r:id="rId8"/>
    <p:sldId id="486" r:id="rId9"/>
    <p:sldId id="449" r:id="rId10"/>
    <p:sldId id="450" r:id="rId11"/>
    <p:sldId id="448" r:id="rId12"/>
    <p:sldId id="474" r:id="rId13"/>
    <p:sldId id="496" r:id="rId14"/>
    <p:sldId id="497" r:id="rId15"/>
    <p:sldId id="498" r:id="rId16"/>
    <p:sldId id="489" r:id="rId17"/>
    <p:sldId id="499" r:id="rId18"/>
    <p:sldId id="493" r:id="rId19"/>
    <p:sldId id="490" r:id="rId20"/>
    <p:sldId id="455" r:id="rId21"/>
    <p:sldId id="475" r:id="rId22"/>
    <p:sldId id="488" r:id="rId23"/>
    <p:sldId id="469" r:id="rId24"/>
    <p:sldId id="470" r:id="rId25"/>
    <p:sldId id="472" r:id="rId26"/>
    <p:sldId id="471" r:id="rId27"/>
    <p:sldId id="460" r:id="rId28"/>
    <p:sldId id="467" r:id="rId29"/>
    <p:sldId id="501" r:id="rId30"/>
    <p:sldId id="502" r:id="rId31"/>
    <p:sldId id="5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510" autoAdjust="0"/>
    <p:restoredTop sz="99433" autoAdjust="0"/>
  </p:normalViewPr>
  <p:slideViewPr>
    <p:cSldViewPr>
      <p:cViewPr>
        <p:scale>
          <a:sx n="66" d="100"/>
          <a:sy n="66" d="100"/>
        </p:scale>
        <p:origin x="-2130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8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10-Oct-12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10-Oct-12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HTML Forms and Frames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3427168" y="690311"/>
            <a:ext cx="5152010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625048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614208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686800" cy="3505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sz="3000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Not </a:t>
            </a:r>
            <a:r>
              <a:rPr lang="en-US" sz="2800" dirty="0"/>
              <a:t>shown to the </a:t>
            </a:r>
            <a:r>
              <a:rPr lang="en-US" sz="2800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Used by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sz="2800" dirty="0"/>
              <a:t> code</a:t>
            </a: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sz="2600" dirty="0"/>
              <a:t> </a:t>
            </a:r>
            <a:r>
              <a:rPr lang="en-US" sz="2600" dirty="0" smtClean="0"/>
              <a:t>in ASP.NET</a:t>
            </a:r>
            <a:endParaRPr lang="en-US" sz="26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28194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ID.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Clicking on a label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 smtClean="0"/>
              <a:t> its associated field (checkboxes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</a:t>
            </a:r>
            <a:r>
              <a:rPr lang="en-US" sz="3000" dirty="0" smtClean="0"/>
              <a:t>, radio buttons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  <a:r>
              <a:rPr lang="en-US" sz="3000" dirty="0" smtClean="0"/>
              <a:t>)</a:t>
            </a:r>
          </a:p>
          <a:p>
            <a:pPr>
              <a:defRPr/>
            </a:pPr>
            <a:r>
              <a:rPr lang="en-US" sz="3000" dirty="0" smtClean="0"/>
              <a:t>Labels are both a usability and accessibility feature and are required in order to pass accessibility validation.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</a:t>
            </a:r>
            <a:r>
              <a:rPr lang="en-US" sz="3000" dirty="0" err="1" smtClean="0"/>
              <a:t>fieldset's</a:t>
            </a:r>
            <a:r>
              <a:rPr lang="en-US" sz="3000" dirty="0" smtClean="0"/>
              <a:t>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991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62202"/>
            <a:ext cx="7924800" cy="1447798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Forms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698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1130531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9916" y="9906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6202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31277"/>
            <a:ext cx="7924800" cy="569120"/>
          </a:xfrm>
        </p:spPr>
        <p:txBody>
          <a:bodyPr/>
          <a:lstStyle/>
          <a:p>
            <a:r>
              <a:rPr lang="en-US" dirty="0" smtClean="0"/>
              <a:t>Lets 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6575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36575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Have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 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6576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53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visit on the same page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 a mobile device brings the email keyboard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 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Brings the numbers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90800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5720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22929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71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TabIndex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dirty="0" smtClean="0"/>
              <a:t> key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 smtClean="0"/>
              <a:t> (zero) -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788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Forms and Frames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6927273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oframe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frame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4237540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724150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7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</a:t>
            </a:r>
            <a:r>
              <a:rPr lang="en-US" sz="2800" dirty="0" smtClean="0"/>
              <a:t>HTML </a:t>
            </a:r>
            <a:r>
              <a:rPr lang="en-US" sz="2800" dirty="0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</a:t>
            </a:r>
            <a:r>
              <a:rPr lang="en-US" dirty="0" smtClean="0"/>
              <a:t>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</a:t>
            </a:r>
            <a:r>
              <a:rPr lang="en-US" dirty="0" smtClean="0"/>
              <a:t>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</a:t>
            </a:r>
            <a:r>
              <a:rPr lang="en-US" dirty="0" smtClean="0"/>
              <a:t>Forms </a:t>
            </a:r>
            <a:r>
              <a:rPr lang="en-US" dirty="0" smtClean="0"/>
              <a:t>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, Sli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ers,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Forms?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542347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7244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1981200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(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/>
              <a:t> 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405735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</p:spTree>
    <p:extLst>
      <p:ext uri="{BB962C8B-B14F-4D97-AF65-F5344CB8AC3E}">
        <p14:creationId xmlns:p14="http://schemas.microsoft.com/office/powerpoint/2010/main" val="636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524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648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19800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650" y="30435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369065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5052</TotalTime>
  <Words>1668</Words>
  <Application>Microsoft Office PowerPoint</Application>
  <PresentationFormat>On-screen Show (4:3)</PresentationFormat>
  <Paragraphs>295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HTML Forms and Frames</vt:lpstr>
      <vt:lpstr>Table of Contents</vt:lpstr>
      <vt:lpstr>Table of Contents</vt:lpstr>
      <vt:lpstr>HTML Forms</vt:lpstr>
      <vt:lpstr>What are HTML Forms?</vt:lpstr>
      <vt:lpstr>How to Create Forms?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Forms Inputs Fields</vt:lpstr>
      <vt:lpstr>Sliders and Spinboxes</vt:lpstr>
      <vt:lpstr>Range and Spinbox</vt:lpstr>
      <vt:lpstr>Sliders and Spinboxes</vt:lpstr>
      <vt:lpstr>Attributes from HTML 5</vt:lpstr>
      <vt:lpstr>Input Fields with Validation</vt:lpstr>
      <vt:lpstr>HTML Forms Validation</vt:lpstr>
      <vt:lpstr>TabIndex</vt:lpstr>
      <vt:lpstr>Tab Index</vt:lpstr>
      <vt:lpstr>HTML Frames</vt:lpstr>
      <vt:lpstr>HTML Frames</vt:lpstr>
      <vt:lpstr>HTML Frames – Demo</vt:lpstr>
      <vt:lpstr>Inline Frames: &lt;iframe&gt;</vt:lpstr>
      <vt:lpstr>HTML Forms and Frames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Doncho Minkov</cp:lastModifiedBy>
  <cp:revision>961</cp:revision>
  <dcterms:created xsi:type="dcterms:W3CDTF">2007-12-08T16:03:35Z</dcterms:created>
  <dcterms:modified xsi:type="dcterms:W3CDTF">2012-10-10T08:10:59Z</dcterms:modified>
</cp:coreProperties>
</file>