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1"/>
    <p:sldMasterId id="2147483975" r:id="rId2"/>
    <p:sldMasterId id="2147483943" r:id="rId3"/>
    <p:sldMasterId id="2147483994" r:id="rId4"/>
    <p:sldMasterId id="2147483952" r:id="rId5"/>
    <p:sldMasterId id="2147484003" r:id="rId6"/>
  </p:sldMasterIdLst>
  <p:notesMasterIdLst>
    <p:notesMasterId r:id="rId11"/>
  </p:notesMasterIdLst>
  <p:handoutMasterIdLst>
    <p:handoutMasterId r:id="rId12"/>
  </p:handoutMasterIdLst>
  <p:sldIdLst>
    <p:sldId id="256" r:id="rId7"/>
    <p:sldId id="268" r:id="rId8"/>
    <p:sldId id="269" r:id="rId9"/>
    <p:sldId id="270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DB3856"/>
    <a:srgbClr val="00517E"/>
    <a:srgbClr val="04304B"/>
    <a:srgbClr val="262626"/>
    <a:srgbClr val="1F344C"/>
    <a:srgbClr val="294665"/>
    <a:srgbClr val="19BBB7"/>
    <a:srgbClr val="08649C"/>
    <a:srgbClr val="9EC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88889" autoAdjust="0"/>
  </p:normalViewPr>
  <p:slideViewPr>
    <p:cSldViewPr snapToGrid="0" snapToObjects="1" showGuides="1">
      <p:cViewPr varScale="1">
        <p:scale>
          <a:sx n="153" d="100"/>
          <a:sy n="153" d="100"/>
        </p:scale>
        <p:origin x="942" y="120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881"/>
        <p:guide pos="2160"/>
        <p:guide orient="horz" pos="28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 dirty="0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278497" y="137381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21" name="Group 20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25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23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20" name="Group 19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31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 userDrawn="1"/>
        </p:nvGrpSpPr>
        <p:grpSpPr>
          <a:xfrm>
            <a:off x="3706544" y="366711"/>
            <a:ext cx="1701875" cy="356702"/>
            <a:chOff x="2281238" y="2917826"/>
            <a:chExt cx="4567238" cy="957263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5237163" y="3119438"/>
              <a:ext cx="68263" cy="66675"/>
            </a:xfrm>
            <a:custGeom>
              <a:avLst/>
              <a:gdLst>
                <a:gd name="T0" fmla="*/ 33 w 85"/>
                <a:gd name="T1" fmla="*/ 23 h 84"/>
                <a:gd name="T2" fmla="*/ 33 w 85"/>
                <a:gd name="T3" fmla="*/ 41 h 84"/>
                <a:gd name="T4" fmla="*/ 42 w 85"/>
                <a:gd name="T5" fmla="*/ 41 h 84"/>
                <a:gd name="T6" fmla="*/ 45 w 85"/>
                <a:gd name="T7" fmla="*/ 41 h 84"/>
                <a:gd name="T8" fmla="*/ 49 w 85"/>
                <a:gd name="T9" fmla="*/ 41 h 84"/>
                <a:gd name="T10" fmla="*/ 52 w 85"/>
                <a:gd name="T11" fmla="*/ 39 h 84"/>
                <a:gd name="T12" fmla="*/ 54 w 85"/>
                <a:gd name="T13" fmla="*/ 35 h 84"/>
                <a:gd name="T14" fmla="*/ 54 w 85"/>
                <a:gd name="T15" fmla="*/ 32 h 84"/>
                <a:gd name="T16" fmla="*/ 54 w 85"/>
                <a:gd name="T17" fmla="*/ 28 h 84"/>
                <a:gd name="T18" fmla="*/ 52 w 85"/>
                <a:gd name="T19" fmla="*/ 27 h 84"/>
                <a:gd name="T20" fmla="*/ 50 w 85"/>
                <a:gd name="T21" fmla="*/ 25 h 84"/>
                <a:gd name="T22" fmla="*/ 47 w 85"/>
                <a:gd name="T23" fmla="*/ 23 h 84"/>
                <a:gd name="T24" fmla="*/ 43 w 85"/>
                <a:gd name="T25" fmla="*/ 23 h 84"/>
                <a:gd name="T26" fmla="*/ 33 w 85"/>
                <a:gd name="T27" fmla="*/ 23 h 84"/>
                <a:gd name="T28" fmla="*/ 28 w 85"/>
                <a:gd name="T29" fmla="*/ 20 h 84"/>
                <a:gd name="T30" fmla="*/ 43 w 85"/>
                <a:gd name="T31" fmla="*/ 20 h 84"/>
                <a:gd name="T32" fmla="*/ 49 w 85"/>
                <a:gd name="T33" fmla="*/ 20 h 84"/>
                <a:gd name="T34" fmla="*/ 54 w 85"/>
                <a:gd name="T35" fmla="*/ 21 h 84"/>
                <a:gd name="T36" fmla="*/ 57 w 85"/>
                <a:gd name="T37" fmla="*/ 23 h 84"/>
                <a:gd name="T38" fmla="*/ 59 w 85"/>
                <a:gd name="T39" fmla="*/ 27 h 84"/>
                <a:gd name="T40" fmla="*/ 59 w 85"/>
                <a:gd name="T41" fmla="*/ 32 h 84"/>
                <a:gd name="T42" fmla="*/ 59 w 85"/>
                <a:gd name="T43" fmla="*/ 37 h 84"/>
                <a:gd name="T44" fmla="*/ 56 w 85"/>
                <a:gd name="T45" fmla="*/ 41 h 84"/>
                <a:gd name="T46" fmla="*/ 52 w 85"/>
                <a:gd name="T47" fmla="*/ 44 h 84"/>
                <a:gd name="T48" fmla="*/ 47 w 85"/>
                <a:gd name="T49" fmla="*/ 44 h 84"/>
                <a:gd name="T50" fmla="*/ 61 w 85"/>
                <a:gd name="T51" fmla="*/ 65 h 84"/>
                <a:gd name="T52" fmla="*/ 56 w 85"/>
                <a:gd name="T53" fmla="*/ 65 h 84"/>
                <a:gd name="T54" fmla="*/ 42 w 85"/>
                <a:gd name="T55" fmla="*/ 46 h 84"/>
                <a:gd name="T56" fmla="*/ 33 w 85"/>
                <a:gd name="T57" fmla="*/ 46 h 84"/>
                <a:gd name="T58" fmla="*/ 33 w 85"/>
                <a:gd name="T59" fmla="*/ 65 h 84"/>
                <a:gd name="T60" fmla="*/ 28 w 85"/>
                <a:gd name="T61" fmla="*/ 65 h 84"/>
                <a:gd name="T62" fmla="*/ 28 w 85"/>
                <a:gd name="T63" fmla="*/ 20 h 84"/>
                <a:gd name="T64" fmla="*/ 43 w 85"/>
                <a:gd name="T65" fmla="*/ 6 h 84"/>
                <a:gd name="T66" fmla="*/ 24 w 85"/>
                <a:gd name="T67" fmla="*/ 11 h 84"/>
                <a:gd name="T68" fmla="*/ 10 w 85"/>
                <a:gd name="T69" fmla="*/ 23 h 84"/>
                <a:gd name="T70" fmla="*/ 5 w 85"/>
                <a:gd name="T71" fmla="*/ 42 h 84"/>
                <a:gd name="T72" fmla="*/ 9 w 85"/>
                <a:gd name="T73" fmla="*/ 56 h 84"/>
                <a:gd name="T74" fmla="*/ 16 w 85"/>
                <a:gd name="T75" fmla="*/ 68 h 84"/>
                <a:gd name="T76" fmla="*/ 28 w 85"/>
                <a:gd name="T77" fmla="*/ 77 h 84"/>
                <a:gd name="T78" fmla="*/ 43 w 85"/>
                <a:gd name="T79" fmla="*/ 81 h 84"/>
                <a:gd name="T80" fmla="*/ 61 w 85"/>
                <a:gd name="T81" fmla="*/ 75 h 84"/>
                <a:gd name="T82" fmla="*/ 75 w 85"/>
                <a:gd name="T83" fmla="*/ 61 h 84"/>
                <a:gd name="T84" fmla="*/ 80 w 85"/>
                <a:gd name="T85" fmla="*/ 42 h 84"/>
                <a:gd name="T86" fmla="*/ 75 w 85"/>
                <a:gd name="T87" fmla="*/ 23 h 84"/>
                <a:gd name="T88" fmla="*/ 61 w 85"/>
                <a:gd name="T89" fmla="*/ 11 h 84"/>
                <a:gd name="T90" fmla="*/ 43 w 85"/>
                <a:gd name="T91" fmla="*/ 6 h 84"/>
                <a:gd name="T92" fmla="*/ 43 w 85"/>
                <a:gd name="T93" fmla="*/ 0 h 84"/>
                <a:gd name="T94" fmla="*/ 59 w 85"/>
                <a:gd name="T95" fmla="*/ 4 h 84"/>
                <a:gd name="T96" fmla="*/ 73 w 85"/>
                <a:gd name="T97" fmla="*/ 13 h 84"/>
                <a:gd name="T98" fmla="*/ 82 w 85"/>
                <a:gd name="T99" fmla="*/ 27 h 84"/>
                <a:gd name="T100" fmla="*/ 85 w 85"/>
                <a:gd name="T101" fmla="*/ 42 h 84"/>
                <a:gd name="T102" fmla="*/ 82 w 85"/>
                <a:gd name="T103" fmla="*/ 60 h 84"/>
                <a:gd name="T104" fmla="*/ 73 w 85"/>
                <a:gd name="T105" fmla="*/ 72 h 84"/>
                <a:gd name="T106" fmla="*/ 59 w 85"/>
                <a:gd name="T107" fmla="*/ 81 h 84"/>
                <a:gd name="T108" fmla="*/ 43 w 85"/>
                <a:gd name="T109" fmla="*/ 84 h 84"/>
                <a:gd name="T110" fmla="*/ 26 w 85"/>
                <a:gd name="T111" fmla="*/ 81 h 84"/>
                <a:gd name="T112" fmla="*/ 14 w 85"/>
                <a:gd name="T113" fmla="*/ 72 h 84"/>
                <a:gd name="T114" fmla="*/ 3 w 85"/>
                <a:gd name="T115" fmla="*/ 60 h 84"/>
                <a:gd name="T116" fmla="*/ 0 w 85"/>
                <a:gd name="T117" fmla="*/ 42 h 84"/>
                <a:gd name="T118" fmla="*/ 3 w 85"/>
                <a:gd name="T119" fmla="*/ 27 h 84"/>
                <a:gd name="T120" fmla="*/ 14 w 85"/>
                <a:gd name="T121" fmla="*/ 13 h 84"/>
                <a:gd name="T122" fmla="*/ 26 w 85"/>
                <a:gd name="T123" fmla="*/ 4 h 84"/>
                <a:gd name="T124" fmla="*/ 43 w 85"/>
                <a:gd name="T1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5" h="84">
                  <a:moveTo>
                    <a:pt x="33" y="23"/>
                  </a:moveTo>
                  <a:lnTo>
                    <a:pt x="33" y="41"/>
                  </a:lnTo>
                  <a:lnTo>
                    <a:pt x="42" y="41"/>
                  </a:lnTo>
                  <a:lnTo>
                    <a:pt x="45" y="41"/>
                  </a:lnTo>
                  <a:lnTo>
                    <a:pt x="49" y="41"/>
                  </a:lnTo>
                  <a:lnTo>
                    <a:pt x="52" y="39"/>
                  </a:lnTo>
                  <a:lnTo>
                    <a:pt x="54" y="35"/>
                  </a:lnTo>
                  <a:lnTo>
                    <a:pt x="54" y="32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0" y="25"/>
                  </a:lnTo>
                  <a:lnTo>
                    <a:pt x="47" y="23"/>
                  </a:lnTo>
                  <a:lnTo>
                    <a:pt x="43" y="23"/>
                  </a:lnTo>
                  <a:lnTo>
                    <a:pt x="33" y="23"/>
                  </a:lnTo>
                  <a:close/>
                  <a:moveTo>
                    <a:pt x="28" y="20"/>
                  </a:moveTo>
                  <a:lnTo>
                    <a:pt x="43" y="20"/>
                  </a:lnTo>
                  <a:lnTo>
                    <a:pt x="49" y="20"/>
                  </a:lnTo>
                  <a:lnTo>
                    <a:pt x="54" y="21"/>
                  </a:lnTo>
                  <a:lnTo>
                    <a:pt x="57" y="23"/>
                  </a:lnTo>
                  <a:lnTo>
                    <a:pt x="59" y="27"/>
                  </a:lnTo>
                  <a:lnTo>
                    <a:pt x="59" y="32"/>
                  </a:lnTo>
                  <a:lnTo>
                    <a:pt x="59" y="37"/>
                  </a:lnTo>
                  <a:lnTo>
                    <a:pt x="56" y="41"/>
                  </a:lnTo>
                  <a:lnTo>
                    <a:pt x="52" y="44"/>
                  </a:lnTo>
                  <a:lnTo>
                    <a:pt x="47" y="44"/>
                  </a:lnTo>
                  <a:lnTo>
                    <a:pt x="61" y="65"/>
                  </a:lnTo>
                  <a:lnTo>
                    <a:pt x="56" y="65"/>
                  </a:lnTo>
                  <a:lnTo>
                    <a:pt x="42" y="46"/>
                  </a:lnTo>
                  <a:lnTo>
                    <a:pt x="33" y="46"/>
                  </a:lnTo>
                  <a:lnTo>
                    <a:pt x="33" y="65"/>
                  </a:lnTo>
                  <a:lnTo>
                    <a:pt x="28" y="65"/>
                  </a:lnTo>
                  <a:lnTo>
                    <a:pt x="28" y="20"/>
                  </a:lnTo>
                  <a:close/>
                  <a:moveTo>
                    <a:pt x="43" y="6"/>
                  </a:moveTo>
                  <a:lnTo>
                    <a:pt x="24" y="11"/>
                  </a:lnTo>
                  <a:lnTo>
                    <a:pt x="10" y="23"/>
                  </a:lnTo>
                  <a:lnTo>
                    <a:pt x="5" y="42"/>
                  </a:lnTo>
                  <a:lnTo>
                    <a:pt x="9" y="56"/>
                  </a:lnTo>
                  <a:lnTo>
                    <a:pt x="16" y="68"/>
                  </a:lnTo>
                  <a:lnTo>
                    <a:pt x="28" y="77"/>
                  </a:lnTo>
                  <a:lnTo>
                    <a:pt x="43" y="81"/>
                  </a:lnTo>
                  <a:lnTo>
                    <a:pt x="61" y="75"/>
                  </a:lnTo>
                  <a:lnTo>
                    <a:pt x="75" y="61"/>
                  </a:lnTo>
                  <a:lnTo>
                    <a:pt x="80" y="42"/>
                  </a:lnTo>
                  <a:lnTo>
                    <a:pt x="75" y="23"/>
                  </a:lnTo>
                  <a:lnTo>
                    <a:pt x="61" y="11"/>
                  </a:lnTo>
                  <a:lnTo>
                    <a:pt x="43" y="6"/>
                  </a:lnTo>
                  <a:close/>
                  <a:moveTo>
                    <a:pt x="43" y="0"/>
                  </a:moveTo>
                  <a:lnTo>
                    <a:pt x="59" y="4"/>
                  </a:lnTo>
                  <a:lnTo>
                    <a:pt x="73" y="13"/>
                  </a:lnTo>
                  <a:lnTo>
                    <a:pt x="82" y="27"/>
                  </a:lnTo>
                  <a:lnTo>
                    <a:pt x="85" y="42"/>
                  </a:lnTo>
                  <a:lnTo>
                    <a:pt x="82" y="60"/>
                  </a:lnTo>
                  <a:lnTo>
                    <a:pt x="73" y="72"/>
                  </a:lnTo>
                  <a:lnTo>
                    <a:pt x="59" y="81"/>
                  </a:lnTo>
                  <a:lnTo>
                    <a:pt x="43" y="84"/>
                  </a:lnTo>
                  <a:lnTo>
                    <a:pt x="26" y="81"/>
                  </a:lnTo>
                  <a:lnTo>
                    <a:pt x="14" y="72"/>
                  </a:lnTo>
                  <a:lnTo>
                    <a:pt x="3" y="60"/>
                  </a:lnTo>
                  <a:lnTo>
                    <a:pt x="0" y="42"/>
                  </a:lnTo>
                  <a:lnTo>
                    <a:pt x="3" y="27"/>
                  </a:lnTo>
                  <a:lnTo>
                    <a:pt x="14" y="13"/>
                  </a:lnTo>
                  <a:lnTo>
                    <a:pt x="26" y="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3916363" y="3114676"/>
              <a:ext cx="341313" cy="585788"/>
            </a:xfrm>
            <a:custGeom>
              <a:avLst/>
              <a:gdLst>
                <a:gd name="T0" fmla="*/ 275 w 429"/>
                <a:gd name="T1" fmla="*/ 4 h 739"/>
                <a:gd name="T2" fmla="*/ 356 w 429"/>
                <a:gd name="T3" fmla="*/ 32 h 739"/>
                <a:gd name="T4" fmla="*/ 415 w 429"/>
                <a:gd name="T5" fmla="*/ 80 h 739"/>
                <a:gd name="T6" fmla="*/ 364 w 429"/>
                <a:gd name="T7" fmla="*/ 80 h 739"/>
                <a:gd name="T8" fmla="*/ 303 w 429"/>
                <a:gd name="T9" fmla="*/ 46 h 739"/>
                <a:gd name="T10" fmla="*/ 228 w 429"/>
                <a:gd name="T11" fmla="*/ 33 h 739"/>
                <a:gd name="T12" fmla="*/ 164 w 429"/>
                <a:gd name="T13" fmla="*/ 42 h 739"/>
                <a:gd name="T14" fmla="*/ 106 w 429"/>
                <a:gd name="T15" fmla="*/ 70 h 739"/>
                <a:gd name="T16" fmla="*/ 64 w 429"/>
                <a:gd name="T17" fmla="*/ 119 h 739"/>
                <a:gd name="T18" fmla="*/ 49 w 429"/>
                <a:gd name="T19" fmla="*/ 185 h 739"/>
                <a:gd name="T20" fmla="*/ 61 w 429"/>
                <a:gd name="T21" fmla="*/ 248 h 739"/>
                <a:gd name="T22" fmla="*/ 96 w 429"/>
                <a:gd name="T23" fmla="*/ 291 h 739"/>
                <a:gd name="T24" fmla="*/ 146 w 429"/>
                <a:gd name="T25" fmla="*/ 322 h 739"/>
                <a:gd name="T26" fmla="*/ 207 w 429"/>
                <a:gd name="T27" fmla="*/ 347 h 739"/>
                <a:gd name="T28" fmla="*/ 270 w 429"/>
                <a:gd name="T29" fmla="*/ 369 h 739"/>
                <a:gd name="T30" fmla="*/ 330 w 429"/>
                <a:gd name="T31" fmla="*/ 394 h 739"/>
                <a:gd name="T32" fmla="*/ 380 w 429"/>
                <a:gd name="T33" fmla="*/ 429 h 739"/>
                <a:gd name="T34" fmla="*/ 415 w 429"/>
                <a:gd name="T35" fmla="*/ 477 h 739"/>
                <a:gd name="T36" fmla="*/ 429 w 429"/>
                <a:gd name="T37" fmla="*/ 547 h 739"/>
                <a:gd name="T38" fmla="*/ 415 w 429"/>
                <a:gd name="T39" fmla="*/ 622 h 739"/>
                <a:gd name="T40" fmla="*/ 375 w 429"/>
                <a:gd name="T41" fmla="*/ 679 h 739"/>
                <a:gd name="T42" fmla="*/ 317 w 429"/>
                <a:gd name="T43" fmla="*/ 718 h 739"/>
                <a:gd name="T44" fmla="*/ 247 w 429"/>
                <a:gd name="T45" fmla="*/ 737 h 739"/>
                <a:gd name="T46" fmla="*/ 160 w 429"/>
                <a:gd name="T47" fmla="*/ 735 h 739"/>
                <a:gd name="T48" fmla="*/ 69 w 429"/>
                <a:gd name="T49" fmla="*/ 706 h 739"/>
                <a:gd name="T50" fmla="*/ 0 w 429"/>
                <a:gd name="T51" fmla="*/ 648 h 739"/>
                <a:gd name="T52" fmla="*/ 57 w 429"/>
                <a:gd name="T53" fmla="*/ 653 h 739"/>
                <a:gd name="T54" fmla="*/ 129 w 429"/>
                <a:gd name="T55" fmla="*/ 692 h 739"/>
                <a:gd name="T56" fmla="*/ 211 w 429"/>
                <a:gd name="T57" fmla="*/ 706 h 739"/>
                <a:gd name="T58" fmla="*/ 277 w 429"/>
                <a:gd name="T59" fmla="*/ 695 h 739"/>
                <a:gd name="T60" fmla="*/ 335 w 429"/>
                <a:gd name="T61" fmla="*/ 665 h 739"/>
                <a:gd name="T62" fmla="*/ 375 w 429"/>
                <a:gd name="T63" fmla="*/ 615 h 739"/>
                <a:gd name="T64" fmla="*/ 391 w 429"/>
                <a:gd name="T65" fmla="*/ 549 h 739"/>
                <a:gd name="T66" fmla="*/ 378 w 429"/>
                <a:gd name="T67" fmla="*/ 488 h 739"/>
                <a:gd name="T68" fmla="*/ 343 w 429"/>
                <a:gd name="T69" fmla="*/ 444 h 739"/>
                <a:gd name="T70" fmla="*/ 293 w 429"/>
                <a:gd name="T71" fmla="*/ 413 h 739"/>
                <a:gd name="T72" fmla="*/ 234 w 429"/>
                <a:gd name="T73" fmla="*/ 389 h 739"/>
                <a:gd name="T74" fmla="*/ 171 w 429"/>
                <a:gd name="T75" fmla="*/ 368 h 739"/>
                <a:gd name="T76" fmla="*/ 110 w 429"/>
                <a:gd name="T77" fmla="*/ 342 h 739"/>
                <a:gd name="T78" fmla="*/ 59 w 429"/>
                <a:gd name="T79" fmla="*/ 305 h 739"/>
                <a:gd name="T80" fmla="*/ 24 w 429"/>
                <a:gd name="T81" fmla="*/ 256 h 739"/>
                <a:gd name="T82" fmla="*/ 12 w 429"/>
                <a:gd name="T83" fmla="*/ 187 h 739"/>
                <a:gd name="T84" fmla="*/ 26 w 429"/>
                <a:gd name="T85" fmla="*/ 113 h 739"/>
                <a:gd name="T86" fmla="*/ 66 w 429"/>
                <a:gd name="T87" fmla="*/ 58 h 739"/>
                <a:gd name="T88" fmla="*/ 124 w 429"/>
                <a:gd name="T89" fmla="*/ 21 h 739"/>
                <a:gd name="T90" fmla="*/ 193 w 429"/>
                <a:gd name="T91" fmla="*/ 2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739">
                  <a:moveTo>
                    <a:pt x="230" y="0"/>
                  </a:moveTo>
                  <a:lnTo>
                    <a:pt x="275" y="4"/>
                  </a:lnTo>
                  <a:lnTo>
                    <a:pt x="317" y="14"/>
                  </a:lnTo>
                  <a:lnTo>
                    <a:pt x="356" y="32"/>
                  </a:lnTo>
                  <a:lnTo>
                    <a:pt x="389" y="52"/>
                  </a:lnTo>
                  <a:lnTo>
                    <a:pt x="415" y="80"/>
                  </a:lnTo>
                  <a:lnTo>
                    <a:pt x="387" y="105"/>
                  </a:lnTo>
                  <a:lnTo>
                    <a:pt x="364" y="80"/>
                  </a:lnTo>
                  <a:lnTo>
                    <a:pt x="337" y="59"/>
                  </a:lnTo>
                  <a:lnTo>
                    <a:pt x="303" y="46"/>
                  </a:lnTo>
                  <a:lnTo>
                    <a:pt x="268" y="37"/>
                  </a:lnTo>
                  <a:lnTo>
                    <a:pt x="228" y="33"/>
                  </a:lnTo>
                  <a:lnTo>
                    <a:pt x="197" y="35"/>
                  </a:lnTo>
                  <a:lnTo>
                    <a:pt x="164" y="42"/>
                  </a:lnTo>
                  <a:lnTo>
                    <a:pt x="134" y="54"/>
                  </a:lnTo>
                  <a:lnTo>
                    <a:pt x="106" y="70"/>
                  </a:lnTo>
                  <a:lnTo>
                    <a:pt x="83" y="93"/>
                  </a:lnTo>
                  <a:lnTo>
                    <a:pt x="64" y="119"/>
                  </a:lnTo>
                  <a:lnTo>
                    <a:pt x="52" y="150"/>
                  </a:lnTo>
                  <a:lnTo>
                    <a:pt x="49" y="185"/>
                  </a:lnTo>
                  <a:lnTo>
                    <a:pt x="52" y="220"/>
                  </a:lnTo>
                  <a:lnTo>
                    <a:pt x="61" y="248"/>
                  </a:lnTo>
                  <a:lnTo>
                    <a:pt x="76" y="270"/>
                  </a:lnTo>
                  <a:lnTo>
                    <a:pt x="96" y="291"/>
                  </a:lnTo>
                  <a:lnTo>
                    <a:pt x="120" y="308"/>
                  </a:lnTo>
                  <a:lnTo>
                    <a:pt x="146" y="322"/>
                  </a:lnTo>
                  <a:lnTo>
                    <a:pt x="176" y="335"/>
                  </a:lnTo>
                  <a:lnTo>
                    <a:pt x="207" y="347"/>
                  </a:lnTo>
                  <a:lnTo>
                    <a:pt x="239" y="357"/>
                  </a:lnTo>
                  <a:lnTo>
                    <a:pt x="270" y="369"/>
                  </a:lnTo>
                  <a:lnTo>
                    <a:pt x="302" y="382"/>
                  </a:lnTo>
                  <a:lnTo>
                    <a:pt x="330" y="394"/>
                  </a:lnTo>
                  <a:lnTo>
                    <a:pt x="357" y="411"/>
                  </a:lnTo>
                  <a:lnTo>
                    <a:pt x="380" y="429"/>
                  </a:lnTo>
                  <a:lnTo>
                    <a:pt x="401" y="451"/>
                  </a:lnTo>
                  <a:lnTo>
                    <a:pt x="415" y="477"/>
                  </a:lnTo>
                  <a:lnTo>
                    <a:pt x="426" y="510"/>
                  </a:lnTo>
                  <a:lnTo>
                    <a:pt x="429" y="547"/>
                  </a:lnTo>
                  <a:lnTo>
                    <a:pt x="426" y="587"/>
                  </a:lnTo>
                  <a:lnTo>
                    <a:pt x="415" y="622"/>
                  </a:lnTo>
                  <a:lnTo>
                    <a:pt x="398" y="653"/>
                  </a:lnTo>
                  <a:lnTo>
                    <a:pt x="375" y="679"/>
                  </a:lnTo>
                  <a:lnTo>
                    <a:pt x="349" y="700"/>
                  </a:lnTo>
                  <a:lnTo>
                    <a:pt x="317" y="718"/>
                  </a:lnTo>
                  <a:lnTo>
                    <a:pt x="284" y="730"/>
                  </a:lnTo>
                  <a:lnTo>
                    <a:pt x="247" y="737"/>
                  </a:lnTo>
                  <a:lnTo>
                    <a:pt x="211" y="739"/>
                  </a:lnTo>
                  <a:lnTo>
                    <a:pt x="160" y="735"/>
                  </a:lnTo>
                  <a:lnTo>
                    <a:pt x="113" y="725"/>
                  </a:lnTo>
                  <a:lnTo>
                    <a:pt x="69" y="706"/>
                  </a:lnTo>
                  <a:lnTo>
                    <a:pt x="33" y="681"/>
                  </a:lnTo>
                  <a:lnTo>
                    <a:pt x="0" y="648"/>
                  </a:lnTo>
                  <a:lnTo>
                    <a:pt x="24" y="624"/>
                  </a:lnTo>
                  <a:lnTo>
                    <a:pt x="57" y="653"/>
                  </a:lnTo>
                  <a:lnTo>
                    <a:pt x="90" y="676"/>
                  </a:lnTo>
                  <a:lnTo>
                    <a:pt x="129" y="692"/>
                  </a:lnTo>
                  <a:lnTo>
                    <a:pt x="167" y="702"/>
                  </a:lnTo>
                  <a:lnTo>
                    <a:pt x="211" y="706"/>
                  </a:lnTo>
                  <a:lnTo>
                    <a:pt x="244" y="702"/>
                  </a:lnTo>
                  <a:lnTo>
                    <a:pt x="277" y="695"/>
                  </a:lnTo>
                  <a:lnTo>
                    <a:pt x="309" y="683"/>
                  </a:lnTo>
                  <a:lnTo>
                    <a:pt x="335" y="665"/>
                  </a:lnTo>
                  <a:lnTo>
                    <a:pt x="359" y="643"/>
                  </a:lnTo>
                  <a:lnTo>
                    <a:pt x="375" y="615"/>
                  </a:lnTo>
                  <a:lnTo>
                    <a:pt x="387" y="584"/>
                  </a:lnTo>
                  <a:lnTo>
                    <a:pt x="391" y="549"/>
                  </a:lnTo>
                  <a:lnTo>
                    <a:pt x="387" y="516"/>
                  </a:lnTo>
                  <a:lnTo>
                    <a:pt x="378" y="488"/>
                  </a:lnTo>
                  <a:lnTo>
                    <a:pt x="363" y="463"/>
                  </a:lnTo>
                  <a:lnTo>
                    <a:pt x="343" y="444"/>
                  </a:lnTo>
                  <a:lnTo>
                    <a:pt x="319" y="427"/>
                  </a:lnTo>
                  <a:lnTo>
                    <a:pt x="293" y="413"/>
                  </a:lnTo>
                  <a:lnTo>
                    <a:pt x="263" y="401"/>
                  </a:lnTo>
                  <a:lnTo>
                    <a:pt x="234" y="389"/>
                  </a:lnTo>
                  <a:lnTo>
                    <a:pt x="202" y="378"/>
                  </a:lnTo>
                  <a:lnTo>
                    <a:pt x="171" y="368"/>
                  </a:lnTo>
                  <a:lnTo>
                    <a:pt x="139" y="355"/>
                  </a:lnTo>
                  <a:lnTo>
                    <a:pt x="110" y="342"/>
                  </a:lnTo>
                  <a:lnTo>
                    <a:pt x="83" y="324"/>
                  </a:lnTo>
                  <a:lnTo>
                    <a:pt x="59" y="305"/>
                  </a:lnTo>
                  <a:lnTo>
                    <a:pt x="40" y="282"/>
                  </a:lnTo>
                  <a:lnTo>
                    <a:pt x="24" y="256"/>
                  </a:lnTo>
                  <a:lnTo>
                    <a:pt x="15" y="223"/>
                  </a:lnTo>
                  <a:lnTo>
                    <a:pt x="12" y="187"/>
                  </a:lnTo>
                  <a:lnTo>
                    <a:pt x="15" y="148"/>
                  </a:lnTo>
                  <a:lnTo>
                    <a:pt x="26" y="113"/>
                  </a:lnTo>
                  <a:lnTo>
                    <a:pt x="43" y="84"/>
                  </a:lnTo>
                  <a:lnTo>
                    <a:pt x="66" y="58"/>
                  </a:lnTo>
                  <a:lnTo>
                    <a:pt x="92" y="37"/>
                  </a:lnTo>
                  <a:lnTo>
                    <a:pt x="124" y="21"/>
                  </a:lnTo>
                  <a:lnTo>
                    <a:pt x="157" y="9"/>
                  </a:lnTo>
                  <a:lnTo>
                    <a:pt x="193" y="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 userDrawn="1"/>
          </p:nvSpPr>
          <p:spPr bwMode="auto">
            <a:xfrm>
              <a:off x="4308476" y="3130551"/>
              <a:ext cx="508000" cy="555625"/>
            </a:xfrm>
            <a:custGeom>
              <a:avLst/>
              <a:gdLst>
                <a:gd name="T0" fmla="*/ 323 w 640"/>
                <a:gd name="T1" fmla="*/ 33 h 700"/>
                <a:gd name="T2" fmla="*/ 137 w 640"/>
                <a:gd name="T3" fmla="*/ 472 h 700"/>
                <a:gd name="T4" fmla="*/ 504 w 640"/>
                <a:gd name="T5" fmla="*/ 472 h 700"/>
                <a:gd name="T6" fmla="*/ 323 w 640"/>
                <a:gd name="T7" fmla="*/ 33 h 700"/>
                <a:gd name="T8" fmla="*/ 303 w 640"/>
                <a:gd name="T9" fmla="*/ 0 h 700"/>
                <a:gd name="T10" fmla="*/ 345 w 640"/>
                <a:gd name="T11" fmla="*/ 0 h 700"/>
                <a:gd name="T12" fmla="*/ 640 w 640"/>
                <a:gd name="T13" fmla="*/ 700 h 700"/>
                <a:gd name="T14" fmla="*/ 600 w 640"/>
                <a:gd name="T15" fmla="*/ 700 h 700"/>
                <a:gd name="T16" fmla="*/ 518 w 640"/>
                <a:gd name="T17" fmla="*/ 505 h 700"/>
                <a:gd name="T18" fmla="*/ 124 w 640"/>
                <a:gd name="T19" fmla="*/ 505 h 700"/>
                <a:gd name="T20" fmla="*/ 41 w 640"/>
                <a:gd name="T21" fmla="*/ 700 h 700"/>
                <a:gd name="T22" fmla="*/ 0 w 640"/>
                <a:gd name="T23" fmla="*/ 700 h 700"/>
                <a:gd name="T24" fmla="*/ 303 w 640"/>
                <a:gd name="T25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0" h="700">
                  <a:moveTo>
                    <a:pt x="323" y="33"/>
                  </a:moveTo>
                  <a:lnTo>
                    <a:pt x="137" y="472"/>
                  </a:lnTo>
                  <a:lnTo>
                    <a:pt x="504" y="472"/>
                  </a:lnTo>
                  <a:lnTo>
                    <a:pt x="323" y="33"/>
                  </a:lnTo>
                  <a:close/>
                  <a:moveTo>
                    <a:pt x="303" y="0"/>
                  </a:moveTo>
                  <a:lnTo>
                    <a:pt x="345" y="0"/>
                  </a:lnTo>
                  <a:lnTo>
                    <a:pt x="640" y="700"/>
                  </a:lnTo>
                  <a:lnTo>
                    <a:pt x="600" y="700"/>
                  </a:lnTo>
                  <a:lnTo>
                    <a:pt x="518" y="505"/>
                  </a:lnTo>
                  <a:lnTo>
                    <a:pt x="124" y="505"/>
                  </a:lnTo>
                  <a:lnTo>
                    <a:pt x="41" y="700"/>
                  </a:lnTo>
                  <a:lnTo>
                    <a:pt x="0" y="70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4865688" y="3114676"/>
              <a:ext cx="339725" cy="585788"/>
            </a:xfrm>
            <a:custGeom>
              <a:avLst/>
              <a:gdLst>
                <a:gd name="T0" fmla="*/ 276 w 430"/>
                <a:gd name="T1" fmla="*/ 4 h 739"/>
                <a:gd name="T2" fmla="*/ 356 w 430"/>
                <a:gd name="T3" fmla="*/ 32 h 739"/>
                <a:gd name="T4" fmla="*/ 416 w 430"/>
                <a:gd name="T5" fmla="*/ 80 h 739"/>
                <a:gd name="T6" fmla="*/ 365 w 430"/>
                <a:gd name="T7" fmla="*/ 80 h 739"/>
                <a:gd name="T8" fmla="*/ 304 w 430"/>
                <a:gd name="T9" fmla="*/ 46 h 739"/>
                <a:gd name="T10" fmla="*/ 231 w 430"/>
                <a:gd name="T11" fmla="*/ 33 h 739"/>
                <a:gd name="T12" fmla="*/ 164 w 430"/>
                <a:gd name="T13" fmla="*/ 42 h 739"/>
                <a:gd name="T14" fmla="*/ 107 w 430"/>
                <a:gd name="T15" fmla="*/ 70 h 739"/>
                <a:gd name="T16" fmla="*/ 65 w 430"/>
                <a:gd name="T17" fmla="*/ 119 h 739"/>
                <a:gd name="T18" fmla="*/ 49 w 430"/>
                <a:gd name="T19" fmla="*/ 185 h 739"/>
                <a:gd name="T20" fmla="*/ 63 w 430"/>
                <a:gd name="T21" fmla="*/ 248 h 739"/>
                <a:gd name="T22" fmla="*/ 98 w 430"/>
                <a:gd name="T23" fmla="*/ 291 h 739"/>
                <a:gd name="T24" fmla="*/ 149 w 430"/>
                <a:gd name="T25" fmla="*/ 322 h 739"/>
                <a:gd name="T26" fmla="*/ 208 w 430"/>
                <a:gd name="T27" fmla="*/ 347 h 739"/>
                <a:gd name="T28" fmla="*/ 271 w 430"/>
                <a:gd name="T29" fmla="*/ 369 h 739"/>
                <a:gd name="T30" fmla="*/ 330 w 430"/>
                <a:gd name="T31" fmla="*/ 394 h 739"/>
                <a:gd name="T32" fmla="*/ 381 w 430"/>
                <a:gd name="T33" fmla="*/ 429 h 739"/>
                <a:gd name="T34" fmla="*/ 416 w 430"/>
                <a:gd name="T35" fmla="*/ 477 h 739"/>
                <a:gd name="T36" fmla="*/ 430 w 430"/>
                <a:gd name="T37" fmla="*/ 547 h 739"/>
                <a:gd name="T38" fmla="*/ 416 w 430"/>
                <a:gd name="T39" fmla="*/ 622 h 739"/>
                <a:gd name="T40" fmla="*/ 376 w 430"/>
                <a:gd name="T41" fmla="*/ 679 h 739"/>
                <a:gd name="T42" fmla="*/ 318 w 430"/>
                <a:gd name="T43" fmla="*/ 718 h 739"/>
                <a:gd name="T44" fmla="*/ 248 w 430"/>
                <a:gd name="T45" fmla="*/ 737 h 739"/>
                <a:gd name="T46" fmla="*/ 161 w 430"/>
                <a:gd name="T47" fmla="*/ 735 h 739"/>
                <a:gd name="T48" fmla="*/ 70 w 430"/>
                <a:gd name="T49" fmla="*/ 706 h 739"/>
                <a:gd name="T50" fmla="*/ 0 w 430"/>
                <a:gd name="T51" fmla="*/ 648 h 739"/>
                <a:gd name="T52" fmla="*/ 58 w 430"/>
                <a:gd name="T53" fmla="*/ 653 h 739"/>
                <a:gd name="T54" fmla="*/ 129 w 430"/>
                <a:gd name="T55" fmla="*/ 692 h 739"/>
                <a:gd name="T56" fmla="*/ 211 w 430"/>
                <a:gd name="T57" fmla="*/ 706 h 739"/>
                <a:gd name="T58" fmla="*/ 278 w 430"/>
                <a:gd name="T59" fmla="*/ 695 h 739"/>
                <a:gd name="T60" fmla="*/ 337 w 430"/>
                <a:gd name="T61" fmla="*/ 665 h 739"/>
                <a:gd name="T62" fmla="*/ 377 w 430"/>
                <a:gd name="T63" fmla="*/ 615 h 739"/>
                <a:gd name="T64" fmla="*/ 391 w 430"/>
                <a:gd name="T65" fmla="*/ 549 h 739"/>
                <a:gd name="T66" fmla="*/ 379 w 430"/>
                <a:gd name="T67" fmla="*/ 488 h 739"/>
                <a:gd name="T68" fmla="*/ 344 w 430"/>
                <a:gd name="T69" fmla="*/ 444 h 739"/>
                <a:gd name="T70" fmla="*/ 294 w 430"/>
                <a:gd name="T71" fmla="*/ 413 h 739"/>
                <a:gd name="T72" fmla="*/ 234 w 430"/>
                <a:gd name="T73" fmla="*/ 389 h 739"/>
                <a:gd name="T74" fmla="*/ 171 w 430"/>
                <a:gd name="T75" fmla="*/ 368 h 739"/>
                <a:gd name="T76" fmla="*/ 110 w 430"/>
                <a:gd name="T77" fmla="*/ 342 h 739"/>
                <a:gd name="T78" fmla="*/ 60 w 430"/>
                <a:gd name="T79" fmla="*/ 305 h 739"/>
                <a:gd name="T80" fmla="*/ 25 w 430"/>
                <a:gd name="T81" fmla="*/ 256 h 739"/>
                <a:gd name="T82" fmla="*/ 12 w 430"/>
                <a:gd name="T83" fmla="*/ 187 h 739"/>
                <a:gd name="T84" fmla="*/ 26 w 430"/>
                <a:gd name="T85" fmla="*/ 113 h 739"/>
                <a:gd name="T86" fmla="*/ 67 w 430"/>
                <a:gd name="T87" fmla="*/ 58 h 739"/>
                <a:gd name="T88" fmla="*/ 124 w 430"/>
                <a:gd name="T89" fmla="*/ 21 h 739"/>
                <a:gd name="T90" fmla="*/ 194 w 430"/>
                <a:gd name="T91" fmla="*/ 2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0" h="739">
                  <a:moveTo>
                    <a:pt x="231" y="0"/>
                  </a:moveTo>
                  <a:lnTo>
                    <a:pt x="276" y="4"/>
                  </a:lnTo>
                  <a:lnTo>
                    <a:pt x="318" y="14"/>
                  </a:lnTo>
                  <a:lnTo>
                    <a:pt x="356" y="32"/>
                  </a:lnTo>
                  <a:lnTo>
                    <a:pt x="390" y="52"/>
                  </a:lnTo>
                  <a:lnTo>
                    <a:pt x="416" y="80"/>
                  </a:lnTo>
                  <a:lnTo>
                    <a:pt x="388" y="105"/>
                  </a:lnTo>
                  <a:lnTo>
                    <a:pt x="365" y="80"/>
                  </a:lnTo>
                  <a:lnTo>
                    <a:pt x="337" y="59"/>
                  </a:lnTo>
                  <a:lnTo>
                    <a:pt x="304" y="46"/>
                  </a:lnTo>
                  <a:lnTo>
                    <a:pt x="269" y="37"/>
                  </a:lnTo>
                  <a:lnTo>
                    <a:pt x="231" y="33"/>
                  </a:lnTo>
                  <a:lnTo>
                    <a:pt x="198" y="35"/>
                  </a:lnTo>
                  <a:lnTo>
                    <a:pt x="164" y="42"/>
                  </a:lnTo>
                  <a:lnTo>
                    <a:pt x="135" y="54"/>
                  </a:lnTo>
                  <a:lnTo>
                    <a:pt x="107" y="70"/>
                  </a:lnTo>
                  <a:lnTo>
                    <a:pt x="84" y="93"/>
                  </a:lnTo>
                  <a:lnTo>
                    <a:pt x="65" y="119"/>
                  </a:lnTo>
                  <a:lnTo>
                    <a:pt x="53" y="150"/>
                  </a:lnTo>
                  <a:lnTo>
                    <a:pt x="49" y="185"/>
                  </a:lnTo>
                  <a:lnTo>
                    <a:pt x="53" y="220"/>
                  </a:lnTo>
                  <a:lnTo>
                    <a:pt x="63" y="248"/>
                  </a:lnTo>
                  <a:lnTo>
                    <a:pt x="77" y="270"/>
                  </a:lnTo>
                  <a:lnTo>
                    <a:pt x="98" y="291"/>
                  </a:lnTo>
                  <a:lnTo>
                    <a:pt x="121" y="308"/>
                  </a:lnTo>
                  <a:lnTo>
                    <a:pt x="149" y="322"/>
                  </a:lnTo>
                  <a:lnTo>
                    <a:pt x="177" y="335"/>
                  </a:lnTo>
                  <a:lnTo>
                    <a:pt x="208" y="347"/>
                  </a:lnTo>
                  <a:lnTo>
                    <a:pt x="239" y="357"/>
                  </a:lnTo>
                  <a:lnTo>
                    <a:pt x="271" y="369"/>
                  </a:lnTo>
                  <a:lnTo>
                    <a:pt x="302" y="382"/>
                  </a:lnTo>
                  <a:lnTo>
                    <a:pt x="330" y="394"/>
                  </a:lnTo>
                  <a:lnTo>
                    <a:pt x="358" y="411"/>
                  </a:lnTo>
                  <a:lnTo>
                    <a:pt x="381" y="429"/>
                  </a:lnTo>
                  <a:lnTo>
                    <a:pt x="402" y="451"/>
                  </a:lnTo>
                  <a:lnTo>
                    <a:pt x="416" y="477"/>
                  </a:lnTo>
                  <a:lnTo>
                    <a:pt x="426" y="510"/>
                  </a:lnTo>
                  <a:lnTo>
                    <a:pt x="430" y="547"/>
                  </a:lnTo>
                  <a:lnTo>
                    <a:pt x="426" y="587"/>
                  </a:lnTo>
                  <a:lnTo>
                    <a:pt x="416" y="622"/>
                  </a:lnTo>
                  <a:lnTo>
                    <a:pt x="398" y="653"/>
                  </a:lnTo>
                  <a:lnTo>
                    <a:pt x="376" y="679"/>
                  </a:lnTo>
                  <a:lnTo>
                    <a:pt x="349" y="700"/>
                  </a:lnTo>
                  <a:lnTo>
                    <a:pt x="318" y="718"/>
                  </a:lnTo>
                  <a:lnTo>
                    <a:pt x="285" y="730"/>
                  </a:lnTo>
                  <a:lnTo>
                    <a:pt x="248" y="737"/>
                  </a:lnTo>
                  <a:lnTo>
                    <a:pt x="211" y="739"/>
                  </a:lnTo>
                  <a:lnTo>
                    <a:pt x="161" y="735"/>
                  </a:lnTo>
                  <a:lnTo>
                    <a:pt x="114" y="725"/>
                  </a:lnTo>
                  <a:lnTo>
                    <a:pt x="70" y="706"/>
                  </a:lnTo>
                  <a:lnTo>
                    <a:pt x="33" y="681"/>
                  </a:lnTo>
                  <a:lnTo>
                    <a:pt x="0" y="648"/>
                  </a:lnTo>
                  <a:lnTo>
                    <a:pt x="25" y="624"/>
                  </a:lnTo>
                  <a:lnTo>
                    <a:pt x="58" y="653"/>
                  </a:lnTo>
                  <a:lnTo>
                    <a:pt x="91" y="676"/>
                  </a:lnTo>
                  <a:lnTo>
                    <a:pt x="129" y="692"/>
                  </a:lnTo>
                  <a:lnTo>
                    <a:pt x="170" y="702"/>
                  </a:lnTo>
                  <a:lnTo>
                    <a:pt x="211" y="706"/>
                  </a:lnTo>
                  <a:lnTo>
                    <a:pt x="246" y="702"/>
                  </a:lnTo>
                  <a:lnTo>
                    <a:pt x="278" y="695"/>
                  </a:lnTo>
                  <a:lnTo>
                    <a:pt x="309" y="683"/>
                  </a:lnTo>
                  <a:lnTo>
                    <a:pt x="337" y="665"/>
                  </a:lnTo>
                  <a:lnTo>
                    <a:pt x="360" y="643"/>
                  </a:lnTo>
                  <a:lnTo>
                    <a:pt x="377" y="615"/>
                  </a:lnTo>
                  <a:lnTo>
                    <a:pt x="388" y="584"/>
                  </a:lnTo>
                  <a:lnTo>
                    <a:pt x="391" y="549"/>
                  </a:lnTo>
                  <a:lnTo>
                    <a:pt x="388" y="516"/>
                  </a:lnTo>
                  <a:lnTo>
                    <a:pt x="379" y="488"/>
                  </a:lnTo>
                  <a:lnTo>
                    <a:pt x="363" y="463"/>
                  </a:lnTo>
                  <a:lnTo>
                    <a:pt x="344" y="444"/>
                  </a:lnTo>
                  <a:lnTo>
                    <a:pt x="320" y="427"/>
                  </a:lnTo>
                  <a:lnTo>
                    <a:pt x="294" y="413"/>
                  </a:lnTo>
                  <a:lnTo>
                    <a:pt x="264" y="401"/>
                  </a:lnTo>
                  <a:lnTo>
                    <a:pt x="234" y="389"/>
                  </a:lnTo>
                  <a:lnTo>
                    <a:pt x="203" y="378"/>
                  </a:lnTo>
                  <a:lnTo>
                    <a:pt x="171" y="368"/>
                  </a:lnTo>
                  <a:lnTo>
                    <a:pt x="140" y="355"/>
                  </a:lnTo>
                  <a:lnTo>
                    <a:pt x="110" y="342"/>
                  </a:lnTo>
                  <a:lnTo>
                    <a:pt x="84" y="324"/>
                  </a:lnTo>
                  <a:lnTo>
                    <a:pt x="60" y="305"/>
                  </a:lnTo>
                  <a:lnTo>
                    <a:pt x="40" y="282"/>
                  </a:lnTo>
                  <a:lnTo>
                    <a:pt x="25" y="256"/>
                  </a:lnTo>
                  <a:lnTo>
                    <a:pt x="16" y="223"/>
                  </a:lnTo>
                  <a:lnTo>
                    <a:pt x="12" y="187"/>
                  </a:lnTo>
                  <a:lnTo>
                    <a:pt x="16" y="148"/>
                  </a:lnTo>
                  <a:lnTo>
                    <a:pt x="26" y="113"/>
                  </a:lnTo>
                  <a:lnTo>
                    <a:pt x="44" y="84"/>
                  </a:lnTo>
                  <a:lnTo>
                    <a:pt x="67" y="58"/>
                  </a:lnTo>
                  <a:lnTo>
                    <a:pt x="95" y="37"/>
                  </a:lnTo>
                  <a:lnTo>
                    <a:pt x="124" y="21"/>
                  </a:lnTo>
                  <a:lnTo>
                    <a:pt x="157" y="9"/>
                  </a:lnTo>
                  <a:lnTo>
                    <a:pt x="194" y="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5467351" y="3130551"/>
              <a:ext cx="461963" cy="555625"/>
            </a:xfrm>
            <a:custGeom>
              <a:avLst/>
              <a:gdLst>
                <a:gd name="T0" fmla="*/ 0 w 581"/>
                <a:gd name="T1" fmla="*/ 0 h 700"/>
                <a:gd name="T2" fmla="*/ 40 w 581"/>
                <a:gd name="T3" fmla="*/ 0 h 700"/>
                <a:gd name="T4" fmla="*/ 288 w 581"/>
                <a:gd name="T5" fmla="*/ 659 h 700"/>
                <a:gd name="T6" fmla="*/ 289 w 581"/>
                <a:gd name="T7" fmla="*/ 659 h 700"/>
                <a:gd name="T8" fmla="*/ 541 w 581"/>
                <a:gd name="T9" fmla="*/ 0 h 700"/>
                <a:gd name="T10" fmla="*/ 581 w 581"/>
                <a:gd name="T11" fmla="*/ 0 h 700"/>
                <a:gd name="T12" fmla="*/ 312 w 581"/>
                <a:gd name="T13" fmla="*/ 700 h 700"/>
                <a:gd name="T14" fmla="*/ 267 w 581"/>
                <a:gd name="T15" fmla="*/ 700 h 700"/>
                <a:gd name="T16" fmla="*/ 0 w 581"/>
                <a:gd name="T17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700">
                  <a:moveTo>
                    <a:pt x="0" y="0"/>
                  </a:moveTo>
                  <a:lnTo>
                    <a:pt x="40" y="0"/>
                  </a:lnTo>
                  <a:lnTo>
                    <a:pt x="288" y="659"/>
                  </a:lnTo>
                  <a:lnTo>
                    <a:pt x="289" y="659"/>
                  </a:lnTo>
                  <a:lnTo>
                    <a:pt x="541" y="0"/>
                  </a:lnTo>
                  <a:lnTo>
                    <a:pt x="581" y="0"/>
                  </a:lnTo>
                  <a:lnTo>
                    <a:pt x="312" y="700"/>
                  </a:lnTo>
                  <a:lnTo>
                    <a:pt x="267" y="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 userDrawn="1"/>
          </p:nvSpPr>
          <p:spPr bwMode="auto">
            <a:xfrm>
              <a:off x="5975351" y="3144838"/>
              <a:ext cx="47625" cy="541338"/>
            </a:xfrm>
            <a:custGeom>
              <a:avLst/>
              <a:gdLst>
                <a:gd name="T0" fmla="*/ 14 w 61"/>
                <a:gd name="T1" fmla="*/ 224 h 680"/>
                <a:gd name="T2" fmla="*/ 49 w 61"/>
                <a:gd name="T3" fmla="*/ 224 h 680"/>
                <a:gd name="T4" fmla="*/ 49 w 61"/>
                <a:gd name="T5" fmla="*/ 680 h 680"/>
                <a:gd name="T6" fmla="*/ 14 w 61"/>
                <a:gd name="T7" fmla="*/ 680 h 680"/>
                <a:gd name="T8" fmla="*/ 14 w 61"/>
                <a:gd name="T9" fmla="*/ 224 h 680"/>
                <a:gd name="T10" fmla="*/ 32 w 61"/>
                <a:gd name="T11" fmla="*/ 0 h 680"/>
                <a:gd name="T12" fmla="*/ 46 w 61"/>
                <a:gd name="T13" fmla="*/ 5 h 680"/>
                <a:gd name="T14" fmla="*/ 56 w 61"/>
                <a:gd name="T15" fmla="*/ 15 h 680"/>
                <a:gd name="T16" fmla="*/ 61 w 61"/>
                <a:gd name="T17" fmla="*/ 31 h 680"/>
                <a:gd name="T18" fmla="*/ 58 w 61"/>
                <a:gd name="T19" fmla="*/ 45 h 680"/>
                <a:gd name="T20" fmla="*/ 53 w 61"/>
                <a:gd name="T21" fmla="*/ 55 h 680"/>
                <a:gd name="T22" fmla="*/ 42 w 61"/>
                <a:gd name="T23" fmla="*/ 62 h 680"/>
                <a:gd name="T24" fmla="*/ 32 w 61"/>
                <a:gd name="T25" fmla="*/ 64 h 680"/>
                <a:gd name="T26" fmla="*/ 20 w 61"/>
                <a:gd name="T27" fmla="*/ 62 h 680"/>
                <a:gd name="T28" fmla="*/ 11 w 61"/>
                <a:gd name="T29" fmla="*/ 55 h 680"/>
                <a:gd name="T30" fmla="*/ 4 w 61"/>
                <a:gd name="T31" fmla="*/ 45 h 680"/>
                <a:gd name="T32" fmla="*/ 0 w 61"/>
                <a:gd name="T33" fmla="*/ 31 h 680"/>
                <a:gd name="T34" fmla="*/ 6 w 61"/>
                <a:gd name="T35" fmla="*/ 15 h 680"/>
                <a:gd name="T36" fmla="*/ 16 w 61"/>
                <a:gd name="T37" fmla="*/ 5 h 680"/>
                <a:gd name="T38" fmla="*/ 32 w 61"/>
                <a:gd name="T39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680">
                  <a:moveTo>
                    <a:pt x="14" y="224"/>
                  </a:moveTo>
                  <a:lnTo>
                    <a:pt x="49" y="224"/>
                  </a:lnTo>
                  <a:lnTo>
                    <a:pt x="49" y="680"/>
                  </a:lnTo>
                  <a:lnTo>
                    <a:pt x="14" y="680"/>
                  </a:lnTo>
                  <a:lnTo>
                    <a:pt x="14" y="224"/>
                  </a:lnTo>
                  <a:close/>
                  <a:moveTo>
                    <a:pt x="32" y="0"/>
                  </a:moveTo>
                  <a:lnTo>
                    <a:pt x="46" y="5"/>
                  </a:lnTo>
                  <a:lnTo>
                    <a:pt x="56" y="15"/>
                  </a:lnTo>
                  <a:lnTo>
                    <a:pt x="61" y="31"/>
                  </a:lnTo>
                  <a:lnTo>
                    <a:pt x="58" y="45"/>
                  </a:lnTo>
                  <a:lnTo>
                    <a:pt x="53" y="55"/>
                  </a:lnTo>
                  <a:lnTo>
                    <a:pt x="42" y="62"/>
                  </a:lnTo>
                  <a:lnTo>
                    <a:pt x="32" y="64"/>
                  </a:lnTo>
                  <a:lnTo>
                    <a:pt x="20" y="62"/>
                  </a:lnTo>
                  <a:lnTo>
                    <a:pt x="11" y="55"/>
                  </a:lnTo>
                  <a:lnTo>
                    <a:pt x="4" y="45"/>
                  </a:lnTo>
                  <a:lnTo>
                    <a:pt x="0" y="31"/>
                  </a:lnTo>
                  <a:lnTo>
                    <a:pt x="6" y="15"/>
                  </a:lnTo>
                  <a:lnTo>
                    <a:pt x="16" y="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 userDrawn="1"/>
          </p:nvSpPr>
          <p:spPr bwMode="auto">
            <a:xfrm>
              <a:off x="6107113" y="3324226"/>
              <a:ext cx="317500" cy="550863"/>
            </a:xfrm>
            <a:custGeom>
              <a:avLst/>
              <a:gdLst>
                <a:gd name="T0" fmla="*/ 0 w 400"/>
                <a:gd name="T1" fmla="*/ 0 h 695"/>
                <a:gd name="T2" fmla="*/ 40 w 400"/>
                <a:gd name="T3" fmla="*/ 0 h 695"/>
                <a:gd name="T4" fmla="*/ 204 w 400"/>
                <a:gd name="T5" fmla="*/ 427 h 695"/>
                <a:gd name="T6" fmla="*/ 361 w 400"/>
                <a:gd name="T7" fmla="*/ 0 h 695"/>
                <a:gd name="T8" fmla="*/ 400 w 400"/>
                <a:gd name="T9" fmla="*/ 0 h 695"/>
                <a:gd name="T10" fmla="*/ 173 w 400"/>
                <a:gd name="T11" fmla="*/ 597 h 695"/>
                <a:gd name="T12" fmla="*/ 159 w 400"/>
                <a:gd name="T13" fmla="*/ 625 h 695"/>
                <a:gd name="T14" fmla="*/ 145 w 400"/>
                <a:gd name="T15" fmla="*/ 650 h 695"/>
                <a:gd name="T16" fmla="*/ 127 w 400"/>
                <a:gd name="T17" fmla="*/ 669 h 695"/>
                <a:gd name="T18" fmla="*/ 105 w 400"/>
                <a:gd name="T19" fmla="*/ 685 h 695"/>
                <a:gd name="T20" fmla="*/ 80 w 400"/>
                <a:gd name="T21" fmla="*/ 693 h 695"/>
                <a:gd name="T22" fmla="*/ 51 w 400"/>
                <a:gd name="T23" fmla="*/ 695 h 695"/>
                <a:gd name="T24" fmla="*/ 28 w 400"/>
                <a:gd name="T25" fmla="*/ 693 h 695"/>
                <a:gd name="T26" fmla="*/ 5 w 400"/>
                <a:gd name="T27" fmla="*/ 690 h 695"/>
                <a:gd name="T28" fmla="*/ 10 w 400"/>
                <a:gd name="T29" fmla="*/ 657 h 695"/>
                <a:gd name="T30" fmla="*/ 30 w 400"/>
                <a:gd name="T31" fmla="*/ 662 h 695"/>
                <a:gd name="T32" fmla="*/ 51 w 400"/>
                <a:gd name="T33" fmla="*/ 664 h 695"/>
                <a:gd name="T34" fmla="*/ 75 w 400"/>
                <a:gd name="T35" fmla="*/ 660 h 695"/>
                <a:gd name="T36" fmla="*/ 94 w 400"/>
                <a:gd name="T37" fmla="*/ 651 h 695"/>
                <a:gd name="T38" fmla="*/ 112 w 400"/>
                <a:gd name="T39" fmla="*/ 638 h 695"/>
                <a:gd name="T40" fmla="*/ 124 w 400"/>
                <a:gd name="T41" fmla="*/ 620 h 695"/>
                <a:gd name="T42" fmla="*/ 136 w 400"/>
                <a:gd name="T43" fmla="*/ 599 h 695"/>
                <a:gd name="T44" fmla="*/ 145 w 400"/>
                <a:gd name="T45" fmla="*/ 578 h 695"/>
                <a:gd name="T46" fmla="*/ 187 w 400"/>
                <a:gd name="T47" fmla="*/ 465 h 695"/>
                <a:gd name="T48" fmla="*/ 0 w 400"/>
                <a:gd name="T49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0" h="695">
                  <a:moveTo>
                    <a:pt x="0" y="0"/>
                  </a:moveTo>
                  <a:lnTo>
                    <a:pt x="40" y="0"/>
                  </a:lnTo>
                  <a:lnTo>
                    <a:pt x="204" y="427"/>
                  </a:lnTo>
                  <a:lnTo>
                    <a:pt x="361" y="0"/>
                  </a:lnTo>
                  <a:lnTo>
                    <a:pt x="400" y="0"/>
                  </a:lnTo>
                  <a:lnTo>
                    <a:pt x="173" y="597"/>
                  </a:lnTo>
                  <a:lnTo>
                    <a:pt x="159" y="625"/>
                  </a:lnTo>
                  <a:lnTo>
                    <a:pt x="145" y="650"/>
                  </a:lnTo>
                  <a:lnTo>
                    <a:pt x="127" y="669"/>
                  </a:lnTo>
                  <a:lnTo>
                    <a:pt x="105" y="685"/>
                  </a:lnTo>
                  <a:lnTo>
                    <a:pt x="80" y="693"/>
                  </a:lnTo>
                  <a:lnTo>
                    <a:pt x="51" y="695"/>
                  </a:lnTo>
                  <a:lnTo>
                    <a:pt x="28" y="693"/>
                  </a:lnTo>
                  <a:lnTo>
                    <a:pt x="5" y="690"/>
                  </a:lnTo>
                  <a:lnTo>
                    <a:pt x="10" y="657"/>
                  </a:lnTo>
                  <a:lnTo>
                    <a:pt x="30" y="662"/>
                  </a:lnTo>
                  <a:lnTo>
                    <a:pt x="51" y="664"/>
                  </a:lnTo>
                  <a:lnTo>
                    <a:pt x="75" y="660"/>
                  </a:lnTo>
                  <a:lnTo>
                    <a:pt x="94" y="651"/>
                  </a:lnTo>
                  <a:lnTo>
                    <a:pt x="112" y="638"/>
                  </a:lnTo>
                  <a:lnTo>
                    <a:pt x="124" y="620"/>
                  </a:lnTo>
                  <a:lnTo>
                    <a:pt x="136" y="599"/>
                  </a:lnTo>
                  <a:lnTo>
                    <a:pt x="145" y="578"/>
                  </a:lnTo>
                  <a:lnTo>
                    <a:pt x="187" y="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EditPoints="1"/>
            </p:cNvSpPr>
            <p:nvPr userDrawn="1"/>
          </p:nvSpPr>
          <p:spPr bwMode="auto">
            <a:xfrm>
              <a:off x="6462713" y="3313113"/>
              <a:ext cx="293688" cy="384175"/>
            </a:xfrm>
            <a:custGeom>
              <a:avLst/>
              <a:gdLst>
                <a:gd name="T0" fmla="*/ 241 w 370"/>
                <a:gd name="T1" fmla="*/ 228 h 484"/>
                <a:gd name="T2" fmla="*/ 176 w 370"/>
                <a:gd name="T3" fmla="*/ 234 h 484"/>
                <a:gd name="T4" fmla="*/ 115 w 370"/>
                <a:gd name="T5" fmla="*/ 248 h 484"/>
                <a:gd name="T6" fmla="*/ 68 w 370"/>
                <a:gd name="T7" fmla="*/ 275 h 484"/>
                <a:gd name="T8" fmla="*/ 40 w 370"/>
                <a:gd name="T9" fmla="*/ 319 h 484"/>
                <a:gd name="T10" fmla="*/ 40 w 370"/>
                <a:gd name="T11" fmla="*/ 376 h 484"/>
                <a:gd name="T12" fmla="*/ 61 w 370"/>
                <a:gd name="T13" fmla="*/ 416 h 484"/>
                <a:gd name="T14" fmla="*/ 98 w 370"/>
                <a:gd name="T15" fmla="*/ 441 h 484"/>
                <a:gd name="T16" fmla="*/ 139 w 370"/>
                <a:gd name="T17" fmla="*/ 453 h 484"/>
                <a:gd name="T18" fmla="*/ 199 w 370"/>
                <a:gd name="T19" fmla="*/ 451 h 484"/>
                <a:gd name="T20" fmla="*/ 258 w 370"/>
                <a:gd name="T21" fmla="*/ 425 h 484"/>
                <a:gd name="T22" fmla="*/ 298 w 370"/>
                <a:gd name="T23" fmla="*/ 378 h 484"/>
                <a:gd name="T24" fmla="*/ 321 w 370"/>
                <a:gd name="T25" fmla="*/ 319 h 484"/>
                <a:gd name="T26" fmla="*/ 328 w 370"/>
                <a:gd name="T27" fmla="*/ 255 h 484"/>
                <a:gd name="T28" fmla="*/ 272 w 370"/>
                <a:gd name="T29" fmla="*/ 227 h 484"/>
                <a:gd name="T30" fmla="*/ 227 w 370"/>
                <a:gd name="T31" fmla="*/ 2 h 484"/>
                <a:gd name="T32" fmla="*/ 290 w 370"/>
                <a:gd name="T33" fmla="*/ 23 h 484"/>
                <a:gd name="T34" fmla="*/ 335 w 370"/>
                <a:gd name="T35" fmla="*/ 65 h 484"/>
                <a:gd name="T36" fmla="*/ 359 w 370"/>
                <a:gd name="T37" fmla="*/ 127 h 484"/>
                <a:gd name="T38" fmla="*/ 363 w 370"/>
                <a:gd name="T39" fmla="*/ 368 h 484"/>
                <a:gd name="T40" fmla="*/ 366 w 370"/>
                <a:gd name="T41" fmla="*/ 441 h 484"/>
                <a:gd name="T42" fmla="*/ 337 w 370"/>
                <a:gd name="T43" fmla="*/ 470 h 484"/>
                <a:gd name="T44" fmla="*/ 331 w 370"/>
                <a:gd name="T45" fmla="*/ 422 h 484"/>
                <a:gd name="T46" fmla="*/ 330 w 370"/>
                <a:gd name="T47" fmla="*/ 373 h 484"/>
                <a:gd name="T48" fmla="*/ 309 w 370"/>
                <a:gd name="T49" fmla="*/ 408 h 484"/>
                <a:gd name="T50" fmla="*/ 256 w 370"/>
                <a:gd name="T51" fmla="*/ 457 h 484"/>
                <a:gd name="T52" fmla="*/ 192 w 370"/>
                <a:gd name="T53" fmla="*/ 481 h 484"/>
                <a:gd name="T54" fmla="*/ 127 w 370"/>
                <a:gd name="T55" fmla="*/ 483 h 484"/>
                <a:gd name="T56" fmla="*/ 75 w 370"/>
                <a:gd name="T57" fmla="*/ 467 h 484"/>
                <a:gd name="T58" fmla="*/ 29 w 370"/>
                <a:gd name="T59" fmla="*/ 434 h 484"/>
                <a:gd name="T60" fmla="*/ 3 w 370"/>
                <a:gd name="T61" fmla="*/ 383 h 484"/>
                <a:gd name="T62" fmla="*/ 3 w 370"/>
                <a:gd name="T63" fmla="*/ 317 h 484"/>
                <a:gd name="T64" fmla="*/ 29 w 370"/>
                <a:gd name="T65" fmla="*/ 265 h 484"/>
                <a:gd name="T66" fmla="*/ 75 w 370"/>
                <a:gd name="T67" fmla="*/ 232 h 484"/>
                <a:gd name="T68" fmla="*/ 132 w 370"/>
                <a:gd name="T69" fmla="*/ 211 h 484"/>
                <a:gd name="T70" fmla="*/ 199 w 370"/>
                <a:gd name="T71" fmla="*/ 201 h 484"/>
                <a:gd name="T72" fmla="*/ 262 w 370"/>
                <a:gd name="T73" fmla="*/ 199 h 484"/>
                <a:gd name="T74" fmla="*/ 328 w 370"/>
                <a:gd name="T75" fmla="*/ 169 h 484"/>
                <a:gd name="T76" fmla="*/ 316 w 370"/>
                <a:gd name="T77" fmla="*/ 100 h 484"/>
                <a:gd name="T78" fmla="*/ 279 w 370"/>
                <a:gd name="T79" fmla="*/ 54 h 484"/>
                <a:gd name="T80" fmla="*/ 223 w 370"/>
                <a:gd name="T81" fmla="*/ 33 h 484"/>
                <a:gd name="T82" fmla="*/ 148 w 370"/>
                <a:gd name="T83" fmla="*/ 35 h 484"/>
                <a:gd name="T84" fmla="*/ 78 w 370"/>
                <a:gd name="T85" fmla="*/ 63 h 484"/>
                <a:gd name="T86" fmla="*/ 29 w 370"/>
                <a:gd name="T87" fmla="*/ 59 h 484"/>
                <a:gd name="T88" fmla="*/ 103 w 370"/>
                <a:gd name="T89" fmla="*/ 16 h 484"/>
                <a:gd name="T90" fmla="*/ 190 w 370"/>
                <a:gd name="T9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0" h="484">
                  <a:moveTo>
                    <a:pt x="272" y="227"/>
                  </a:moveTo>
                  <a:lnTo>
                    <a:pt x="241" y="228"/>
                  </a:lnTo>
                  <a:lnTo>
                    <a:pt x="207" y="230"/>
                  </a:lnTo>
                  <a:lnTo>
                    <a:pt x="176" y="234"/>
                  </a:lnTo>
                  <a:lnTo>
                    <a:pt x="145" y="239"/>
                  </a:lnTo>
                  <a:lnTo>
                    <a:pt x="115" y="248"/>
                  </a:lnTo>
                  <a:lnTo>
                    <a:pt x="89" y="260"/>
                  </a:lnTo>
                  <a:lnTo>
                    <a:pt x="68" y="275"/>
                  </a:lnTo>
                  <a:lnTo>
                    <a:pt x="50" y="296"/>
                  </a:lnTo>
                  <a:lnTo>
                    <a:pt x="40" y="319"/>
                  </a:lnTo>
                  <a:lnTo>
                    <a:pt x="36" y="349"/>
                  </a:lnTo>
                  <a:lnTo>
                    <a:pt x="40" y="376"/>
                  </a:lnTo>
                  <a:lnTo>
                    <a:pt x="49" y="399"/>
                  </a:lnTo>
                  <a:lnTo>
                    <a:pt x="61" y="416"/>
                  </a:lnTo>
                  <a:lnTo>
                    <a:pt x="78" y="430"/>
                  </a:lnTo>
                  <a:lnTo>
                    <a:pt x="98" y="441"/>
                  </a:lnTo>
                  <a:lnTo>
                    <a:pt x="118" y="450"/>
                  </a:lnTo>
                  <a:lnTo>
                    <a:pt x="139" y="453"/>
                  </a:lnTo>
                  <a:lnTo>
                    <a:pt x="160" y="455"/>
                  </a:lnTo>
                  <a:lnTo>
                    <a:pt x="199" y="451"/>
                  </a:lnTo>
                  <a:lnTo>
                    <a:pt x="230" y="441"/>
                  </a:lnTo>
                  <a:lnTo>
                    <a:pt x="258" y="425"/>
                  </a:lnTo>
                  <a:lnTo>
                    <a:pt x="281" y="404"/>
                  </a:lnTo>
                  <a:lnTo>
                    <a:pt x="298" y="378"/>
                  </a:lnTo>
                  <a:lnTo>
                    <a:pt x="312" y="350"/>
                  </a:lnTo>
                  <a:lnTo>
                    <a:pt x="321" y="319"/>
                  </a:lnTo>
                  <a:lnTo>
                    <a:pt x="326" y="288"/>
                  </a:lnTo>
                  <a:lnTo>
                    <a:pt x="328" y="255"/>
                  </a:lnTo>
                  <a:lnTo>
                    <a:pt x="328" y="227"/>
                  </a:lnTo>
                  <a:lnTo>
                    <a:pt x="272" y="227"/>
                  </a:lnTo>
                  <a:close/>
                  <a:moveTo>
                    <a:pt x="190" y="0"/>
                  </a:moveTo>
                  <a:lnTo>
                    <a:pt x="227" y="2"/>
                  </a:lnTo>
                  <a:lnTo>
                    <a:pt x="260" y="9"/>
                  </a:lnTo>
                  <a:lnTo>
                    <a:pt x="290" y="23"/>
                  </a:lnTo>
                  <a:lnTo>
                    <a:pt x="316" y="40"/>
                  </a:lnTo>
                  <a:lnTo>
                    <a:pt x="335" y="65"/>
                  </a:lnTo>
                  <a:lnTo>
                    <a:pt x="351" y="93"/>
                  </a:lnTo>
                  <a:lnTo>
                    <a:pt x="359" y="127"/>
                  </a:lnTo>
                  <a:lnTo>
                    <a:pt x="363" y="167"/>
                  </a:lnTo>
                  <a:lnTo>
                    <a:pt x="363" y="368"/>
                  </a:lnTo>
                  <a:lnTo>
                    <a:pt x="363" y="404"/>
                  </a:lnTo>
                  <a:lnTo>
                    <a:pt x="366" y="441"/>
                  </a:lnTo>
                  <a:lnTo>
                    <a:pt x="370" y="470"/>
                  </a:lnTo>
                  <a:lnTo>
                    <a:pt x="337" y="470"/>
                  </a:lnTo>
                  <a:lnTo>
                    <a:pt x="335" y="450"/>
                  </a:lnTo>
                  <a:lnTo>
                    <a:pt x="331" y="422"/>
                  </a:lnTo>
                  <a:lnTo>
                    <a:pt x="330" y="396"/>
                  </a:lnTo>
                  <a:lnTo>
                    <a:pt x="330" y="373"/>
                  </a:lnTo>
                  <a:lnTo>
                    <a:pt x="326" y="373"/>
                  </a:lnTo>
                  <a:lnTo>
                    <a:pt x="309" y="408"/>
                  </a:lnTo>
                  <a:lnTo>
                    <a:pt x="284" y="436"/>
                  </a:lnTo>
                  <a:lnTo>
                    <a:pt x="256" y="457"/>
                  </a:lnTo>
                  <a:lnTo>
                    <a:pt x="225" y="472"/>
                  </a:lnTo>
                  <a:lnTo>
                    <a:pt x="192" y="481"/>
                  </a:lnTo>
                  <a:lnTo>
                    <a:pt x="155" y="484"/>
                  </a:lnTo>
                  <a:lnTo>
                    <a:pt x="127" y="483"/>
                  </a:lnTo>
                  <a:lnTo>
                    <a:pt x="99" y="476"/>
                  </a:lnTo>
                  <a:lnTo>
                    <a:pt x="75" y="467"/>
                  </a:lnTo>
                  <a:lnTo>
                    <a:pt x="50" y="453"/>
                  </a:lnTo>
                  <a:lnTo>
                    <a:pt x="29" y="434"/>
                  </a:lnTo>
                  <a:lnTo>
                    <a:pt x="14" y="411"/>
                  </a:lnTo>
                  <a:lnTo>
                    <a:pt x="3" y="383"/>
                  </a:lnTo>
                  <a:lnTo>
                    <a:pt x="0" y="350"/>
                  </a:lnTo>
                  <a:lnTo>
                    <a:pt x="3" y="317"/>
                  </a:lnTo>
                  <a:lnTo>
                    <a:pt x="14" y="289"/>
                  </a:lnTo>
                  <a:lnTo>
                    <a:pt x="29" y="265"/>
                  </a:lnTo>
                  <a:lnTo>
                    <a:pt x="50" y="246"/>
                  </a:lnTo>
                  <a:lnTo>
                    <a:pt x="75" y="232"/>
                  </a:lnTo>
                  <a:lnTo>
                    <a:pt x="103" y="220"/>
                  </a:lnTo>
                  <a:lnTo>
                    <a:pt x="132" y="211"/>
                  </a:lnTo>
                  <a:lnTo>
                    <a:pt x="166" y="206"/>
                  </a:lnTo>
                  <a:lnTo>
                    <a:pt x="199" y="201"/>
                  </a:lnTo>
                  <a:lnTo>
                    <a:pt x="230" y="199"/>
                  </a:lnTo>
                  <a:lnTo>
                    <a:pt x="262" y="199"/>
                  </a:lnTo>
                  <a:lnTo>
                    <a:pt x="328" y="199"/>
                  </a:lnTo>
                  <a:lnTo>
                    <a:pt x="328" y="169"/>
                  </a:lnTo>
                  <a:lnTo>
                    <a:pt x="324" y="131"/>
                  </a:lnTo>
                  <a:lnTo>
                    <a:pt x="316" y="100"/>
                  </a:lnTo>
                  <a:lnTo>
                    <a:pt x="300" y="75"/>
                  </a:lnTo>
                  <a:lnTo>
                    <a:pt x="279" y="54"/>
                  </a:lnTo>
                  <a:lnTo>
                    <a:pt x="253" y="42"/>
                  </a:lnTo>
                  <a:lnTo>
                    <a:pt x="223" y="33"/>
                  </a:lnTo>
                  <a:lnTo>
                    <a:pt x="188" y="30"/>
                  </a:lnTo>
                  <a:lnTo>
                    <a:pt x="148" y="35"/>
                  </a:lnTo>
                  <a:lnTo>
                    <a:pt x="111" y="46"/>
                  </a:lnTo>
                  <a:lnTo>
                    <a:pt x="78" y="63"/>
                  </a:lnTo>
                  <a:lnTo>
                    <a:pt x="49" y="86"/>
                  </a:lnTo>
                  <a:lnTo>
                    <a:pt x="29" y="59"/>
                  </a:lnTo>
                  <a:lnTo>
                    <a:pt x="63" y="35"/>
                  </a:lnTo>
                  <a:lnTo>
                    <a:pt x="103" y="16"/>
                  </a:lnTo>
                  <a:lnTo>
                    <a:pt x="145" y="4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EditPoints="1"/>
            </p:cNvSpPr>
            <p:nvPr userDrawn="1"/>
          </p:nvSpPr>
          <p:spPr bwMode="auto">
            <a:xfrm>
              <a:off x="6753226" y="3311526"/>
              <a:ext cx="95250" cy="46038"/>
            </a:xfrm>
            <a:custGeom>
              <a:avLst/>
              <a:gdLst>
                <a:gd name="T0" fmla="*/ 60 w 119"/>
                <a:gd name="T1" fmla="*/ 0 h 59"/>
                <a:gd name="T2" fmla="*/ 67 w 119"/>
                <a:gd name="T3" fmla="*/ 0 h 59"/>
                <a:gd name="T4" fmla="*/ 89 w 119"/>
                <a:gd name="T5" fmla="*/ 52 h 59"/>
                <a:gd name="T6" fmla="*/ 110 w 119"/>
                <a:gd name="T7" fmla="*/ 0 h 59"/>
                <a:gd name="T8" fmla="*/ 119 w 119"/>
                <a:gd name="T9" fmla="*/ 0 h 59"/>
                <a:gd name="T10" fmla="*/ 119 w 119"/>
                <a:gd name="T11" fmla="*/ 59 h 59"/>
                <a:gd name="T12" fmla="*/ 114 w 119"/>
                <a:gd name="T13" fmla="*/ 59 h 59"/>
                <a:gd name="T14" fmla="*/ 114 w 119"/>
                <a:gd name="T15" fmla="*/ 5 h 59"/>
                <a:gd name="T16" fmla="*/ 114 w 119"/>
                <a:gd name="T17" fmla="*/ 5 h 59"/>
                <a:gd name="T18" fmla="*/ 91 w 119"/>
                <a:gd name="T19" fmla="*/ 59 h 59"/>
                <a:gd name="T20" fmla="*/ 88 w 119"/>
                <a:gd name="T21" fmla="*/ 59 h 59"/>
                <a:gd name="T22" fmla="*/ 65 w 119"/>
                <a:gd name="T23" fmla="*/ 5 h 59"/>
                <a:gd name="T24" fmla="*/ 65 w 119"/>
                <a:gd name="T25" fmla="*/ 5 h 59"/>
                <a:gd name="T26" fmla="*/ 65 w 119"/>
                <a:gd name="T27" fmla="*/ 59 h 59"/>
                <a:gd name="T28" fmla="*/ 60 w 119"/>
                <a:gd name="T29" fmla="*/ 59 h 59"/>
                <a:gd name="T30" fmla="*/ 60 w 119"/>
                <a:gd name="T31" fmla="*/ 0 h 59"/>
                <a:gd name="T32" fmla="*/ 0 w 119"/>
                <a:gd name="T33" fmla="*/ 0 h 59"/>
                <a:gd name="T34" fmla="*/ 46 w 119"/>
                <a:gd name="T35" fmla="*/ 0 h 59"/>
                <a:gd name="T36" fmla="*/ 46 w 119"/>
                <a:gd name="T37" fmla="*/ 3 h 59"/>
                <a:gd name="T38" fmla="*/ 25 w 119"/>
                <a:gd name="T39" fmla="*/ 3 h 59"/>
                <a:gd name="T40" fmla="*/ 25 w 119"/>
                <a:gd name="T41" fmla="*/ 59 h 59"/>
                <a:gd name="T42" fmla="*/ 21 w 119"/>
                <a:gd name="T43" fmla="*/ 59 h 59"/>
                <a:gd name="T44" fmla="*/ 21 w 119"/>
                <a:gd name="T45" fmla="*/ 3 h 59"/>
                <a:gd name="T46" fmla="*/ 0 w 119"/>
                <a:gd name="T47" fmla="*/ 3 h 59"/>
                <a:gd name="T48" fmla="*/ 0 w 119"/>
                <a:gd name="T4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59">
                  <a:moveTo>
                    <a:pt x="60" y="0"/>
                  </a:moveTo>
                  <a:lnTo>
                    <a:pt x="67" y="0"/>
                  </a:lnTo>
                  <a:lnTo>
                    <a:pt x="89" y="52"/>
                  </a:lnTo>
                  <a:lnTo>
                    <a:pt x="110" y="0"/>
                  </a:lnTo>
                  <a:lnTo>
                    <a:pt x="119" y="0"/>
                  </a:lnTo>
                  <a:lnTo>
                    <a:pt x="119" y="59"/>
                  </a:lnTo>
                  <a:lnTo>
                    <a:pt x="114" y="59"/>
                  </a:lnTo>
                  <a:lnTo>
                    <a:pt x="114" y="5"/>
                  </a:lnTo>
                  <a:lnTo>
                    <a:pt x="114" y="5"/>
                  </a:lnTo>
                  <a:lnTo>
                    <a:pt x="91" y="59"/>
                  </a:lnTo>
                  <a:lnTo>
                    <a:pt x="88" y="59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59"/>
                  </a:lnTo>
                  <a:lnTo>
                    <a:pt x="60" y="59"/>
                  </a:lnTo>
                  <a:lnTo>
                    <a:pt x="60" y="0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3"/>
                  </a:lnTo>
                  <a:lnTo>
                    <a:pt x="25" y="3"/>
                  </a:lnTo>
                  <a:lnTo>
                    <a:pt x="25" y="59"/>
                  </a:lnTo>
                  <a:lnTo>
                    <a:pt x="21" y="59"/>
                  </a:lnTo>
                  <a:lnTo>
                    <a:pt x="2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 userDrawn="1"/>
          </p:nvSpPr>
          <p:spPr bwMode="auto">
            <a:xfrm>
              <a:off x="2281238" y="2917826"/>
              <a:ext cx="1417638" cy="925513"/>
            </a:xfrm>
            <a:custGeom>
              <a:avLst/>
              <a:gdLst>
                <a:gd name="T0" fmla="*/ 929 w 1786"/>
                <a:gd name="T1" fmla="*/ 37 h 1167"/>
                <a:gd name="T2" fmla="*/ 1080 w 1786"/>
                <a:gd name="T3" fmla="*/ 145 h 1167"/>
                <a:gd name="T4" fmla="*/ 1087 w 1786"/>
                <a:gd name="T5" fmla="*/ 190 h 1167"/>
                <a:gd name="T6" fmla="*/ 1028 w 1786"/>
                <a:gd name="T7" fmla="*/ 213 h 1167"/>
                <a:gd name="T8" fmla="*/ 916 w 1786"/>
                <a:gd name="T9" fmla="*/ 131 h 1167"/>
                <a:gd name="T10" fmla="*/ 688 w 1786"/>
                <a:gd name="T11" fmla="*/ 94 h 1167"/>
                <a:gd name="T12" fmla="*/ 485 w 1786"/>
                <a:gd name="T13" fmla="*/ 199 h 1167"/>
                <a:gd name="T14" fmla="*/ 382 w 1786"/>
                <a:gd name="T15" fmla="*/ 399 h 1167"/>
                <a:gd name="T16" fmla="*/ 339 w 1786"/>
                <a:gd name="T17" fmla="*/ 573 h 1167"/>
                <a:gd name="T18" fmla="*/ 164 w 1786"/>
                <a:gd name="T19" fmla="*/ 650 h 1167"/>
                <a:gd name="T20" fmla="*/ 91 w 1786"/>
                <a:gd name="T21" fmla="*/ 826 h 1167"/>
                <a:gd name="T22" fmla="*/ 164 w 1786"/>
                <a:gd name="T23" fmla="*/ 1003 h 1167"/>
                <a:gd name="T24" fmla="*/ 342 w 1786"/>
                <a:gd name="T25" fmla="*/ 1076 h 1167"/>
                <a:gd name="T26" fmla="*/ 1443 w 1786"/>
                <a:gd name="T27" fmla="*/ 1076 h 1167"/>
                <a:gd name="T28" fmla="*/ 1622 w 1786"/>
                <a:gd name="T29" fmla="*/ 1003 h 1167"/>
                <a:gd name="T30" fmla="*/ 1695 w 1786"/>
                <a:gd name="T31" fmla="*/ 826 h 1167"/>
                <a:gd name="T32" fmla="*/ 1632 w 1786"/>
                <a:gd name="T33" fmla="*/ 658 h 1167"/>
                <a:gd name="T34" fmla="*/ 1473 w 1786"/>
                <a:gd name="T35" fmla="*/ 575 h 1167"/>
                <a:gd name="T36" fmla="*/ 1433 w 1786"/>
                <a:gd name="T37" fmla="*/ 448 h 1167"/>
                <a:gd name="T38" fmla="*/ 1389 w 1786"/>
                <a:gd name="T39" fmla="*/ 373 h 1167"/>
                <a:gd name="T40" fmla="*/ 1285 w 1786"/>
                <a:gd name="T41" fmla="*/ 333 h 1167"/>
                <a:gd name="T42" fmla="*/ 1190 w 1786"/>
                <a:gd name="T43" fmla="*/ 362 h 1167"/>
                <a:gd name="T44" fmla="*/ 1155 w 1786"/>
                <a:gd name="T45" fmla="*/ 401 h 1167"/>
                <a:gd name="T46" fmla="*/ 1149 w 1786"/>
                <a:gd name="T47" fmla="*/ 413 h 1167"/>
                <a:gd name="T48" fmla="*/ 918 w 1786"/>
                <a:gd name="T49" fmla="*/ 928 h 1167"/>
                <a:gd name="T50" fmla="*/ 867 w 1786"/>
                <a:gd name="T51" fmla="*/ 955 h 1167"/>
                <a:gd name="T52" fmla="*/ 834 w 1786"/>
                <a:gd name="T53" fmla="*/ 923 h 1167"/>
                <a:gd name="T54" fmla="*/ 651 w 1786"/>
                <a:gd name="T55" fmla="*/ 443 h 1167"/>
                <a:gd name="T56" fmla="*/ 714 w 1786"/>
                <a:gd name="T57" fmla="*/ 441 h 1167"/>
                <a:gd name="T58" fmla="*/ 1059 w 1786"/>
                <a:gd name="T59" fmla="*/ 387 h 1167"/>
                <a:gd name="T60" fmla="*/ 1173 w 1786"/>
                <a:gd name="T61" fmla="*/ 270 h 1167"/>
                <a:gd name="T62" fmla="*/ 1258 w 1786"/>
                <a:gd name="T63" fmla="*/ 244 h 1167"/>
                <a:gd name="T64" fmla="*/ 1272 w 1786"/>
                <a:gd name="T65" fmla="*/ 244 h 1167"/>
                <a:gd name="T66" fmla="*/ 1293 w 1786"/>
                <a:gd name="T67" fmla="*/ 244 h 1167"/>
                <a:gd name="T68" fmla="*/ 1381 w 1786"/>
                <a:gd name="T69" fmla="*/ 261 h 1167"/>
                <a:gd name="T70" fmla="*/ 1459 w 1786"/>
                <a:gd name="T71" fmla="*/ 315 h 1167"/>
                <a:gd name="T72" fmla="*/ 1515 w 1786"/>
                <a:gd name="T73" fmla="*/ 402 h 1167"/>
                <a:gd name="T74" fmla="*/ 1583 w 1786"/>
                <a:gd name="T75" fmla="*/ 512 h 1167"/>
                <a:gd name="T76" fmla="*/ 1744 w 1786"/>
                <a:gd name="T77" fmla="*/ 660 h 1167"/>
                <a:gd name="T78" fmla="*/ 1782 w 1786"/>
                <a:gd name="T79" fmla="*/ 880 h 1167"/>
                <a:gd name="T80" fmla="*/ 1686 w 1786"/>
                <a:gd name="T81" fmla="*/ 1068 h 1167"/>
                <a:gd name="T82" fmla="*/ 1499 w 1786"/>
                <a:gd name="T83" fmla="*/ 1163 h 1167"/>
                <a:gd name="T84" fmla="*/ 342 w 1786"/>
                <a:gd name="T85" fmla="*/ 1167 h 1167"/>
                <a:gd name="T86" fmla="*/ 141 w 1786"/>
                <a:gd name="T87" fmla="*/ 1101 h 1167"/>
                <a:gd name="T88" fmla="*/ 17 w 1786"/>
                <a:gd name="T89" fmla="*/ 934 h 1167"/>
                <a:gd name="T90" fmla="*/ 17 w 1786"/>
                <a:gd name="T91" fmla="*/ 718 h 1167"/>
                <a:gd name="T92" fmla="*/ 141 w 1786"/>
                <a:gd name="T93" fmla="*/ 549 h 1167"/>
                <a:gd name="T94" fmla="*/ 286 w 1786"/>
                <a:gd name="T95" fmla="*/ 460 h 1167"/>
                <a:gd name="T96" fmla="*/ 361 w 1786"/>
                <a:gd name="T97" fmla="*/ 209 h 1167"/>
                <a:gd name="T98" fmla="*/ 553 w 1786"/>
                <a:gd name="T99" fmla="*/ 4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6" h="1167">
                  <a:moveTo>
                    <a:pt x="747" y="0"/>
                  </a:moveTo>
                  <a:lnTo>
                    <a:pt x="810" y="4"/>
                  </a:lnTo>
                  <a:lnTo>
                    <a:pt x="871" y="16"/>
                  </a:lnTo>
                  <a:lnTo>
                    <a:pt x="929" y="37"/>
                  </a:lnTo>
                  <a:lnTo>
                    <a:pt x="983" y="65"/>
                  </a:lnTo>
                  <a:lnTo>
                    <a:pt x="1033" y="99"/>
                  </a:lnTo>
                  <a:lnTo>
                    <a:pt x="1079" y="140"/>
                  </a:lnTo>
                  <a:lnTo>
                    <a:pt x="1080" y="145"/>
                  </a:lnTo>
                  <a:lnTo>
                    <a:pt x="1086" y="152"/>
                  </a:lnTo>
                  <a:lnTo>
                    <a:pt x="1089" y="162"/>
                  </a:lnTo>
                  <a:lnTo>
                    <a:pt x="1091" y="173"/>
                  </a:lnTo>
                  <a:lnTo>
                    <a:pt x="1087" y="190"/>
                  </a:lnTo>
                  <a:lnTo>
                    <a:pt x="1077" y="204"/>
                  </a:lnTo>
                  <a:lnTo>
                    <a:pt x="1063" y="213"/>
                  </a:lnTo>
                  <a:lnTo>
                    <a:pt x="1046" y="216"/>
                  </a:lnTo>
                  <a:lnTo>
                    <a:pt x="1028" y="213"/>
                  </a:lnTo>
                  <a:lnTo>
                    <a:pt x="1014" y="204"/>
                  </a:lnTo>
                  <a:lnTo>
                    <a:pt x="1009" y="199"/>
                  </a:lnTo>
                  <a:lnTo>
                    <a:pt x="965" y="160"/>
                  </a:lnTo>
                  <a:lnTo>
                    <a:pt x="916" y="131"/>
                  </a:lnTo>
                  <a:lnTo>
                    <a:pt x="862" y="108"/>
                  </a:lnTo>
                  <a:lnTo>
                    <a:pt x="806" y="94"/>
                  </a:lnTo>
                  <a:lnTo>
                    <a:pt x="747" y="91"/>
                  </a:lnTo>
                  <a:lnTo>
                    <a:pt x="688" y="94"/>
                  </a:lnTo>
                  <a:lnTo>
                    <a:pt x="630" y="108"/>
                  </a:lnTo>
                  <a:lnTo>
                    <a:pt x="578" y="131"/>
                  </a:lnTo>
                  <a:lnTo>
                    <a:pt x="529" y="162"/>
                  </a:lnTo>
                  <a:lnTo>
                    <a:pt x="485" y="199"/>
                  </a:lnTo>
                  <a:lnTo>
                    <a:pt x="449" y="241"/>
                  </a:lnTo>
                  <a:lnTo>
                    <a:pt x="419" y="289"/>
                  </a:lnTo>
                  <a:lnTo>
                    <a:pt x="396" y="343"/>
                  </a:lnTo>
                  <a:lnTo>
                    <a:pt x="382" y="399"/>
                  </a:lnTo>
                  <a:lnTo>
                    <a:pt x="377" y="460"/>
                  </a:lnTo>
                  <a:lnTo>
                    <a:pt x="382" y="521"/>
                  </a:lnTo>
                  <a:lnTo>
                    <a:pt x="391" y="573"/>
                  </a:lnTo>
                  <a:lnTo>
                    <a:pt x="339" y="573"/>
                  </a:lnTo>
                  <a:lnTo>
                    <a:pt x="288" y="580"/>
                  </a:lnTo>
                  <a:lnTo>
                    <a:pt x="243" y="594"/>
                  </a:lnTo>
                  <a:lnTo>
                    <a:pt x="201" y="618"/>
                  </a:lnTo>
                  <a:lnTo>
                    <a:pt x="164" y="650"/>
                  </a:lnTo>
                  <a:lnTo>
                    <a:pt x="133" y="686"/>
                  </a:lnTo>
                  <a:lnTo>
                    <a:pt x="110" y="728"/>
                  </a:lnTo>
                  <a:lnTo>
                    <a:pt x="96" y="775"/>
                  </a:lnTo>
                  <a:lnTo>
                    <a:pt x="91" y="826"/>
                  </a:lnTo>
                  <a:lnTo>
                    <a:pt x="96" y="876"/>
                  </a:lnTo>
                  <a:lnTo>
                    <a:pt x="110" y="923"/>
                  </a:lnTo>
                  <a:lnTo>
                    <a:pt x="134" y="965"/>
                  </a:lnTo>
                  <a:lnTo>
                    <a:pt x="164" y="1003"/>
                  </a:lnTo>
                  <a:lnTo>
                    <a:pt x="202" y="1033"/>
                  </a:lnTo>
                  <a:lnTo>
                    <a:pt x="244" y="1057"/>
                  </a:lnTo>
                  <a:lnTo>
                    <a:pt x="291" y="1071"/>
                  </a:lnTo>
                  <a:lnTo>
                    <a:pt x="342" y="1076"/>
                  </a:lnTo>
                  <a:lnTo>
                    <a:pt x="356" y="1076"/>
                  </a:lnTo>
                  <a:lnTo>
                    <a:pt x="358" y="1076"/>
                  </a:lnTo>
                  <a:lnTo>
                    <a:pt x="1430" y="1076"/>
                  </a:lnTo>
                  <a:lnTo>
                    <a:pt x="1443" y="1076"/>
                  </a:lnTo>
                  <a:lnTo>
                    <a:pt x="1494" y="1071"/>
                  </a:lnTo>
                  <a:lnTo>
                    <a:pt x="1541" y="1057"/>
                  </a:lnTo>
                  <a:lnTo>
                    <a:pt x="1585" y="1033"/>
                  </a:lnTo>
                  <a:lnTo>
                    <a:pt x="1622" y="1003"/>
                  </a:lnTo>
                  <a:lnTo>
                    <a:pt x="1653" y="965"/>
                  </a:lnTo>
                  <a:lnTo>
                    <a:pt x="1676" y="923"/>
                  </a:lnTo>
                  <a:lnTo>
                    <a:pt x="1690" y="876"/>
                  </a:lnTo>
                  <a:lnTo>
                    <a:pt x="1695" y="826"/>
                  </a:lnTo>
                  <a:lnTo>
                    <a:pt x="1691" y="779"/>
                  </a:lnTo>
                  <a:lnTo>
                    <a:pt x="1679" y="735"/>
                  </a:lnTo>
                  <a:lnTo>
                    <a:pt x="1658" y="693"/>
                  </a:lnTo>
                  <a:lnTo>
                    <a:pt x="1632" y="658"/>
                  </a:lnTo>
                  <a:lnTo>
                    <a:pt x="1599" y="627"/>
                  </a:lnTo>
                  <a:lnTo>
                    <a:pt x="1562" y="603"/>
                  </a:lnTo>
                  <a:lnTo>
                    <a:pt x="1519" y="585"/>
                  </a:lnTo>
                  <a:lnTo>
                    <a:pt x="1473" y="575"/>
                  </a:lnTo>
                  <a:lnTo>
                    <a:pt x="1423" y="570"/>
                  </a:lnTo>
                  <a:lnTo>
                    <a:pt x="1435" y="519"/>
                  </a:lnTo>
                  <a:lnTo>
                    <a:pt x="1438" y="484"/>
                  </a:lnTo>
                  <a:lnTo>
                    <a:pt x="1433" y="448"/>
                  </a:lnTo>
                  <a:lnTo>
                    <a:pt x="1419" y="413"/>
                  </a:lnTo>
                  <a:lnTo>
                    <a:pt x="1398" y="383"/>
                  </a:lnTo>
                  <a:lnTo>
                    <a:pt x="1391" y="375"/>
                  </a:lnTo>
                  <a:lnTo>
                    <a:pt x="1389" y="373"/>
                  </a:lnTo>
                  <a:lnTo>
                    <a:pt x="1358" y="352"/>
                  </a:lnTo>
                  <a:lnTo>
                    <a:pt x="1323" y="338"/>
                  </a:lnTo>
                  <a:lnTo>
                    <a:pt x="1285" y="333"/>
                  </a:lnTo>
                  <a:lnTo>
                    <a:pt x="1285" y="333"/>
                  </a:lnTo>
                  <a:lnTo>
                    <a:pt x="1255" y="335"/>
                  </a:lnTo>
                  <a:lnTo>
                    <a:pt x="1229" y="342"/>
                  </a:lnTo>
                  <a:lnTo>
                    <a:pt x="1208" y="350"/>
                  </a:lnTo>
                  <a:lnTo>
                    <a:pt x="1190" y="362"/>
                  </a:lnTo>
                  <a:lnTo>
                    <a:pt x="1176" y="375"/>
                  </a:lnTo>
                  <a:lnTo>
                    <a:pt x="1166" y="387"/>
                  </a:lnTo>
                  <a:lnTo>
                    <a:pt x="1159" y="396"/>
                  </a:lnTo>
                  <a:lnTo>
                    <a:pt x="1155" y="401"/>
                  </a:lnTo>
                  <a:lnTo>
                    <a:pt x="1154" y="404"/>
                  </a:lnTo>
                  <a:lnTo>
                    <a:pt x="1152" y="408"/>
                  </a:lnTo>
                  <a:lnTo>
                    <a:pt x="1150" y="409"/>
                  </a:lnTo>
                  <a:lnTo>
                    <a:pt x="1149" y="413"/>
                  </a:lnTo>
                  <a:lnTo>
                    <a:pt x="1147" y="416"/>
                  </a:lnTo>
                  <a:lnTo>
                    <a:pt x="1145" y="422"/>
                  </a:lnTo>
                  <a:lnTo>
                    <a:pt x="1142" y="427"/>
                  </a:lnTo>
                  <a:lnTo>
                    <a:pt x="918" y="928"/>
                  </a:lnTo>
                  <a:lnTo>
                    <a:pt x="909" y="944"/>
                  </a:lnTo>
                  <a:lnTo>
                    <a:pt x="894" y="953"/>
                  </a:lnTo>
                  <a:lnTo>
                    <a:pt x="878" y="956"/>
                  </a:lnTo>
                  <a:lnTo>
                    <a:pt x="867" y="955"/>
                  </a:lnTo>
                  <a:lnTo>
                    <a:pt x="859" y="953"/>
                  </a:lnTo>
                  <a:lnTo>
                    <a:pt x="848" y="946"/>
                  </a:lnTo>
                  <a:lnTo>
                    <a:pt x="840" y="935"/>
                  </a:lnTo>
                  <a:lnTo>
                    <a:pt x="834" y="923"/>
                  </a:lnTo>
                  <a:lnTo>
                    <a:pt x="642" y="491"/>
                  </a:lnTo>
                  <a:lnTo>
                    <a:pt x="639" y="474"/>
                  </a:lnTo>
                  <a:lnTo>
                    <a:pt x="641" y="456"/>
                  </a:lnTo>
                  <a:lnTo>
                    <a:pt x="651" y="443"/>
                  </a:lnTo>
                  <a:lnTo>
                    <a:pt x="665" y="432"/>
                  </a:lnTo>
                  <a:lnTo>
                    <a:pt x="682" y="429"/>
                  </a:lnTo>
                  <a:lnTo>
                    <a:pt x="700" y="430"/>
                  </a:lnTo>
                  <a:lnTo>
                    <a:pt x="714" y="441"/>
                  </a:lnTo>
                  <a:lnTo>
                    <a:pt x="724" y="455"/>
                  </a:lnTo>
                  <a:lnTo>
                    <a:pt x="878" y="798"/>
                  </a:lnTo>
                  <a:lnTo>
                    <a:pt x="1059" y="387"/>
                  </a:lnTo>
                  <a:lnTo>
                    <a:pt x="1059" y="387"/>
                  </a:lnTo>
                  <a:lnTo>
                    <a:pt x="1080" y="350"/>
                  </a:lnTo>
                  <a:lnTo>
                    <a:pt x="1107" y="319"/>
                  </a:lnTo>
                  <a:lnTo>
                    <a:pt x="1138" y="291"/>
                  </a:lnTo>
                  <a:lnTo>
                    <a:pt x="1173" y="270"/>
                  </a:lnTo>
                  <a:lnTo>
                    <a:pt x="1213" y="254"/>
                  </a:lnTo>
                  <a:lnTo>
                    <a:pt x="1255" y="244"/>
                  </a:lnTo>
                  <a:lnTo>
                    <a:pt x="1257" y="244"/>
                  </a:lnTo>
                  <a:lnTo>
                    <a:pt x="1258" y="244"/>
                  </a:lnTo>
                  <a:lnTo>
                    <a:pt x="1262" y="244"/>
                  </a:lnTo>
                  <a:lnTo>
                    <a:pt x="1265" y="244"/>
                  </a:lnTo>
                  <a:lnTo>
                    <a:pt x="1269" y="244"/>
                  </a:lnTo>
                  <a:lnTo>
                    <a:pt x="1272" y="244"/>
                  </a:lnTo>
                  <a:lnTo>
                    <a:pt x="1278" y="242"/>
                  </a:lnTo>
                  <a:lnTo>
                    <a:pt x="1283" y="242"/>
                  </a:lnTo>
                  <a:lnTo>
                    <a:pt x="1288" y="242"/>
                  </a:lnTo>
                  <a:lnTo>
                    <a:pt x="1293" y="244"/>
                  </a:lnTo>
                  <a:lnTo>
                    <a:pt x="1297" y="244"/>
                  </a:lnTo>
                  <a:lnTo>
                    <a:pt x="1304" y="244"/>
                  </a:lnTo>
                  <a:lnTo>
                    <a:pt x="1344" y="249"/>
                  </a:lnTo>
                  <a:lnTo>
                    <a:pt x="1381" y="261"/>
                  </a:lnTo>
                  <a:lnTo>
                    <a:pt x="1416" y="281"/>
                  </a:lnTo>
                  <a:lnTo>
                    <a:pt x="1447" y="303"/>
                  </a:lnTo>
                  <a:lnTo>
                    <a:pt x="1454" y="310"/>
                  </a:lnTo>
                  <a:lnTo>
                    <a:pt x="1459" y="315"/>
                  </a:lnTo>
                  <a:lnTo>
                    <a:pt x="1480" y="340"/>
                  </a:lnTo>
                  <a:lnTo>
                    <a:pt x="1499" y="366"/>
                  </a:lnTo>
                  <a:lnTo>
                    <a:pt x="1498" y="366"/>
                  </a:lnTo>
                  <a:lnTo>
                    <a:pt x="1515" y="402"/>
                  </a:lnTo>
                  <a:lnTo>
                    <a:pt x="1526" y="443"/>
                  </a:lnTo>
                  <a:lnTo>
                    <a:pt x="1529" y="484"/>
                  </a:lnTo>
                  <a:lnTo>
                    <a:pt x="1529" y="493"/>
                  </a:lnTo>
                  <a:lnTo>
                    <a:pt x="1583" y="512"/>
                  </a:lnTo>
                  <a:lnTo>
                    <a:pt x="1632" y="540"/>
                  </a:lnTo>
                  <a:lnTo>
                    <a:pt x="1676" y="573"/>
                  </a:lnTo>
                  <a:lnTo>
                    <a:pt x="1714" y="615"/>
                  </a:lnTo>
                  <a:lnTo>
                    <a:pt x="1744" y="660"/>
                  </a:lnTo>
                  <a:lnTo>
                    <a:pt x="1766" y="712"/>
                  </a:lnTo>
                  <a:lnTo>
                    <a:pt x="1782" y="766"/>
                  </a:lnTo>
                  <a:lnTo>
                    <a:pt x="1786" y="826"/>
                  </a:lnTo>
                  <a:lnTo>
                    <a:pt x="1782" y="880"/>
                  </a:lnTo>
                  <a:lnTo>
                    <a:pt x="1768" y="934"/>
                  </a:lnTo>
                  <a:lnTo>
                    <a:pt x="1747" y="982"/>
                  </a:lnTo>
                  <a:lnTo>
                    <a:pt x="1719" y="1028"/>
                  </a:lnTo>
                  <a:lnTo>
                    <a:pt x="1686" y="1068"/>
                  </a:lnTo>
                  <a:lnTo>
                    <a:pt x="1646" y="1101"/>
                  </a:lnTo>
                  <a:lnTo>
                    <a:pt x="1601" y="1129"/>
                  </a:lnTo>
                  <a:lnTo>
                    <a:pt x="1552" y="1150"/>
                  </a:lnTo>
                  <a:lnTo>
                    <a:pt x="1499" y="1163"/>
                  </a:lnTo>
                  <a:lnTo>
                    <a:pt x="1443" y="1167"/>
                  </a:lnTo>
                  <a:lnTo>
                    <a:pt x="1426" y="1167"/>
                  </a:lnTo>
                  <a:lnTo>
                    <a:pt x="360" y="1167"/>
                  </a:lnTo>
                  <a:lnTo>
                    <a:pt x="342" y="1167"/>
                  </a:lnTo>
                  <a:lnTo>
                    <a:pt x="288" y="1163"/>
                  </a:lnTo>
                  <a:lnTo>
                    <a:pt x="234" y="1150"/>
                  </a:lnTo>
                  <a:lnTo>
                    <a:pt x="185" y="1129"/>
                  </a:lnTo>
                  <a:lnTo>
                    <a:pt x="141" y="1101"/>
                  </a:lnTo>
                  <a:lnTo>
                    <a:pt x="101" y="1068"/>
                  </a:lnTo>
                  <a:lnTo>
                    <a:pt x="66" y="1028"/>
                  </a:lnTo>
                  <a:lnTo>
                    <a:pt x="38" y="982"/>
                  </a:lnTo>
                  <a:lnTo>
                    <a:pt x="17" y="934"/>
                  </a:lnTo>
                  <a:lnTo>
                    <a:pt x="5" y="880"/>
                  </a:lnTo>
                  <a:lnTo>
                    <a:pt x="0" y="826"/>
                  </a:lnTo>
                  <a:lnTo>
                    <a:pt x="5" y="770"/>
                  </a:lnTo>
                  <a:lnTo>
                    <a:pt x="17" y="718"/>
                  </a:lnTo>
                  <a:lnTo>
                    <a:pt x="38" y="669"/>
                  </a:lnTo>
                  <a:lnTo>
                    <a:pt x="66" y="624"/>
                  </a:lnTo>
                  <a:lnTo>
                    <a:pt x="101" y="584"/>
                  </a:lnTo>
                  <a:lnTo>
                    <a:pt x="141" y="549"/>
                  </a:lnTo>
                  <a:lnTo>
                    <a:pt x="185" y="521"/>
                  </a:lnTo>
                  <a:lnTo>
                    <a:pt x="234" y="500"/>
                  </a:lnTo>
                  <a:lnTo>
                    <a:pt x="286" y="488"/>
                  </a:lnTo>
                  <a:lnTo>
                    <a:pt x="286" y="460"/>
                  </a:lnTo>
                  <a:lnTo>
                    <a:pt x="291" y="392"/>
                  </a:lnTo>
                  <a:lnTo>
                    <a:pt x="305" y="326"/>
                  </a:lnTo>
                  <a:lnTo>
                    <a:pt x="330" y="265"/>
                  </a:lnTo>
                  <a:lnTo>
                    <a:pt x="361" y="209"/>
                  </a:lnTo>
                  <a:lnTo>
                    <a:pt x="400" y="159"/>
                  </a:lnTo>
                  <a:lnTo>
                    <a:pt x="445" y="112"/>
                  </a:lnTo>
                  <a:lnTo>
                    <a:pt x="496" y="73"/>
                  </a:lnTo>
                  <a:lnTo>
                    <a:pt x="553" y="42"/>
                  </a:lnTo>
                  <a:lnTo>
                    <a:pt x="614" y="19"/>
                  </a:lnTo>
                  <a:lnTo>
                    <a:pt x="679" y="5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3613151" y="3795713"/>
              <a:ext cx="88900" cy="44450"/>
            </a:xfrm>
            <a:custGeom>
              <a:avLst/>
              <a:gdLst>
                <a:gd name="T0" fmla="*/ 56 w 112"/>
                <a:gd name="T1" fmla="*/ 0 h 57"/>
                <a:gd name="T2" fmla="*/ 63 w 112"/>
                <a:gd name="T3" fmla="*/ 0 h 57"/>
                <a:gd name="T4" fmla="*/ 84 w 112"/>
                <a:gd name="T5" fmla="*/ 51 h 57"/>
                <a:gd name="T6" fmla="*/ 105 w 112"/>
                <a:gd name="T7" fmla="*/ 0 h 57"/>
                <a:gd name="T8" fmla="*/ 112 w 112"/>
                <a:gd name="T9" fmla="*/ 0 h 57"/>
                <a:gd name="T10" fmla="*/ 112 w 112"/>
                <a:gd name="T11" fmla="*/ 57 h 57"/>
                <a:gd name="T12" fmla="*/ 109 w 112"/>
                <a:gd name="T13" fmla="*/ 57 h 57"/>
                <a:gd name="T14" fmla="*/ 109 w 112"/>
                <a:gd name="T15" fmla="*/ 5 h 57"/>
                <a:gd name="T16" fmla="*/ 109 w 112"/>
                <a:gd name="T17" fmla="*/ 5 h 57"/>
                <a:gd name="T18" fmla="*/ 86 w 112"/>
                <a:gd name="T19" fmla="*/ 57 h 57"/>
                <a:gd name="T20" fmla="*/ 82 w 112"/>
                <a:gd name="T21" fmla="*/ 57 h 57"/>
                <a:gd name="T22" fmla="*/ 61 w 112"/>
                <a:gd name="T23" fmla="*/ 5 h 57"/>
                <a:gd name="T24" fmla="*/ 60 w 112"/>
                <a:gd name="T25" fmla="*/ 5 h 57"/>
                <a:gd name="T26" fmla="*/ 60 w 112"/>
                <a:gd name="T27" fmla="*/ 57 h 57"/>
                <a:gd name="T28" fmla="*/ 56 w 112"/>
                <a:gd name="T29" fmla="*/ 57 h 57"/>
                <a:gd name="T30" fmla="*/ 56 w 112"/>
                <a:gd name="T31" fmla="*/ 0 h 57"/>
                <a:gd name="T32" fmla="*/ 0 w 112"/>
                <a:gd name="T33" fmla="*/ 0 h 57"/>
                <a:gd name="T34" fmla="*/ 42 w 112"/>
                <a:gd name="T35" fmla="*/ 0 h 57"/>
                <a:gd name="T36" fmla="*/ 42 w 112"/>
                <a:gd name="T37" fmla="*/ 5 h 57"/>
                <a:gd name="T38" fmla="*/ 23 w 112"/>
                <a:gd name="T39" fmla="*/ 5 h 57"/>
                <a:gd name="T40" fmla="*/ 23 w 112"/>
                <a:gd name="T41" fmla="*/ 57 h 57"/>
                <a:gd name="T42" fmla="*/ 20 w 112"/>
                <a:gd name="T43" fmla="*/ 57 h 57"/>
                <a:gd name="T44" fmla="*/ 20 w 112"/>
                <a:gd name="T45" fmla="*/ 5 h 57"/>
                <a:gd name="T46" fmla="*/ 0 w 112"/>
                <a:gd name="T47" fmla="*/ 5 h 57"/>
                <a:gd name="T48" fmla="*/ 0 w 112"/>
                <a:gd name="T4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57">
                  <a:moveTo>
                    <a:pt x="56" y="0"/>
                  </a:moveTo>
                  <a:lnTo>
                    <a:pt x="63" y="0"/>
                  </a:lnTo>
                  <a:lnTo>
                    <a:pt x="84" y="51"/>
                  </a:lnTo>
                  <a:lnTo>
                    <a:pt x="105" y="0"/>
                  </a:lnTo>
                  <a:lnTo>
                    <a:pt x="112" y="0"/>
                  </a:lnTo>
                  <a:lnTo>
                    <a:pt x="112" y="57"/>
                  </a:lnTo>
                  <a:lnTo>
                    <a:pt x="109" y="57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86" y="57"/>
                  </a:lnTo>
                  <a:lnTo>
                    <a:pt x="82" y="57"/>
                  </a:lnTo>
                  <a:lnTo>
                    <a:pt x="61" y="5"/>
                  </a:lnTo>
                  <a:lnTo>
                    <a:pt x="60" y="5"/>
                  </a:lnTo>
                  <a:lnTo>
                    <a:pt x="60" y="57"/>
                  </a:lnTo>
                  <a:lnTo>
                    <a:pt x="56" y="57"/>
                  </a:lnTo>
                  <a:lnTo>
                    <a:pt x="56" y="0"/>
                  </a:lnTo>
                  <a:close/>
                  <a:moveTo>
                    <a:pt x="0" y="0"/>
                  </a:moveTo>
                  <a:lnTo>
                    <a:pt x="42" y="0"/>
                  </a:lnTo>
                  <a:lnTo>
                    <a:pt x="42" y="5"/>
                  </a:lnTo>
                  <a:lnTo>
                    <a:pt x="23" y="5"/>
                  </a:lnTo>
                  <a:lnTo>
                    <a:pt x="23" y="57"/>
                  </a:lnTo>
                  <a:lnTo>
                    <a:pt x="20" y="57"/>
                  </a:lnTo>
                  <a:lnTo>
                    <a:pt x="2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278497" y="137381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21" name="Group 20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25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23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20" name="Group 19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31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 userDrawn="1"/>
        </p:nvGrpSpPr>
        <p:grpSpPr>
          <a:xfrm>
            <a:off x="3706544" y="366711"/>
            <a:ext cx="1701875" cy="356702"/>
            <a:chOff x="2281238" y="2917826"/>
            <a:chExt cx="4567238" cy="957263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5237163" y="3119438"/>
              <a:ext cx="68263" cy="66675"/>
            </a:xfrm>
            <a:custGeom>
              <a:avLst/>
              <a:gdLst>
                <a:gd name="T0" fmla="*/ 33 w 85"/>
                <a:gd name="T1" fmla="*/ 23 h 84"/>
                <a:gd name="T2" fmla="*/ 33 w 85"/>
                <a:gd name="T3" fmla="*/ 41 h 84"/>
                <a:gd name="T4" fmla="*/ 42 w 85"/>
                <a:gd name="T5" fmla="*/ 41 h 84"/>
                <a:gd name="T6" fmla="*/ 45 w 85"/>
                <a:gd name="T7" fmla="*/ 41 h 84"/>
                <a:gd name="T8" fmla="*/ 49 w 85"/>
                <a:gd name="T9" fmla="*/ 41 h 84"/>
                <a:gd name="T10" fmla="*/ 52 w 85"/>
                <a:gd name="T11" fmla="*/ 39 h 84"/>
                <a:gd name="T12" fmla="*/ 54 w 85"/>
                <a:gd name="T13" fmla="*/ 35 h 84"/>
                <a:gd name="T14" fmla="*/ 54 w 85"/>
                <a:gd name="T15" fmla="*/ 32 h 84"/>
                <a:gd name="T16" fmla="*/ 54 w 85"/>
                <a:gd name="T17" fmla="*/ 28 h 84"/>
                <a:gd name="T18" fmla="*/ 52 w 85"/>
                <a:gd name="T19" fmla="*/ 27 h 84"/>
                <a:gd name="T20" fmla="*/ 50 w 85"/>
                <a:gd name="T21" fmla="*/ 25 h 84"/>
                <a:gd name="T22" fmla="*/ 47 w 85"/>
                <a:gd name="T23" fmla="*/ 23 h 84"/>
                <a:gd name="T24" fmla="*/ 43 w 85"/>
                <a:gd name="T25" fmla="*/ 23 h 84"/>
                <a:gd name="T26" fmla="*/ 33 w 85"/>
                <a:gd name="T27" fmla="*/ 23 h 84"/>
                <a:gd name="T28" fmla="*/ 28 w 85"/>
                <a:gd name="T29" fmla="*/ 20 h 84"/>
                <a:gd name="T30" fmla="*/ 43 w 85"/>
                <a:gd name="T31" fmla="*/ 20 h 84"/>
                <a:gd name="T32" fmla="*/ 49 w 85"/>
                <a:gd name="T33" fmla="*/ 20 h 84"/>
                <a:gd name="T34" fmla="*/ 54 w 85"/>
                <a:gd name="T35" fmla="*/ 21 h 84"/>
                <a:gd name="T36" fmla="*/ 57 w 85"/>
                <a:gd name="T37" fmla="*/ 23 h 84"/>
                <a:gd name="T38" fmla="*/ 59 w 85"/>
                <a:gd name="T39" fmla="*/ 27 h 84"/>
                <a:gd name="T40" fmla="*/ 59 w 85"/>
                <a:gd name="T41" fmla="*/ 32 h 84"/>
                <a:gd name="T42" fmla="*/ 59 w 85"/>
                <a:gd name="T43" fmla="*/ 37 h 84"/>
                <a:gd name="T44" fmla="*/ 56 w 85"/>
                <a:gd name="T45" fmla="*/ 41 h 84"/>
                <a:gd name="T46" fmla="*/ 52 w 85"/>
                <a:gd name="T47" fmla="*/ 44 h 84"/>
                <a:gd name="T48" fmla="*/ 47 w 85"/>
                <a:gd name="T49" fmla="*/ 44 h 84"/>
                <a:gd name="T50" fmla="*/ 61 w 85"/>
                <a:gd name="T51" fmla="*/ 65 h 84"/>
                <a:gd name="T52" fmla="*/ 56 w 85"/>
                <a:gd name="T53" fmla="*/ 65 h 84"/>
                <a:gd name="T54" fmla="*/ 42 w 85"/>
                <a:gd name="T55" fmla="*/ 46 h 84"/>
                <a:gd name="T56" fmla="*/ 33 w 85"/>
                <a:gd name="T57" fmla="*/ 46 h 84"/>
                <a:gd name="T58" fmla="*/ 33 w 85"/>
                <a:gd name="T59" fmla="*/ 65 h 84"/>
                <a:gd name="T60" fmla="*/ 28 w 85"/>
                <a:gd name="T61" fmla="*/ 65 h 84"/>
                <a:gd name="T62" fmla="*/ 28 w 85"/>
                <a:gd name="T63" fmla="*/ 20 h 84"/>
                <a:gd name="T64" fmla="*/ 43 w 85"/>
                <a:gd name="T65" fmla="*/ 6 h 84"/>
                <a:gd name="T66" fmla="*/ 24 w 85"/>
                <a:gd name="T67" fmla="*/ 11 h 84"/>
                <a:gd name="T68" fmla="*/ 10 w 85"/>
                <a:gd name="T69" fmla="*/ 23 h 84"/>
                <a:gd name="T70" fmla="*/ 5 w 85"/>
                <a:gd name="T71" fmla="*/ 42 h 84"/>
                <a:gd name="T72" fmla="*/ 9 w 85"/>
                <a:gd name="T73" fmla="*/ 56 h 84"/>
                <a:gd name="T74" fmla="*/ 16 w 85"/>
                <a:gd name="T75" fmla="*/ 68 h 84"/>
                <a:gd name="T76" fmla="*/ 28 w 85"/>
                <a:gd name="T77" fmla="*/ 77 h 84"/>
                <a:gd name="T78" fmla="*/ 43 w 85"/>
                <a:gd name="T79" fmla="*/ 81 h 84"/>
                <a:gd name="T80" fmla="*/ 61 w 85"/>
                <a:gd name="T81" fmla="*/ 75 h 84"/>
                <a:gd name="T82" fmla="*/ 75 w 85"/>
                <a:gd name="T83" fmla="*/ 61 h 84"/>
                <a:gd name="T84" fmla="*/ 80 w 85"/>
                <a:gd name="T85" fmla="*/ 42 h 84"/>
                <a:gd name="T86" fmla="*/ 75 w 85"/>
                <a:gd name="T87" fmla="*/ 23 h 84"/>
                <a:gd name="T88" fmla="*/ 61 w 85"/>
                <a:gd name="T89" fmla="*/ 11 h 84"/>
                <a:gd name="T90" fmla="*/ 43 w 85"/>
                <a:gd name="T91" fmla="*/ 6 h 84"/>
                <a:gd name="T92" fmla="*/ 43 w 85"/>
                <a:gd name="T93" fmla="*/ 0 h 84"/>
                <a:gd name="T94" fmla="*/ 59 w 85"/>
                <a:gd name="T95" fmla="*/ 4 h 84"/>
                <a:gd name="T96" fmla="*/ 73 w 85"/>
                <a:gd name="T97" fmla="*/ 13 h 84"/>
                <a:gd name="T98" fmla="*/ 82 w 85"/>
                <a:gd name="T99" fmla="*/ 27 h 84"/>
                <a:gd name="T100" fmla="*/ 85 w 85"/>
                <a:gd name="T101" fmla="*/ 42 h 84"/>
                <a:gd name="T102" fmla="*/ 82 w 85"/>
                <a:gd name="T103" fmla="*/ 60 h 84"/>
                <a:gd name="T104" fmla="*/ 73 w 85"/>
                <a:gd name="T105" fmla="*/ 72 h 84"/>
                <a:gd name="T106" fmla="*/ 59 w 85"/>
                <a:gd name="T107" fmla="*/ 81 h 84"/>
                <a:gd name="T108" fmla="*/ 43 w 85"/>
                <a:gd name="T109" fmla="*/ 84 h 84"/>
                <a:gd name="T110" fmla="*/ 26 w 85"/>
                <a:gd name="T111" fmla="*/ 81 h 84"/>
                <a:gd name="T112" fmla="*/ 14 w 85"/>
                <a:gd name="T113" fmla="*/ 72 h 84"/>
                <a:gd name="T114" fmla="*/ 3 w 85"/>
                <a:gd name="T115" fmla="*/ 60 h 84"/>
                <a:gd name="T116" fmla="*/ 0 w 85"/>
                <a:gd name="T117" fmla="*/ 42 h 84"/>
                <a:gd name="T118" fmla="*/ 3 w 85"/>
                <a:gd name="T119" fmla="*/ 27 h 84"/>
                <a:gd name="T120" fmla="*/ 14 w 85"/>
                <a:gd name="T121" fmla="*/ 13 h 84"/>
                <a:gd name="T122" fmla="*/ 26 w 85"/>
                <a:gd name="T123" fmla="*/ 4 h 84"/>
                <a:gd name="T124" fmla="*/ 43 w 85"/>
                <a:gd name="T1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5" h="84">
                  <a:moveTo>
                    <a:pt x="33" y="23"/>
                  </a:moveTo>
                  <a:lnTo>
                    <a:pt x="33" y="41"/>
                  </a:lnTo>
                  <a:lnTo>
                    <a:pt x="42" y="41"/>
                  </a:lnTo>
                  <a:lnTo>
                    <a:pt x="45" y="41"/>
                  </a:lnTo>
                  <a:lnTo>
                    <a:pt x="49" y="41"/>
                  </a:lnTo>
                  <a:lnTo>
                    <a:pt x="52" y="39"/>
                  </a:lnTo>
                  <a:lnTo>
                    <a:pt x="54" y="35"/>
                  </a:lnTo>
                  <a:lnTo>
                    <a:pt x="54" y="32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0" y="25"/>
                  </a:lnTo>
                  <a:lnTo>
                    <a:pt x="47" y="23"/>
                  </a:lnTo>
                  <a:lnTo>
                    <a:pt x="43" y="23"/>
                  </a:lnTo>
                  <a:lnTo>
                    <a:pt x="33" y="23"/>
                  </a:lnTo>
                  <a:close/>
                  <a:moveTo>
                    <a:pt x="28" y="20"/>
                  </a:moveTo>
                  <a:lnTo>
                    <a:pt x="43" y="20"/>
                  </a:lnTo>
                  <a:lnTo>
                    <a:pt x="49" y="20"/>
                  </a:lnTo>
                  <a:lnTo>
                    <a:pt x="54" y="21"/>
                  </a:lnTo>
                  <a:lnTo>
                    <a:pt x="57" y="23"/>
                  </a:lnTo>
                  <a:lnTo>
                    <a:pt x="59" y="27"/>
                  </a:lnTo>
                  <a:lnTo>
                    <a:pt x="59" y="32"/>
                  </a:lnTo>
                  <a:lnTo>
                    <a:pt x="59" y="37"/>
                  </a:lnTo>
                  <a:lnTo>
                    <a:pt x="56" y="41"/>
                  </a:lnTo>
                  <a:lnTo>
                    <a:pt x="52" y="44"/>
                  </a:lnTo>
                  <a:lnTo>
                    <a:pt x="47" y="44"/>
                  </a:lnTo>
                  <a:lnTo>
                    <a:pt x="61" y="65"/>
                  </a:lnTo>
                  <a:lnTo>
                    <a:pt x="56" y="65"/>
                  </a:lnTo>
                  <a:lnTo>
                    <a:pt x="42" y="46"/>
                  </a:lnTo>
                  <a:lnTo>
                    <a:pt x="33" y="46"/>
                  </a:lnTo>
                  <a:lnTo>
                    <a:pt x="33" y="65"/>
                  </a:lnTo>
                  <a:lnTo>
                    <a:pt x="28" y="65"/>
                  </a:lnTo>
                  <a:lnTo>
                    <a:pt x="28" y="20"/>
                  </a:lnTo>
                  <a:close/>
                  <a:moveTo>
                    <a:pt x="43" y="6"/>
                  </a:moveTo>
                  <a:lnTo>
                    <a:pt x="24" y="11"/>
                  </a:lnTo>
                  <a:lnTo>
                    <a:pt x="10" y="23"/>
                  </a:lnTo>
                  <a:lnTo>
                    <a:pt x="5" y="42"/>
                  </a:lnTo>
                  <a:lnTo>
                    <a:pt x="9" y="56"/>
                  </a:lnTo>
                  <a:lnTo>
                    <a:pt x="16" y="68"/>
                  </a:lnTo>
                  <a:lnTo>
                    <a:pt x="28" y="77"/>
                  </a:lnTo>
                  <a:lnTo>
                    <a:pt x="43" y="81"/>
                  </a:lnTo>
                  <a:lnTo>
                    <a:pt x="61" y="75"/>
                  </a:lnTo>
                  <a:lnTo>
                    <a:pt x="75" y="61"/>
                  </a:lnTo>
                  <a:lnTo>
                    <a:pt x="80" y="42"/>
                  </a:lnTo>
                  <a:lnTo>
                    <a:pt x="75" y="23"/>
                  </a:lnTo>
                  <a:lnTo>
                    <a:pt x="61" y="11"/>
                  </a:lnTo>
                  <a:lnTo>
                    <a:pt x="43" y="6"/>
                  </a:lnTo>
                  <a:close/>
                  <a:moveTo>
                    <a:pt x="43" y="0"/>
                  </a:moveTo>
                  <a:lnTo>
                    <a:pt x="59" y="4"/>
                  </a:lnTo>
                  <a:lnTo>
                    <a:pt x="73" y="13"/>
                  </a:lnTo>
                  <a:lnTo>
                    <a:pt x="82" y="27"/>
                  </a:lnTo>
                  <a:lnTo>
                    <a:pt x="85" y="42"/>
                  </a:lnTo>
                  <a:lnTo>
                    <a:pt x="82" y="60"/>
                  </a:lnTo>
                  <a:lnTo>
                    <a:pt x="73" y="72"/>
                  </a:lnTo>
                  <a:lnTo>
                    <a:pt x="59" y="81"/>
                  </a:lnTo>
                  <a:lnTo>
                    <a:pt x="43" y="84"/>
                  </a:lnTo>
                  <a:lnTo>
                    <a:pt x="26" y="81"/>
                  </a:lnTo>
                  <a:lnTo>
                    <a:pt x="14" y="72"/>
                  </a:lnTo>
                  <a:lnTo>
                    <a:pt x="3" y="60"/>
                  </a:lnTo>
                  <a:lnTo>
                    <a:pt x="0" y="42"/>
                  </a:lnTo>
                  <a:lnTo>
                    <a:pt x="3" y="27"/>
                  </a:lnTo>
                  <a:lnTo>
                    <a:pt x="14" y="13"/>
                  </a:lnTo>
                  <a:lnTo>
                    <a:pt x="26" y="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3916363" y="3114676"/>
              <a:ext cx="341313" cy="585788"/>
            </a:xfrm>
            <a:custGeom>
              <a:avLst/>
              <a:gdLst>
                <a:gd name="T0" fmla="*/ 275 w 429"/>
                <a:gd name="T1" fmla="*/ 4 h 739"/>
                <a:gd name="T2" fmla="*/ 356 w 429"/>
                <a:gd name="T3" fmla="*/ 32 h 739"/>
                <a:gd name="T4" fmla="*/ 415 w 429"/>
                <a:gd name="T5" fmla="*/ 80 h 739"/>
                <a:gd name="T6" fmla="*/ 364 w 429"/>
                <a:gd name="T7" fmla="*/ 80 h 739"/>
                <a:gd name="T8" fmla="*/ 303 w 429"/>
                <a:gd name="T9" fmla="*/ 46 h 739"/>
                <a:gd name="T10" fmla="*/ 228 w 429"/>
                <a:gd name="T11" fmla="*/ 33 h 739"/>
                <a:gd name="T12" fmla="*/ 164 w 429"/>
                <a:gd name="T13" fmla="*/ 42 h 739"/>
                <a:gd name="T14" fmla="*/ 106 w 429"/>
                <a:gd name="T15" fmla="*/ 70 h 739"/>
                <a:gd name="T16" fmla="*/ 64 w 429"/>
                <a:gd name="T17" fmla="*/ 119 h 739"/>
                <a:gd name="T18" fmla="*/ 49 w 429"/>
                <a:gd name="T19" fmla="*/ 185 h 739"/>
                <a:gd name="T20" fmla="*/ 61 w 429"/>
                <a:gd name="T21" fmla="*/ 248 h 739"/>
                <a:gd name="T22" fmla="*/ 96 w 429"/>
                <a:gd name="T23" fmla="*/ 291 h 739"/>
                <a:gd name="T24" fmla="*/ 146 w 429"/>
                <a:gd name="T25" fmla="*/ 322 h 739"/>
                <a:gd name="T26" fmla="*/ 207 w 429"/>
                <a:gd name="T27" fmla="*/ 347 h 739"/>
                <a:gd name="T28" fmla="*/ 270 w 429"/>
                <a:gd name="T29" fmla="*/ 369 h 739"/>
                <a:gd name="T30" fmla="*/ 330 w 429"/>
                <a:gd name="T31" fmla="*/ 394 h 739"/>
                <a:gd name="T32" fmla="*/ 380 w 429"/>
                <a:gd name="T33" fmla="*/ 429 h 739"/>
                <a:gd name="T34" fmla="*/ 415 w 429"/>
                <a:gd name="T35" fmla="*/ 477 h 739"/>
                <a:gd name="T36" fmla="*/ 429 w 429"/>
                <a:gd name="T37" fmla="*/ 547 h 739"/>
                <a:gd name="T38" fmla="*/ 415 w 429"/>
                <a:gd name="T39" fmla="*/ 622 h 739"/>
                <a:gd name="T40" fmla="*/ 375 w 429"/>
                <a:gd name="T41" fmla="*/ 679 h 739"/>
                <a:gd name="T42" fmla="*/ 317 w 429"/>
                <a:gd name="T43" fmla="*/ 718 h 739"/>
                <a:gd name="T44" fmla="*/ 247 w 429"/>
                <a:gd name="T45" fmla="*/ 737 h 739"/>
                <a:gd name="T46" fmla="*/ 160 w 429"/>
                <a:gd name="T47" fmla="*/ 735 h 739"/>
                <a:gd name="T48" fmla="*/ 69 w 429"/>
                <a:gd name="T49" fmla="*/ 706 h 739"/>
                <a:gd name="T50" fmla="*/ 0 w 429"/>
                <a:gd name="T51" fmla="*/ 648 h 739"/>
                <a:gd name="T52" fmla="*/ 57 w 429"/>
                <a:gd name="T53" fmla="*/ 653 h 739"/>
                <a:gd name="T54" fmla="*/ 129 w 429"/>
                <a:gd name="T55" fmla="*/ 692 h 739"/>
                <a:gd name="T56" fmla="*/ 211 w 429"/>
                <a:gd name="T57" fmla="*/ 706 h 739"/>
                <a:gd name="T58" fmla="*/ 277 w 429"/>
                <a:gd name="T59" fmla="*/ 695 h 739"/>
                <a:gd name="T60" fmla="*/ 335 w 429"/>
                <a:gd name="T61" fmla="*/ 665 h 739"/>
                <a:gd name="T62" fmla="*/ 375 w 429"/>
                <a:gd name="T63" fmla="*/ 615 h 739"/>
                <a:gd name="T64" fmla="*/ 391 w 429"/>
                <a:gd name="T65" fmla="*/ 549 h 739"/>
                <a:gd name="T66" fmla="*/ 378 w 429"/>
                <a:gd name="T67" fmla="*/ 488 h 739"/>
                <a:gd name="T68" fmla="*/ 343 w 429"/>
                <a:gd name="T69" fmla="*/ 444 h 739"/>
                <a:gd name="T70" fmla="*/ 293 w 429"/>
                <a:gd name="T71" fmla="*/ 413 h 739"/>
                <a:gd name="T72" fmla="*/ 234 w 429"/>
                <a:gd name="T73" fmla="*/ 389 h 739"/>
                <a:gd name="T74" fmla="*/ 171 w 429"/>
                <a:gd name="T75" fmla="*/ 368 h 739"/>
                <a:gd name="T76" fmla="*/ 110 w 429"/>
                <a:gd name="T77" fmla="*/ 342 h 739"/>
                <a:gd name="T78" fmla="*/ 59 w 429"/>
                <a:gd name="T79" fmla="*/ 305 h 739"/>
                <a:gd name="T80" fmla="*/ 24 w 429"/>
                <a:gd name="T81" fmla="*/ 256 h 739"/>
                <a:gd name="T82" fmla="*/ 12 w 429"/>
                <a:gd name="T83" fmla="*/ 187 h 739"/>
                <a:gd name="T84" fmla="*/ 26 w 429"/>
                <a:gd name="T85" fmla="*/ 113 h 739"/>
                <a:gd name="T86" fmla="*/ 66 w 429"/>
                <a:gd name="T87" fmla="*/ 58 h 739"/>
                <a:gd name="T88" fmla="*/ 124 w 429"/>
                <a:gd name="T89" fmla="*/ 21 h 739"/>
                <a:gd name="T90" fmla="*/ 193 w 429"/>
                <a:gd name="T91" fmla="*/ 2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739">
                  <a:moveTo>
                    <a:pt x="230" y="0"/>
                  </a:moveTo>
                  <a:lnTo>
                    <a:pt x="275" y="4"/>
                  </a:lnTo>
                  <a:lnTo>
                    <a:pt x="317" y="14"/>
                  </a:lnTo>
                  <a:lnTo>
                    <a:pt x="356" y="32"/>
                  </a:lnTo>
                  <a:lnTo>
                    <a:pt x="389" y="52"/>
                  </a:lnTo>
                  <a:lnTo>
                    <a:pt x="415" y="80"/>
                  </a:lnTo>
                  <a:lnTo>
                    <a:pt x="387" y="105"/>
                  </a:lnTo>
                  <a:lnTo>
                    <a:pt x="364" y="80"/>
                  </a:lnTo>
                  <a:lnTo>
                    <a:pt x="337" y="59"/>
                  </a:lnTo>
                  <a:lnTo>
                    <a:pt x="303" y="46"/>
                  </a:lnTo>
                  <a:lnTo>
                    <a:pt x="268" y="37"/>
                  </a:lnTo>
                  <a:lnTo>
                    <a:pt x="228" y="33"/>
                  </a:lnTo>
                  <a:lnTo>
                    <a:pt x="197" y="35"/>
                  </a:lnTo>
                  <a:lnTo>
                    <a:pt x="164" y="42"/>
                  </a:lnTo>
                  <a:lnTo>
                    <a:pt x="134" y="54"/>
                  </a:lnTo>
                  <a:lnTo>
                    <a:pt x="106" y="70"/>
                  </a:lnTo>
                  <a:lnTo>
                    <a:pt x="83" y="93"/>
                  </a:lnTo>
                  <a:lnTo>
                    <a:pt x="64" y="119"/>
                  </a:lnTo>
                  <a:lnTo>
                    <a:pt x="52" y="150"/>
                  </a:lnTo>
                  <a:lnTo>
                    <a:pt x="49" y="185"/>
                  </a:lnTo>
                  <a:lnTo>
                    <a:pt x="52" y="220"/>
                  </a:lnTo>
                  <a:lnTo>
                    <a:pt x="61" y="248"/>
                  </a:lnTo>
                  <a:lnTo>
                    <a:pt x="76" y="270"/>
                  </a:lnTo>
                  <a:lnTo>
                    <a:pt x="96" y="291"/>
                  </a:lnTo>
                  <a:lnTo>
                    <a:pt x="120" y="308"/>
                  </a:lnTo>
                  <a:lnTo>
                    <a:pt x="146" y="322"/>
                  </a:lnTo>
                  <a:lnTo>
                    <a:pt x="176" y="335"/>
                  </a:lnTo>
                  <a:lnTo>
                    <a:pt x="207" y="347"/>
                  </a:lnTo>
                  <a:lnTo>
                    <a:pt x="239" y="357"/>
                  </a:lnTo>
                  <a:lnTo>
                    <a:pt x="270" y="369"/>
                  </a:lnTo>
                  <a:lnTo>
                    <a:pt x="302" y="382"/>
                  </a:lnTo>
                  <a:lnTo>
                    <a:pt x="330" y="394"/>
                  </a:lnTo>
                  <a:lnTo>
                    <a:pt x="357" y="411"/>
                  </a:lnTo>
                  <a:lnTo>
                    <a:pt x="380" y="429"/>
                  </a:lnTo>
                  <a:lnTo>
                    <a:pt x="401" y="451"/>
                  </a:lnTo>
                  <a:lnTo>
                    <a:pt x="415" y="477"/>
                  </a:lnTo>
                  <a:lnTo>
                    <a:pt x="426" y="510"/>
                  </a:lnTo>
                  <a:lnTo>
                    <a:pt x="429" y="547"/>
                  </a:lnTo>
                  <a:lnTo>
                    <a:pt x="426" y="587"/>
                  </a:lnTo>
                  <a:lnTo>
                    <a:pt x="415" y="622"/>
                  </a:lnTo>
                  <a:lnTo>
                    <a:pt x="398" y="653"/>
                  </a:lnTo>
                  <a:lnTo>
                    <a:pt x="375" y="679"/>
                  </a:lnTo>
                  <a:lnTo>
                    <a:pt x="349" y="700"/>
                  </a:lnTo>
                  <a:lnTo>
                    <a:pt x="317" y="718"/>
                  </a:lnTo>
                  <a:lnTo>
                    <a:pt x="284" y="730"/>
                  </a:lnTo>
                  <a:lnTo>
                    <a:pt x="247" y="737"/>
                  </a:lnTo>
                  <a:lnTo>
                    <a:pt x="211" y="739"/>
                  </a:lnTo>
                  <a:lnTo>
                    <a:pt x="160" y="735"/>
                  </a:lnTo>
                  <a:lnTo>
                    <a:pt x="113" y="725"/>
                  </a:lnTo>
                  <a:lnTo>
                    <a:pt x="69" y="706"/>
                  </a:lnTo>
                  <a:lnTo>
                    <a:pt x="33" y="681"/>
                  </a:lnTo>
                  <a:lnTo>
                    <a:pt x="0" y="648"/>
                  </a:lnTo>
                  <a:lnTo>
                    <a:pt x="24" y="624"/>
                  </a:lnTo>
                  <a:lnTo>
                    <a:pt x="57" y="653"/>
                  </a:lnTo>
                  <a:lnTo>
                    <a:pt x="90" y="676"/>
                  </a:lnTo>
                  <a:lnTo>
                    <a:pt x="129" y="692"/>
                  </a:lnTo>
                  <a:lnTo>
                    <a:pt x="167" y="702"/>
                  </a:lnTo>
                  <a:lnTo>
                    <a:pt x="211" y="706"/>
                  </a:lnTo>
                  <a:lnTo>
                    <a:pt x="244" y="702"/>
                  </a:lnTo>
                  <a:lnTo>
                    <a:pt x="277" y="695"/>
                  </a:lnTo>
                  <a:lnTo>
                    <a:pt x="309" y="683"/>
                  </a:lnTo>
                  <a:lnTo>
                    <a:pt x="335" y="665"/>
                  </a:lnTo>
                  <a:lnTo>
                    <a:pt x="359" y="643"/>
                  </a:lnTo>
                  <a:lnTo>
                    <a:pt x="375" y="615"/>
                  </a:lnTo>
                  <a:lnTo>
                    <a:pt x="387" y="584"/>
                  </a:lnTo>
                  <a:lnTo>
                    <a:pt x="391" y="549"/>
                  </a:lnTo>
                  <a:lnTo>
                    <a:pt x="387" y="516"/>
                  </a:lnTo>
                  <a:lnTo>
                    <a:pt x="378" y="488"/>
                  </a:lnTo>
                  <a:lnTo>
                    <a:pt x="363" y="463"/>
                  </a:lnTo>
                  <a:lnTo>
                    <a:pt x="343" y="444"/>
                  </a:lnTo>
                  <a:lnTo>
                    <a:pt x="319" y="427"/>
                  </a:lnTo>
                  <a:lnTo>
                    <a:pt x="293" y="413"/>
                  </a:lnTo>
                  <a:lnTo>
                    <a:pt x="263" y="401"/>
                  </a:lnTo>
                  <a:lnTo>
                    <a:pt x="234" y="389"/>
                  </a:lnTo>
                  <a:lnTo>
                    <a:pt x="202" y="378"/>
                  </a:lnTo>
                  <a:lnTo>
                    <a:pt x="171" y="368"/>
                  </a:lnTo>
                  <a:lnTo>
                    <a:pt x="139" y="355"/>
                  </a:lnTo>
                  <a:lnTo>
                    <a:pt x="110" y="342"/>
                  </a:lnTo>
                  <a:lnTo>
                    <a:pt x="83" y="324"/>
                  </a:lnTo>
                  <a:lnTo>
                    <a:pt x="59" y="305"/>
                  </a:lnTo>
                  <a:lnTo>
                    <a:pt x="40" y="282"/>
                  </a:lnTo>
                  <a:lnTo>
                    <a:pt x="24" y="256"/>
                  </a:lnTo>
                  <a:lnTo>
                    <a:pt x="15" y="223"/>
                  </a:lnTo>
                  <a:lnTo>
                    <a:pt x="12" y="187"/>
                  </a:lnTo>
                  <a:lnTo>
                    <a:pt x="15" y="148"/>
                  </a:lnTo>
                  <a:lnTo>
                    <a:pt x="26" y="113"/>
                  </a:lnTo>
                  <a:lnTo>
                    <a:pt x="43" y="84"/>
                  </a:lnTo>
                  <a:lnTo>
                    <a:pt x="66" y="58"/>
                  </a:lnTo>
                  <a:lnTo>
                    <a:pt x="92" y="37"/>
                  </a:lnTo>
                  <a:lnTo>
                    <a:pt x="124" y="21"/>
                  </a:lnTo>
                  <a:lnTo>
                    <a:pt x="157" y="9"/>
                  </a:lnTo>
                  <a:lnTo>
                    <a:pt x="193" y="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 userDrawn="1"/>
          </p:nvSpPr>
          <p:spPr bwMode="auto">
            <a:xfrm>
              <a:off x="4308476" y="3130551"/>
              <a:ext cx="508000" cy="555625"/>
            </a:xfrm>
            <a:custGeom>
              <a:avLst/>
              <a:gdLst>
                <a:gd name="T0" fmla="*/ 323 w 640"/>
                <a:gd name="T1" fmla="*/ 33 h 700"/>
                <a:gd name="T2" fmla="*/ 137 w 640"/>
                <a:gd name="T3" fmla="*/ 472 h 700"/>
                <a:gd name="T4" fmla="*/ 504 w 640"/>
                <a:gd name="T5" fmla="*/ 472 h 700"/>
                <a:gd name="T6" fmla="*/ 323 w 640"/>
                <a:gd name="T7" fmla="*/ 33 h 700"/>
                <a:gd name="T8" fmla="*/ 303 w 640"/>
                <a:gd name="T9" fmla="*/ 0 h 700"/>
                <a:gd name="T10" fmla="*/ 345 w 640"/>
                <a:gd name="T11" fmla="*/ 0 h 700"/>
                <a:gd name="T12" fmla="*/ 640 w 640"/>
                <a:gd name="T13" fmla="*/ 700 h 700"/>
                <a:gd name="T14" fmla="*/ 600 w 640"/>
                <a:gd name="T15" fmla="*/ 700 h 700"/>
                <a:gd name="T16" fmla="*/ 518 w 640"/>
                <a:gd name="T17" fmla="*/ 505 h 700"/>
                <a:gd name="T18" fmla="*/ 124 w 640"/>
                <a:gd name="T19" fmla="*/ 505 h 700"/>
                <a:gd name="T20" fmla="*/ 41 w 640"/>
                <a:gd name="T21" fmla="*/ 700 h 700"/>
                <a:gd name="T22" fmla="*/ 0 w 640"/>
                <a:gd name="T23" fmla="*/ 700 h 700"/>
                <a:gd name="T24" fmla="*/ 303 w 640"/>
                <a:gd name="T25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0" h="700">
                  <a:moveTo>
                    <a:pt x="323" y="33"/>
                  </a:moveTo>
                  <a:lnTo>
                    <a:pt x="137" y="472"/>
                  </a:lnTo>
                  <a:lnTo>
                    <a:pt x="504" y="472"/>
                  </a:lnTo>
                  <a:lnTo>
                    <a:pt x="323" y="33"/>
                  </a:lnTo>
                  <a:close/>
                  <a:moveTo>
                    <a:pt x="303" y="0"/>
                  </a:moveTo>
                  <a:lnTo>
                    <a:pt x="345" y="0"/>
                  </a:lnTo>
                  <a:lnTo>
                    <a:pt x="640" y="700"/>
                  </a:lnTo>
                  <a:lnTo>
                    <a:pt x="600" y="700"/>
                  </a:lnTo>
                  <a:lnTo>
                    <a:pt x="518" y="505"/>
                  </a:lnTo>
                  <a:lnTo>
                    <a:pt x="124" y="505"/>
                  </a:lnTo>
                  <a:lnTo>
                    <a:pt x="41" y="700"/>
                  </a:lnTo>
                  <a:lnTo>
                    <a:pt x="0" y="70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4865688" y="3114676"/>
              <a:ext cx="339725" cy="585788"/>
            </a:xfrm>
            <a:custGeom>
              <a:avLst/>
              <a:gdLst>
                <a:gd name="T0" fmla="*/ 276 w 430"/>
                <a:gd name="T1" fmla="*/ 4 h 739"/>
                <a:gd name="T2" fmla="*/ 356 w 430"/>
                <a:gd name="T3" fmla="*/ 32 h 739"/>
                <a:gd name="T4" fmla="*/ 416 w 430"/>
                <a:gd name="T5" fmla="*/ 80 h 739"/>
                <a:gd name="T6" fmla="*/ 365 w 430"/>
                <a:gd name="T7" fmla="*/ 80 h 739"/>
                <a:gd name="T8" fmla="*/ 304 w 430"/>
                <a:gd name="T9" fmla="*/ 46 h 739"/>
                <a:gd name="T10" fmla="*/ 231 w 430"/>
                <a:gd name="T11" fmla="*/ 33 h 739"/>
                <a:gd name="T12" fmla="*/ 164 w 430"/>
                <a:gd name="T13" fmla="*/ 42 h 739"/>
                <a:gd name="T14" fmla="*/ 107 w 430"/>
                <a:gd name="T15" fmla="*/ 70 h 739"/>
                <a:gd name="T16" fmla="*/ 65 w 430"/>
                <a:gd name="T17" fmla="*/ 119 h 739"/>
                <a:gd name="T18" fmla="*/ 49 w 430"/>
                <a:gd name="T19" fmla="*/ 185 h 739"/>
                <a:gd name="T20" fmla="*/ 63 w 430"/>
                <a:gd name="T21" fmla="*/ 248 h 739"/>
                <a:gd name="T22" fmla="*/ 98 w 430"/>
                <a:gd name="T23" fmla="*/ 291 h 739"/>
                <a:gd name="T24" fmla="*/ 149 w 430"/>
                <a:gd name="T25" fmla="*/ 322 h 739"/>
                <a:gd name="T26" fmla="*/ 208 w 430"/>
                <a:gd name="T27" fmla="*/ 347 h 739"/>
                <a:gd name="T28" fmla="*/ 271 w 430"/>
                <a:gd name="T29" fmla="*/ 369 h 739"/>
                <a:gd name="T30" fmla="*/ 330 w 430"/>
                <a:gd name="T31" fmla="*/ 394 h 739"/>
                <a:gd name="T32" fmla="*/ 381 w 430"/>
                <a:gd name="T33" fmla="*/ 429 h 739"/>
                <a:gd name="T34" fmla="*/ 416 w 430"/>
                <a:gd name="T35" fmla="*/ 477 h 739"/>
                <a:gd name="T36" fmla="*/ 430 w 430"/>
                <a:gd name="T37" fmla="*/ 547 h 739"/>
                <a:gd name="T38" fmla="*/ 416 w 430"/>
                <a:gd name="T39" fmla="*/ 622 h 739"/>
                <a:gd name="T40" fmla="*/ 376 w 430"/>
                <a:gd name="T41" fmla="*/ 679 h 739"/>
                <a:gd name="T42" fmla="*/ 318 w 430"/>
                <a:gd name="T43" fmla="*/ 718 h 739"/>
                <a:gd name="T44" fmla="*/ 248 w 430"/>
                <a:gd name="T45" fmla="*/ 737 h 739"/>
                <a:gd name="T46" fmla="*/ 161 w 430"/>
                <a:gd name="T47" fmla="*/ 735 h 739"/>
                <a:gd name="T48" fmla="*/ 70 w 430"/>
                <a:gd name="T49" fmla="*/ 706 h 739"/>
                <a:gd name="T50" fmla="*/ 0 w 430"/>
                <a:gd name="T51" fmla="*/ 648 h 739"/>
                <a:gd name="T52" fmla="*/ 58 w 430"/>
                <a:gd name="T53" fmla="*/ 653 h 739"/>
                <a:gd name="T54" fmla="*/ 129 w 430"/>
                <a:gd name="T55" fmla="*/ 692 h 739"/>
                <a:gd name="T56" fmla="*/ 211 w 430"/>
                <a:gd name="T57" fmla="*/ 706 h 739"/>
                <a:gd name="T58" fmla="*/ 278 w 430"/>
                <a:gd name="T59" fmla="*/ 695 h 739"/>
                <a:gd name="T60" fmla="*/ 337 w 430"/>
                <a:gd name="T61" fmla="*/ 665 h 739"/>
                <a:gd name="T62" fmla="*/ 377 w 430"/>
                <a:gd name="T63" fmla="*/ 615 h 739"/>
                <a:gd name="T64" fmla="*/ 391 w 430"/>
                <a:gd name="T65" fmla="*/ 549 h 739"/>
                <a:gd name="T66" fmla="*/ 379 w 430"/>
                <a:gd name="T67" fmla="*/ 488 h 739"/>
                <a:gd name="T68" fmla="*/ 344 w 430"/>
                <a:gd name="T69" fmla="*/ 444 h 739"/>
                <a:gd name="T70" fmla="*/ 294 w 430"/>
                <a:gd name="T71" fmla="*/ 413 h 739"/>
                <a:gd name="T72" fmla="*/ 234 w 430"/>
                <a:gd name="T73" fmla="*/ 389 h 739"/>
                <a:gd name="T74" fmla="*/ 171 w 430"/>
                <a:gd name="T75" fmla="*/ 368 h 739"/>
                <a:gd name="T76" fmla="*/ 110 w 430"/>
                <a:gd name="T77" fmla="*/ 342 h 739"/>
                <a:gd name="T78" fmla="*/ 60 w 430"/>
                <a:gd name="T79" fmla="*/ 305 h 739"/>
                <a:gd name="T80" fmla="*/ 25 w 430"/>
                <a:gd name="T81" fmla="*/ 256 h 739"/>
                <a:gd name="T82" fmla="*/ 12 w 430"/>
                <a:gd name="T83" fmla="*/ 187 h 739"/>
                <a:gd name="T84" fmla="*/ 26 w 430"/>
                <a:gd name="T85" fmla="*/ 113 h 739"/>
                <a:gd name="T86" fmla="*/ 67 w 430"/>
                <a:gd name="T87" fmla="*/ 58 h 739"/>
                <a:gd name="T88" fmla="*/ 124 w 430"/>
                <a:gd name="T89" fmla="*/ 21 h 739"/>
                <a:gd name="T90" fmla="*/ 194 w 430"/>
                <a:gd name="T91" fmla="*/ 2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0" h="739">
                  <a:moveTo>
                    <a:pt x="231" y="0"/>
                  </a:moveTo>
                  <a:lnTo>
                    <a:pt x="276" y="4"/>
                  </a:lnTo>
                  <a:lnTo>
                    <a:pt x="318" y="14"/>
                  </a:lnTo>
                  <a:lnTo>
                    <a:pt x="356" y="32"/>
                  </a:lnTo>
                  <a:lnTo>
                    <a:pt x="390" y="52"/>
                  </a:lnTo>
                  <a:lnTo>
                    <a:pt x="416" y="80"/>
                  </a:lnTo>
                  <a:lnTo>
                    <a:pt x="388" y="105"/>
                  </a:lnTo>
                  <a:lnTo>
                    <a:pt x="365" y="80"/>
                  </a:lnTo>
                  <a:lnTo>
                    <a:pt x="337" y="59"/>
                  </a:lnTo>
                  <a:lnTo>
                    <a:pt x="304" y="46"/>
                  </a:lnTo>
                  <a:lnTo>
                    <a:pt x="269" y="37"/>
                  </a:lnTo>
                  <a:lnTo>
                    <a:pt x="231" y="33"/>
                  </a:lnTo>
                  <a:lnTo>
                    <a:pt x="198" y="35"/>
                  </a:lnTo>
                  <a:lnTo>
                    <a:pt x="164" y="42"/>
                  </a:lnTo>
                  <a:lnTo>
                    <a:pt x="135" y="54"/>
                  </a:lnTo>
                  <a:lnTo>
                    <a:pt x="107" y="70"/>
                  </a:lnTo>
                  <a:lnTo>
                    <a:pt x="84" y="93"/>
                  </a:lnTo>
                  <a:lnTo>
                    <a:pt x="65" y="119"/>
                  </a:lnTo>
                  <a:lnTo>
                    <a:pt x="53" y="150"/>
                  </a:lnTo>
                  <a:lnTo>
                    <a:pt x="49" y="185"/>
                  </a:lnTo>
                  <a:lnTo>
                    <a:pt x="53" y="220"/>
                  </a:lnTo>
                  <a:lnTo>
                    <a:pt x="63" y="248"/>
                  </a:lnTo>
                  <a:lnTo>
                    <a:pt x="77" y="270"/>
                  </a:lnTo>
                  <a:lnTo>
                    <a:pt x="98" y="291"/>
                  </a:lnTo>
                  <a:lnTo>
                    <a:pt x="121" y="308"/>
                  </a:lnTo>
                  <a:lnTo>
                    <a:pt x="149" y="322"/>
                  </a:lnTo>
                  <a:lnTo>
                    <a:pt x="177" y="335"/>
                  </a:lnTo>
                  <a:lnTo>
                    <a:pt x="208" y="347"/>
                  </a:lnTo>
                  <a:lnTo>
                    <a:pt x="239" y="357"/>
                  </a:lnTo>
                  <a:lnTo>
                    <a:pt x="271" y="369"/>
                  </a:lnTo>
                  <a:lnTo>
                    <a:pt x="302" y="382"/>
                  </a:lnTo>
                  <a:lnTo>
                    <a:pt x="330" y="394"/>
                  </a:lnTo>
                  <a:lnTo>
                    <a:pt x="358" y="411"/>
                  </a:lnTo>
                  <a:lnTo>
                    <a:pt x="381" y="429"/>
                  </a:lnTo>
                  <a:lnTo>
                    <a:pt x="402" y="451"/>
                  </a:lnTo>
                  <a:lnTo>
                    <a:pt x="416" y="477"/>
                  </a:lnTo>
                  <a:lnTo>
                    <a:pt x="426" y="510"/>
                  </a:lnTo>
                  <a:lnTo>
                    <a:pt x="430" y="547"/>
                  </a:lnTo>
                  <a:lnTo>
                    <a:pt x="426" y="587"/>
                  </a:lnTo>
                  <a:lnTo>
                    <a:pt x="416" y="622"/>
                  </a:lnTo>
                  <a:lnTo>
                    <a:pt x="398" y="653"/>
                  </a:lnTo>
                  <a:lnTo>
                    <a:pt x="376" y="679"/>
                  </a:lnTo>
                  <a:lnTo>
                    <a:pt x="349" y="700"/>
                  </a:lnTo>
                  <a:lnTo>
                    <a:pt x="318" y="718"/>
                  </a:lnTo>
                  <a:lnTo>
                    <a:pt x="285" y="730"/>
                  </a:lnTo>
                  <a:lnTo>
                    <a:pt x="248" y="737"/>
                  </a:lnTo>
                  <a:lnTo>
                    <a:pt x="211" y="739"/>
                  </a:lnTo>
                  <a:lnTo>
                    <a:pt x="161" y="735"/>
                  </a:lnTo>
                  <a:lnTo>
                    <a:pt x="114" y="725"/>
                  </a:lnTo>
                  <a:lnTo>
                    <a:pt x="70" y="706"/>
                  </a:lnTo>
                  <a:lnTo>
                    <a:pt x="33" y="681"/>
                  </a:lnTo>
                  <a:lnTo>
                    <a:pt x="0" y="648"/>
                  </a:lnTo>
                  <a:lnTo>
                    <a:pt x="25" y="624"/>
                  </a:lnTo>
                  <a:lnTo>
                    <a:pt x="58" y="653"/>
                  </a:lnTo>
                  <a:lnTo>
                    <a:pt x="91" y="676"/>
                  </a:lnTo>
                  <a:lnTo>
                    <a:pt x="129" y="692"/>
                  </a:lnTo>
                  <a:lnTo>
                    <a:pt x="170" y="702"/>
                  </a:lnTo>
                  <a:lnTo>
                    <a:pt x="211" y="706"/>
                  </a:lnTo>
                  <a:lnTo>
                    <a:pt x="246" y="702"/>
                  </a:lnTo>
                  <a:lnTo>
                    <a:pt x="278" y="695"/>
                  </a:lnTo>
                  <a:lnTo>
                    <a:pt x="309" y="683"/>
                  </a:lnTo>
                  <a:lnTo>
                    <a:pt x="337" y="665"/>
                  </a:lnTo>
                  <a:lnTo>
                    <a:pt x="360" y="643"/>
                  </a:lnTo>
                  <a:lnTo>
                    <a:pt x="377" y="615"/>
                  </a:lnTo>
                  <a:lnTo>
                    <a:pt x="388" y="584"/>
                  </a:lnTo>
                  <a:lnTo>
                    <a:pt x="391" y="549"/>
                  </a:lnTo>
                  <a:lnTo>
                    <a:pt x="388" y="516"/>
                  </a:lnTo>
                  <a:lnTo>
                    <a:pt x="379" y="488"/>
                  </a:lnTo>
                  <a:lnTo>
                    <a:pt x="363" y="463"/>
                  </a:lnTo>
                  <a:lnTo>
                    <a:pt x="344" y="444"/>
                  </a:lnTo>
                  <a:lnTo>
                    <a:pt x="320" y="427"/>
                  </a:lnTo>
                  <a:lnTo>
                    <a:pt x="294" y="413"/>
                  </a:lnTo>
                  <a:lnTo>
                    <a:pt x="264" y="401"/>
                  </a:lnTo>
                  <a:lnTo>
                    <a:pt x="234" y="389"/>
                  </a:lnTo>
                  <a:lnTo>
                    <a:pt x="203" y="378"/>
                  </a:lnTo>
                  <a:lnTo>
                    <a:pt x="171" y="368"/>
                  </a:lnTo>
                  <a:lnTo>
                    <a:pt x="140" y="355"/>
                  </a:lnTo>
                  <a:lnTo>
                    <a:pt x="110" y="342"/>
                  </a:lnTo>
                  <a:lnTo>
                    <a:pt x="84" y="324"/>
                  </a:lnTo>
                  <a:lnTo>
                    <a:pt x="60" y="305"/>
                  </a:lnTo>
                  <a:lnTo>
                    <a:pt x="40" y="282"/>
                  </a:lnTo>
                  <a:lnTo>
                    <a:pt x="25" y="256"/>
                  </a:lnTo>
                  <a:lnTo>
                    <a:pt x="16" y="223"/>
                  </a:lnTo>
                  <a:lnTo>
                    <a:pt x="12" y="187"/>
                  </a:lnTo>
                  <a:lnTo>
                    <a:pt x="16" y="148"/>
                  </a:lnTo>
                  <a:lnTo>
                    <a:pt x="26" y="113"/>
                  </a:lnTo>
                  <a:lnTo>
                    <a:pt x="44" y="84"/>
                  </a:lnTo>
                  <a:lnTo>
                    <a:pt x="67" y="58"/>
                  </a:lnTo>
                  <a:lnTo>
                    <a:pt x="95" y="37"/>
                  </a:lnTo>
                  <a:lnTo>
                    <a:pt x="124" y="21"/>
                  </a:lnTo>
                  <a:lnTo>
                    <a:pt x="157" y="9"/>
                  </a:lnTo>
                  <a:lnTo>
                    <a:pt x="194" y="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5467351" y="3130551"/>
              <a:ext cx="461963" cy="555625"/>
            </a:xfrm>
            <a:custGeom>
              <a:avLst/>
              <a:gdLst>
                <a:gd name="T0" fmla="*/ 0 w 581"/>
                <a:gd name="T1" fmla="*/ 0 h 700"/>
                <a:gd name="T2" fmla="*/ 40 w 581"/>
                <a:gd name="T3" fmla="*/ 0 h 700"/>
                <a:gd name="T4" fmla="*/ 288 w 581"/>
                <a:gd name="T5" fmla="*/ 659 h 700"/>
                <a:gd name="T6" fmla="*/ 289 w 581"/>
                <a:gd name="T7" fmla="*/ 659 h 700"/>
                <a:gd name="T8" fmla="*/ 541 w 581"/>
                <a:gd name="T9" fmla="*/ 0 h 700"/>
                <a:gd name="T10" fmla="*/ 581 w 581"/>
                <a:gd name="T11" fmla="*/ 0 h 700"/>
                <a:gd name="T12" fmla="*/ 312 w 581"/>
                <a:gd name="T13" fmla="*/ 700 h 700"/>
                <a:gd name="T14" fmla="*/ 267 w 581"/>
                <a:gd name="T15" fmla="*/ 700 h 700"/>
                <a:gd name="T16" fmla="*/ 0 w 581"/>
                <a:gd name="T17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700">
                  <a:moveTo>
                    <a:pt x="0" y="0"/>
                  </a:moveTo>
                  <a:lnTo>
                    <a:pt x="40" y="0"/>
                  </a:lnTo>
                  <a:lnTo>
                    <a:pt x="288" y="659"/>
                  </a:lnTo>
                  <a:lnTo>
                    <a:pt x="289" y="659"/>
                  </a:lnTo>
                  <a:lnTo>
                    <a:pt x="541" y="0"/>
                  </a:lnTo>
                  <a:lnTo>
                    <a:pt x="581" y="0"/>
                  </a:lnTo>
                  <a:lnTo>
                    <a:pt x="312" y="700"/>
                  </a:lnTo>
                  <a:lnTo>
                    <a:pt x="267" y="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 userDrawn="1"/>
          </p:nvSpPr>
          <p:spPr bwMode="auto">
            <a:xfrm>
              <a:off x="5975351" y="3144838"/>
              <a:ext cx="47625" cy="541338"/>
            </a:xfrm>
            <a:custGeom>
              <a:avLst/>
              <a:gdLst>
                <a:gd name="T0" fmla="*/ 14 w 61"/>
                <a:gd name="T1" fmla="*/ 224 h 680"/>
                <a:gd name="T2" fmla="*/ 49 w 61"/>
                <a:gd name="T3" fmla="*/ 224 h 680"/>
                <a:gd name="T4" fmla="*/ 49 w 61"/>
                <a:gd name="T5" fmla="*/ 680 h 680"/>
                <a:gd name="T6" fmla="*/ 14 w 61"/>
                <a:gd name="T7" fmla="*/ 680 h 680"/>
                <a:gd name="T8" fmla="*/ 14 w 61"/>
                <a:gd name="T9" fmla="*/ 224 h 680"/>
                <a:gd name="T10" fmla="*/ 32 w 61"/>
                <a:gd name="T11" fmla="*/ 0 h 680"/>
                <a:gd name="T12" fmla="*/ 46 w 61"/>
                <a:gd name="T13" fmla="*/ 5 h 680"/>
                <a:gd name="T14" fmla="*/ 56 w 61"/>
                <a:gd name="T15" fmla="*/ 15 h 680"/>
                <a:gd name="T16" fmla="*/ 61 w 61"/>
                <a:gd name="T17" fmla="*/ 31 h 680"/>
                <a:gd name="T18" fmla="*/ 58 w 61"/>
                <a:gd name="T19" fmla="*/ 45 h 680"/>
                <a:gd name="T20" fmla="*/ 53 w 61"/>
                <a:gd name="T21" fmla="*/ 55 h 680"/>
                <a:gd name="T22" fmla="*/ 42 w 61"/>
                <a:gd name="T23" fmla="*/ 62 h 680"/>
                <a:gd name="T24" fmla="*/ 32 w 61"/>
                <a:gd name="T25" fmla="*/ 64 h 680"/>
                <a:gd name="T26" fmla="*/ 20 w 61"/>
                <a:gd name="T27" fmla="*/ 62 h 680"/>
                <a:gd name="T28" fmla="*/ 11 w 61"/>
                <a:gd name="T29" fmla="*/ 55 h 680"/>
                <a:gd name="T30" fmla="*/ 4 w 61"/>
                <a:gd name="T31" fmla="*/ 45 h 680"/>
                <a:gd name="T32" fmla="*/ 0 w 61"/>
                <a:gd name="T33" fmla="*/ 31 h 680"/>
                <a:gd name="T34" fmla="*/ 6 w 61"/>
                <a:gd name="T35" fmla="*/ 15 h 680"/>
                <a:gd name="T36" fmla="*/ 16 w 61"/>
                <a:gd name="T37" fmla="*/ 5 h 680"/>
                <a:gd name="T38" fmla="*/ 32 w 61"/>
                <a:gd name="T39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680">
                  <a:moveTo>
                    <a:pt x="14" y="224"/>
                  </a:moveTo>
                  <a:lnTo>
                    <a:pt x="49" y="224"/>
                  </a:lnTo>
                  <a:lnTo>
                    <a:pt x="49" y="680"/>
                  </a:lnTo>
                  <a:lnTo>
                    <a:pt x="14" y="680"/>
                  </a:lnTo>
                  <a:lnTo>
                    <a:pt x="14" y="224"/>
                  </a:lnTo>
                  <a:close/>
                  <a:moveTo>
                    <a:pt x="32" y="0"/>
                  </a:moveTo>
                  <a:lnTo>
                    <a:pt x="46" y="5"/>
                  </a:lnTo>
                  <a:lnTo>
                    <a:pt x="56" y="15"/>
                  </a:lnTo>
                  <a:lnTo>
                    <a:pt x="61" y="31"/>
                  </a:lnTo>
                  <a:lnTo>
                    <a:pt x="58" y="45"/>
                  </a:lnTo>
                  <a:lnTo>
                    <a:pt x="53" y="55"/>
                  </a:lnTo>
                  <a:lnTo>
                    <a:pt x="42" y="62"/>
                  </a:lnTo>
                  <a:lnTo>
                    <a:pt x="32" y="64"/>
                  </a:lnTo>
                  <a:lnTo>
                    <a:pt x="20" y="62"/>
                  </a:lnTo>
                  <a:lnTo>
                    <a:pt x="11" y="55"/>
                  </a:lnTo>
                  <a:lnTo>
                    <a:pt x="4" y="45"/>
                  </a:lnTo>
                  <a:lnTo>
                    <a:pt x="0" y="31"/>
                  </a:lnTo>
                  <a:lnTo>
                    <a:pt x="6" y="15"/>
                  </a:lnTo>
                  <a:lnTo>
                    <a:pt x="16" y="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 userDrawn="1"/>
          </p:nvSpPr>
          <p:spPr bwMode="auto">
            <a:xfrm>
              <a:off x="6107113" y="3324226"/>
              <a:ext cx="317500" cy="550863"/>
            </a:xfrm>
            <a:custGeom>
              <a:avLst/>
              <a:gdLst>
                <a:gd name="T0" fmla="*/ 0 w 400"/>
                <a:gd name="T1" fmla="*/ 0 h 695"/>
                <a:gd name="T2" fmla="*/ 40 w 400"/>
                <a:gd name="T3" fmla="*/ 0 h 695"/>
                <a:gd name="T4" fmla="*/ 204 w 400"/>
                <a:gd name="T5" fmla="*/ 427 h 695"/>
                <a:gd name="T6" fmla="*/ 361 w 400"/>
                <a:gd name="T7" fmla="*/ 0 h 695"/>
                <a:gd name="T8" fmla="*/ 400 w 400"/>
                <a:gd name="T9" fmla="*/ 0 h 695"/>
                <a:gd name="T10" fmla="*/ 173 w 400"/>
                <a:gd name="T11" fmla="*/ 597 h 695"/>
                <a:gd name="T12" fmla="*/ 159 w 400"/>
                <a:gd name="T13" fmla="*/ 625 h 695"/>
                <a:gd name="T14" fmla="*/ 145 w 400"/>
                <a:gd name="T15" fmla="*/ 650 h 695"/>
                <a:gd name="T16" fmla="*/ 127 w 400"/>
                <a:gd name="T17" fmla="*/ 669 h 695"/>
                <a:gd name="T18" fmla="*/ 105 w 400"/>
                <a:gd name="T19" fmla="*/ 685 h 695"/>
                <a:gd name="T20" fmla="*/ 80 w 400"/>
                <a:gd name="T21" fmla="*/ 693 h 695"/>
                <a:gd name="T22" fmla="*/ 51 w 400"/>
                <a:gd name="T23" fmla="*/ 695 h 695"/>
                <a:gd name="T24" fmla="*/ 28 w 400"/>
                <a:gd name="T25" fmla="*/ 693 h 695"/>
                <a:gd name="T26" fmla="*/ 5 w 400"/>
                <a:gd name="T27" fmla="*/ 690 h 695"/>
                <a:gd name="T28" fmla="*/ 10 w 400"/>
                <a:gd name="T29" fmla="*/ 657 h 695"/>
                <a:gd name="T30" fmla="*/ 30 w 400"/>
                <a:gd name="T31" fmla="*/ 662 h 695"/>
                <a:gd name="T32" fmla="*/ 51 w 400"/>
                <a:gd name="T33" fmla="*/ 664 h 695"/>
                <a:gd name="T34" fmla="*/ 75 w 400"/>
                <a:gd name="T35" fmla="*/ 660 h 695"/>
                <a:gd name="T36" fmla="*/ 94 w 400"/>
                <a:gd name="T37" fmla="*/ 651 h 695"/>
                <a:gd name="T38" fmla="*/ 112 w 400"/>
                <a:gd name="T39" fmla="*/ 638 h 695"/>
                <a:gd name="T40" fmla="*/ 124 w 400"/>
                <a:gd name="T41" fmla="*/ 620 h 695"/>
                <a:gd name="T42" fmla="*/ 136 w 400"/>
                <a:gd name="T43" fmla="*/ 599 h 695"/>
                <a:gd name="T44" fmla="*/ 145 w 400"/>
                <a:gd name="T45" fmla="*/ 578 h 695"/>
                <a:gd name="T46" fmla="*/ 187 w 400"/>
                <a:gd name="T47" fmla="*/ 465 h 695"/>
                <a:gd name="T48" fmla="*/ 0 w 400"/>
                <a:gd name="T49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0" h="695">
                  <a:moveTo>
                    <a:pt x="0" y="0"/>
                  </a:moveTo>
                  <a:lnTo>
                    <a:pt x="40" y="0"/>
                  </a:lnTo>
                  <a:lnTo>
                    <a:pt x="204" y="427"/>
                  </a:lnTo>
                  <a:lnTo>
                    <a:pt x="361" y="0"/>
                  </a:lnTo>
                  <a:lnTo>
                    <a:pt x="400" y="0"/>
                  </a:lnTo>
                  <a:lnTo>
                    <a:pt x="173" y="597"/>
                  </a:lnTo>
                  <a:lnTo>
                    <a:pt x="159" y="625"/>
                  </a:lnTo>
                  <a:lnTo>
                    <a:pt x="145" y="650"/>
                  </a:lnTo>
                  <a:lnTo>
                    <a:pt x="127" y="669"/>
                  </a:lnTo>
                  <a:lnTo>
                    <a:pt x="105" y="685"/>
                  </a:lnTo>
                  <a:lnTo>
                    <a:pt x="80" y="693"/>
                  </a:lnTo>
                  <a:lnTo>
                    <a:pt x="51" y="695"/>
                  </a:lnTo>
                  <a:lnTo>
                    <a:pt x="28" y="693"/>
                  </a:lnTo>
                  <a:lnTo>
                    <a:pt x="5" y="690"/>
                  </a:lnTo>
                  <a:lnTo>
                    <a:pt x="10" y="657"/>
                  </a:lnTo>
                  <a:lnTo>
                    <a:pt x="30" y="662"/>
                  </a:lnTo>
                  <a:lnTo>
                    <a:pt x="51" y="664"/>
                  </a:lnTo>
                  <a:lnTo>
                    <a:pt x="75" y="660"/>
                  </a:lnTo>
                  <a:lnTo>
                    <a:pt x="94" y="651"/>
                  </a:lnTo>
                  <a:lnTo>
                    <a:pt x="112" y="638"/>
                  </a:lnTo>
                  <a:lnTo>
                    <a:pt x="124" y="620"/>
                  </a:lnTo>
                  <a:lnTo>
                    <a:pt x="136" y="599"/>
                  </a:lnTo>
                  <a:lnTo>
                    <a:pt x="145" y="578"/>
                  </a:lnTo>
                  <a:lnTo>
                    <a:pt x="187" y="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EditPoints="1"/>
            </p:cNvSpPr>
            <p:nvPr userDrawn="1"/>
          </p:nvSpPr>
          <p:spPr bwMode="auto">
            <a:xfrm>
              <a:off x="6462713" y="3313113"/>
              <a:ext cx="293688" cy="384175"/>
            </a:xfrm>
            <a:custGeom>
              <a:avLst/>
              <a:gdLst>
                <a:gd name="T0" fmla="*/ 241 w 370"/>
                <a:gd name="T1" fmla="*/ 228 h 484"/>
                <a:gd name="T2" fmla="*/ 176 w 370"/>
                <a:gd name="T3" fmla="*/ 234 h 484"/>
                <a:gd name="T4" fmla="*/ 115 w 370"/>
                <a:gd name="T5" fmla="*/ 248 h 484"/>
                <a:gd name="T6" fmla="*/ 68 w 370"/>
                <a:gd name="T7" fmla="*/ 275 h 484"/>
                <a:gd name="T8" fmla="*/ 40 w 370"/>
                <a:gd name="T9" fmla="*/ 319 h 484"/>
                <a:gd name="T10" fmla="*/ 40 w 370"/>
                <a:gd name="T11" fmla="*/ 376 h 484"/>
                <a:gd name="T12" fmla="*/ 61 w 370"/>
                <a:gd name="T13" fmla="*/ 416 h 484"/>
                <a:gd name="T14" fmla="*/ 98 w 370"/>
                <a:gd name="T15" fmla="*/ 441 h 484"/>
                <a:gd name="T16" fmla="*/ 139 w 370"/>
                <a:gd name="T17" fmla="*/ 453 h 484"/>
                <a:gd name="T18" fmla="*/ 199 w 370"/>
                <a:gd name="T19" fmla="*/ 451 h 484"/>
                <a:gd name="T20" fmla="*/ 258 w 370"/>
                <a:gd name="T21" fmla="*/ 425 h 484"/>
                <a:gd name="T22" fmla="*/ 298 w 370"/>
                <a:gd name="T23" fmla="*/ 378 h 484"/>
                <a:gd name="T24" fmla="*/ 321 w 370"/>
                <a:gd name="T25" fmla="*/ 319 h 484"/>
                <a:gd name="T26" fmla="*/ 328 w 370"/>
                <a:gd name="T27" fmla="*/ 255 h 484"/>
                <a:gd name="T28" fmla="*/ 272 w 370"/>
                <a:gd name="T29" fmla="*/ 227 h 484"/>
                <a:gd name="T30" fmla="*/ 227 w 370"/>
                <a:gd name="T31" fmla="*/ 2 h 484"/>
                <a:gd name="T32" fmla="*/ 290 w 370"/>
                <a:gd name="T33" fmla="*/ 23 h 484"/>
                <a:gd name="T34" fmla="*/ 335 w 370"/>
                <a:gd name="T35" fmla="*/ 65 h 484"/>
                <a:gd name="T36" fmla="*/ 359 w 370"/>
                <a:gd name="T37" fmla="*/ 127 h 484"/>
                <a:gd name="T38" fmla="*/ 363 w 370"/>
                <a:gd name="T39" fmla="*/ 368 h 484"/>
                <a:gd name="T40" fmla="*/ 366 w 370"/>
                <a:gd name="T41" fmla="*/ 441 h 484"/>
                <a:gd name="T42" fmla="*/ 337 w 370"/>
                <a:gd name="T43" fmla="*/ 470 h 484"/>
                <a:gd name="T44" fmla="*/ 331 w 370"/>
                <a:gd name="T45" fmla="*/ 422 h 484"/>
                <a:gd name="T46" fmla="*/ 330 w 370"/>
                <a:gd name="T47" fmla="*/ 373 h 484"/>
                <a:gd name="T48" fmla="*/ 309 w 370"/>
                <a:gd name="T49" fmla="*/ 408 h 484"/>
                <a:gd name="T50" fmla="*/ 256 w 370"/>
                <a:gd name="T51" fmla="*/ 457 h 484"/>
                <a:gd name="T52" fmla="*/ 192 w 370"/>
                <a:gd name="T53" fmla="*/ 481 h 484"/>
                <a:gd name="T54" fmla="*/ 127 w 370"/>
                <a:gd name="T55" fmla="*/ 483 h 484"/>
                <a:gd name="T56" fmla="*/ 75 w 370"/>
                <a:gd name="T57" fmla="*/ 467 h 484"/>
                <a:gd name="T58" fmla="*/ 29 w 370"/>
                <a:gd name="T59" fmla="*/ 434 h 484"/>
                <a:gd name="T60" fmla="*/ 3 w 370"/>
                <a:gd name="T61" fmla="*/ 383 h 484"/>
                <a:gd name="T62" fmla="*/ 3 w 370"/>
                <a:gd name="T63" fmla="*/ 317 h 484"/>
                <a:gd name="T64" fmla="*/ 29 w 370"/>
                <a:gd name="T65" fmla="*/ 265 h 484"/>
                <a:gd name="T66" fmla="*/ 75 w 370"/>
                <a:gd name="T67" fmla="*/ 232 h 484"/>
                <a:gd name="T68" fmla="*/ 132 w 370"/>
                <a:gd name="T69" fmla="*/ 211 h 484"/>
                <a:gd name="T70" fmla="*/ 199 w 370"/>
                <a:gd name="T71" fmla="*/ 201 h 484"/>
                <a:gd name="T72" fmla="*/ 262 w 370"/>
                <a:gd name="T73" fmla="*/ 199 h 484"/>
                <a:gd name="T74" fmla="*/ 328 w 370"/>
                <a:gd name="T75" fmla="*/ 169 h 484"/>
                <a:gd name="T76" fmla="*/ 316 w 370"/>
                <a:gd name="T77" fmla="*/ 100 h 484"/>
                <a:gd name="T78" fmla="*/ 279 w 370"/>
                <a:gd name="T79" fmla="*/ 54 h 484"/>
                <a:gd name="T80" fmla="*/ 223 w 370"/>
                <a:gd name="T81" fmla="*/ 33 h 484"/>
                <a:gd name="T82" fmla="*/ 148 w 370"/>
                <a:gd name="T83" fmla="*/ 35 h 484"/>
                <a:gd name="T84" fmla="*/ 78 w 370"/>
                <a:gd name="T85" fmla="*/ 63 h 484"/>
                <a:gd name="T86" fmla="*/ 29 w 370"/>
                <a:gd name="T87" fmla="*/ 59 h 484"/>
                <a:gd name="T88" fmla="*/ 103 w 370"/>
                <a:gd name="T89" fmla="*/ 16 h 484"/>
                <a:gd name="T90" fmla="*/ 190 w 370"/>
                <a:gd name="T9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0" h="484">
                  <a:moveTo>
                    <a:pt x="272" y="227"/>
                  </a:moveTo>
                  <a:lnTo>
                    <a:pt x="241" y="228"/>
                  </a:lnTo>
                  <a:lnTo>
                    <a:pt x="207" y="230"/>
                  </a:lnTo>
                  <a:lnTo>
                    <a:pt x="176" y="234"/>
                  </a:lnTo>
                  <a:lnTo>
                    <a:pt x="145" y="239"/>
                  </a:lnTo>
                  <a:lnTo>
                    <a:pt x="115" y="248"/>
                  </a:lnTo>
                  <a:lnTo>
                    <a:pt x="89" y="260"/>
                  </a:lnTo>
                  <a:lnTo>
                    <a:pt x="68" y="275"/>
                  </a:lnTo>
                  <a:lnTo>
                    <a:pt x="50" y="296"/>
                  </a:lnTo>
                  <a:lnTo>
                    <a:pt x="40" y="319"/>
                  </a:lnTo>
                  <a:lnTo>
                    <a:pt x="36" y="349"/>
                  </a:lnTo>
                  <a:lnTo>
                    <a:pt x="40" y="376"/>
                  </a:lnTo>
                  <a:lnTo>
                    <a:pt x="49" y="399"/>
                  </a:lnTo>
                  <a:lnTo>
                    <a:pt x="61" y="416"/>
                  </a:lnTo>
                  <a:lnTo>
                    <a:pt x="78" y="430"/>
                  </a:lnTo>
                  <a:lnTo>
                    <a:pt x="98" y="441"/>
                  </a:lnTo>
                  <a:lnTo>
                    <a:pt x="118" y="450"/>
                  </a:lnTo>
                  <a:lnTo>
                    <a:pt x="139" y="453"/>
                  </a:lnTo>
                  <a:lnTo>
                    <a:pt x="160" y="455"/>
                  </a:lnTo>
                  <a:lnTo>
                    <a:pt x="199" y="451"/>
                  </a:lnTo>
                  <a:lnTo>
                    <a:pt x="230" y="441"/>
                  </a:lnTo>
                  <a:lnTo>
                    <a:pt x="258" y="425"/>
                  </a:lnTo>
                  <a:lnTo>
                    <a:pt x="281" y="404"/>
                  </a:lnTo>
                  <a:lnTo>
                    <a:pt x="298" y="378"/>
                  </a:lnTo>
                  <a:lnTo>
                    <a:pt x="312" y="350"/>
                  </a:lnTo>
                  <a:lnTo>
                    <a:pt x="321" y="319"/>
                  </a:lnTo>
                  <a:lnTo>
                    <a:pt x="326" y="288"/>
                  </a:lnTo>
                  <a:lnTo>
                    <a:pt x="328" y="255"/>
                  </a:lnTo>
                  <a:lnTo>
                    <a:pt x="328" y="227"/>
                  </a:lnTo>
                  <a:lnTo>
                    <a:pt x="272" y="227"/>
                  </a:lnTo>
                  <a:close/>
                  <a:moveTo>
                    <a:pt x="190" y="0"/>
                  </a:moveTo>
                  <a:lnTo>
                    <a:pt x="227" y="2"/>
                  </a:lnTo>
                  <a:lnTo>
                    <a:pt x="260" y="9"/>
                  </a:lnTo>
                  <a:lnTo>
                    <a:pt x="290" y="23"/>
                  </a:lnTo>
                  <a:lnTo>
                    <a:pt x="316" y="40"/>
                  </a:lnTo>
                  <a:lnTo>
                    <a:pt x="335" y="65"/>
                  </a:lnTo>
                  <a:lnTo>
                    <a:pt x="351" y="93"/>
                  </a:lnTo>
                  <a:lnTo>
                    <a:pt x="359" y="127"/>
                  </a:lnTo>
                  <a:lnTo>
                    <a:pt x="363" y="167"/>
                  </a:lnTo>
                  <a:lnTo>
                    <a:pt x="363" y="368"/>
                  </a:lnTo>
                  <a:lnTo>
                    <a:pt x="363" y="404"/>
                  </a:lnTo>
                  <a:lnTo>
                    <a:pt x="366" y="441"/>
                  </a:lnTo>
                  <a:lnTo>
                    <a:pt x="370" y="470"/>
                  </a:lnTo>
                  <a:lnTo>
                    <a:pt x="337" y="470"/>
                  </a:lnTo>
                  <a:lnTo>
                    <a:pt x="335" y="450"/>
                  </a:lnTo>
                  <a:lnTo>
                    <a:pt x="331" y="422"/>
                  </a:lnTo>
                  <a:lnTo>
                    <a:pt x="330" y="396"/>
                  </a:lnTo>
                  <a:lnTo>
                    <a:pt x="330" y="373"/>
                  </a:lnTo>
                  <a:lnTo>
                    <a:pt x="326" y="373"/>
                  </a:lnTo>
                  <a:lnTo>
                    <a:pt x="309" y="408"/>
                  </a:lnTo>
                  <a:lnTo>
                    <a:pt x="284" y="436"/>
                  </a:lnTo>
                  <a:lnTo>
                    <a:pt x="256" y="457"/>
                  </a:lnTo>
                  <a:lnTo>
                    <a:pt x="225" y="472"/>
                  </a:lnTo>
                  <a:lnTo>
                    <a:pt x="192" y="481"/>
                  </a:lnTo>
                  <a:lnTo>
                    <a:pt x="155" y="484"/>
                  </a:lnTo>
                  <a:lnTo>
                    <a:pt x="127" y="483"/>
                  </a:lnTo>
                  <a:lnTo>
                    <a:pt x="99" y="476"/>
                  </a:lnTo>
                  <a:lnTo>
                    <a:pt x="75" y="467"/>
                  </a:lnTo>
                  <a:lnTo>
                    <a:pt x="50" y="453"/>
                  </a:lnTo>
                  <a:lnTo>
                    <a:pt x="29" y="434"/>
                  </a:lnTo>
                  <a:lnTo>
                    <a:pt x="14" y="411"/>
                  </a:lnTo>
                  <a:lnTo>
                    <a:pt x="3" y="383"/>
                  </a:lnTo>
                  <a:lnTo>
                    <a:pt x="0" y="350"/>
                  </a:lnTo>
                  <a:lnTo>
                    <a:pt x="3" y="317"/>
                  </a:lnTo>
                  <a:lnTo>
                    <a:pt x="14" y="289"/>
                  </a:lnTo>
                  <a:lnTo>
                    <a:pt x="29" y="265"/>
                  </a:lnTo>
                  <a:lnTo>
                    <a:pt x="50" y="246"/>
                  </a:lnTo>
                  <a:lnTo>
                    <a:pt x="75" y="232"/>
                  </a:lnTo>
                  <a:lnTo>
                    <a:pt x="103" y="220"/>
                  </a:lnTo>
                  <a:lnTo>
                    <a:pt x="132" y="211"/>
                  </a:lnTo>
                  <a:lnTo>
                    <a:pt x="166" y="206"/>
                  </a:lnTo>
                  <a:lnTo>
                    <a:pt x="199" y="201"/>
                  </a:lnTo>
                  <a:lnTo>
                    <a:pt x="230" y="199"/>
                  </a:lnTo>
                  <a:lnTo>
                    <a:pt x="262" y="199"/>
                  </a:lnTo>
                  <a:lnTo>
                    <a:pt x="328" y="199"/>
                  </a:lnTo>
                  <a:lnTo>
                    <a:pt x="328" y="169"/>
                  </a:lnTo>
                  <a:lnTo>
                    <a:pt x="324" y="131"/>
                  </a:lnTo>
                  <a:lnTo>
                    <a:pt x="316" y="100"/>
                  </a:lnTo>
                  <a:lnTo>
                    <a:pt x="300" y="75"/>
                  </a:lnTo>
                  <a:lnTo>
                    <a:pt x="279" y="54"/>
                  </a:lnTo>
                  <a:lnTo>
                    <a:pt x="253" y="42"/>
                  </a:lnTo>
                  <a:lnTo>
                    <a:pt x="223" y="33"/>
                  </a:lnTo>
                  <a:lnTo>
                    <a:pt x="188" y="30"/>
                  </a:lnTo>
                  <a:lnTo>
                    <a:pt x="148" y="35"/>
                  </a:lnTo>
                  <a:lnTo>
                    <a:pt x="111" y="46"/>
                  </a:lnTo>
                  <a:lnTo>
                    <a:pt x="78" y="63"/>
                  </a:lnTo>
                  <a:lnTo>
                    <a:pt x="49" y="86"/>
                  </a:lnTo>
                  <a:lnTo>
                    <a:pt x="29" y="59"/>
                  </a:lnTo>
                  <a:lnTo>
                    <a:pt x="63" y="35"/>
                  </a:lnTo>
                  <a:lnTo>
                    <a:pt x="103" y="16"/>
                  </a:lnTo>
                  <a:lnTo>
                    <a:pt x="145" y="4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EditPoints="1"/>
            </p:cNvSpPr>
            <p:nvPr userDrawn="1"/>
          </p:nvSpPr>
          <p:spPr bwMode="auto">
            <a:xfrm>
              <a:off x="6753226" y="3311526"/>
              <a:ext cx="95250" cy="46038"/>
            </a:xfrm>
            <a:custGeom>
              <a:avLst/>
              <a:gdLst>
                <a:gd name="T0" fmla="*/ 60 w 119"/>
                <a:gd name="T1" fmla="*/ 0 h 59"/>
                <a:gd name="T2" fmla="*/ 67 w 119"/>
                <a:gd name="T3" fmla="*/ 0 h 59"/>
                <a:gd name="T4" fmla="*/ 89 w 119"/>
                <a:gd name="T5" fmla="*/ 52 h 59"/>
                <a:gd name="T6" fmla="*/ 110 w 119"/>
                <a:gd name="T7" fmla="*/ 0 h 59"/>
                <a:gd name="T8" fmla="*/ 119 w 119"/>
                <a:gd name="T9" fmla="*/ 0 h 59"/>
                <a:gd name="T10" fmla="*/ 119 w 119"/>
                <a:gd name="T11" fmla="*/ 59 h 59"/>
                <a:gd name="T12" fmla="*/ 114 w 119"/>
                <a:gd name="T13" fmla="*/ 59 h 59"/>
                <a:gd name="T14" fmla="*/ 114 w 119"/>
                <a:gd name="T15" fmla="*/ 5 h 59"/>
                <a:gd name="T16" fmla="*/ 114 w 119"/>
                <a:gd name="T17" fmla="*/ 5 h 59"/>
                <a:gd name="T18" fmla="*/ 91 w 119"/>
                <a:gd name="T19" fmla="*/ 59 h 59"/>
                <a:gd name="T20" fmla="*/ 88 w 119"/>
                <a:gd name="T21" fmla="*/ 59 h 59"/>
                <a:gd name="T22" fmla="*/ 65 w 119"/>
                <a:gd name="T23" fmla="*/ 5 h 59"/>
                <a:gd name="T24" fmla="*/ 65 w 119"/>
                <a:gd name="T25" fmla="*/ 5 h 59"/>
                <a:gd name="T26" fmla="*/ 65 w 119"/>
                <a:gd name="T27" fmla="*/ 59 h 59"/>
                <a:gd name="T28" fmla="*/ 60 w 119"/>
                <a:gd name="T29" fmla="*/ 59 h 59"/>
                <a:gd name="T30" fmla="*/ 60 w 119"/>
                <a:gd name="T31" fmla="*/ 0 h 59"/>
                <a:gd name="T32" fmla="*/ 0 w 119"/>
                <a:gd name="T33" fmla="*/ 0 h 59"/>
                <a:gd name="T34" fmla="*/ 46 w 119"/>
                <a:gd name="T35" fmla="*/ 0 h 59"/>
                <a:gd name="T36" fmla="*/ 46 w 119"/>
                <a:gd name="T37" fmla="*/ 3 h 59"/>
                <a:gd name="T38" fmla="*/ 25 w 119"/>
                <a:gd name="T39" fmla="*/ 3 h 59"/>
                <a:gd name="T40" fmla="*/ 25 w 119"/>
                <a:gd name="T41" fmla="*/ 59 h 59"/>
                <a:gd name="T42" fmla="*/ 21 w 119"/>
                <a:gd name="T43" fmla="*/ 59 h 59"/>
                <a:gd name="T44" fmla="*/ 21 w 119"/>
                <a:gd name="T45" fmla="*/ 3 h 59"/>
                <a:gd name="T46" fmla="*/ 0 w 119"/>
                <a:gd name="T47" fmla="*/ 3 h 59"/>
                <a:gd name="T48" fmla="*/ 0 w 119"/>
                <a:gd name="T4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59">
                  <a:moveTo>
                    <a:pt x="60" y="0"/>
                  </a:moveTo>
                  <a:lnTo>
                    <a:pt x="67" y="0"/>
                  </a:lnTo>
                  <a:lnTo>
                    <a:pt x="89" y="52"/>
                  </a:lnTo>
                  <a:lnTo>
                    <a:pt x="110" y="0"/>
                  </a:lnTo>
                  <a:lnTo>
                    <a:pt x="119" y="0"/>
                  </a:lnTo>
                  <a:lnTo>
                    <a:pt x="119" y="59"/>
                  </a:lnTo>
                  <a:lnTo>
                    <a:pt x="114" y="59"/>
                  </a:lnTo>
                  <a:lnTo>
                    <a:pt x="114" y="5"/>
                  </a:lnTo>
                  <a:lnTo>
                    <a:pt x="114" y="5"/>
                  </a:lnTo>
                  <a:lnTo>
                    <a:pt x="91" y="59"/>
                  </a:lnTo>
                  <a:lnTo>
                    <a:pt x="88" y="59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59"/>
                  </a:lnTo>
                  <a:lnTo>
                    <a:pt x="60" y="59"/>
                  </a:lnTo>
                  <a:lnTo>
                    <a:pt x="60" y="0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3"/>
                  </a:lnTo>
                  <a:lnTo>
                    <a:pt x="25" y="3"/>
                  </a:lnTo>
                  <a:lnTo>
                    <a:pt x="25" y="59"/>
                  </a:lnTo>
                  <a:lnTo>
                    <a:pt x="21" y="59"/>
                  </a:lnTo>
                  <a:lnTo>
                    <a:pt x="2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 userDrawn="1"/>
          </p:nvSpPr>
          <p:spPr bwMode="auto">
            <a:xfrm>
              <a:off x="2281238" y="2917826"/>
              <a:ext cx="1417638" cy="925513"/>
            </a:xfrm>
            <a:custGeom>
              <a:avLst/>
              <a:gdLst>
                <a:gd name="T0" fmla="*/ 929 w 1786"/>
                <a:gd name="T1" fmla="*/ 37 h 1167"/>
                <a:gd name="T2" fmla="*/ 1080 w 1786"/>
                <a:gd name="T3" fmla="*/ 145 h 1167"/>
                <a:gd name="T4" fmla="*/ 1087 w 1786"/>
                <a:gd name="T5" fmla="*/ 190 h 1167"/>
                <a:gd name="T6" fmla="*/ 1028 w 1786"/>
                <a:gd name="T7" fmla="*/ 213 h 1167"/>
                <a:gd name="T8" fmla="*/ 916 w 1786"/>
                <a:gd name="T9" fmla="*/ 131 h 1167"/>
                <a:gd name="T10" fmla="*/ 688 w 1786"/>
                <a:gd name="T11" fmla="*/ 94 h 1167"/>
                <a:gd name="T12" fmla="*/ 485 w 1786"/>
                <a:gd name="T13" fmla="*/ 199 h 1167"/>
                <a:gd name="T14" fmla="*/ 382 w 1786"/>
                <a:gd name="T15" fmla="*/ 399 h 1167"/>
                <a:gd name="T16" fmla="*/ 339 w 1786"/>
                <a:gd name="T17" fmla="*/ 573 h 1167"/>
                <a:gd name="T18" fmla="*/ 164 w 1786"/>
                <a:gd name="T19" fmla="*/ 650 h 1167"/>
                <a:gd name="T20" fmla="*/ 91 w 1786"/>
                <a:gd name="T21" fmla="*/ 826 h 1167"/>
                <a:gd name="T22" fmla="*/ 164 w 1786"/>
                <a:gd name="T23" fmla="*/ 1003 h 1167"/>
                <a:gd name="T24" fmla="*/ 342 w 1786"/>
                <a:gd name="T25" fmla="*/ 1076 h 1167"/>
                <a:gd name="T26" fmla="*/ 1443 w 1786"/>
                <a:gd name="T27" fmla="*/ 1076 h 1167"/>
                <a:gd name="T28" fmla="*/ 1622 w 1786"/>
                <a:gd name="T29" fmla="*/ 1003 h 1167"/>
                <a:gd name="T30" fmla="*/ 1695 w 1786"/>
                <a:gd name="T31" fmla="*/ 826 h 1167"/>
                <a:gd name="T32" fmla="*/ 1632 w 1786"/>
                <a:gd name="T33" fmla="*/ 658 h 1167"/>
                <a:gd name="T34" fmla="*/ 1473 w 1786"/>
                <a:gd name="T35" fmla="*/ 575 h 1167"/>
                <a:gd name="T36" fmla="*/ 1433 w 1786"/>
                <a:gd name="T37" fmla="*/ 448 h 1167"/>
                <a:gd name="T38" fmla="*/ 1389 w 1786"/>
                <a:gd name="T39" fmla="*/ 373 h 1167"/>
                <a:gd name="T40" fmla="*/ 1285 w 1786"/>
                <a:gd name="T41" fmla="*/ 333 h 1167"/>
                <a:gd name="T42" fmla="*/ 1190 w 1786"/>
                <a:gd name="T43" fmla="*/ 362 h 1167"/>
                <a:gd name="T44" fmla="*/ 1155 w 1786"/>
                <a:gd name="T45" fmla="*/ 401 h 1167"/>
                <a:gd name="T46" fmla="*/ 1149 w 1786"/>
                <a:gd name="T47" fmla="*/ 413 h 1167"/>
                <a:gd name="T48" fmla="*/ 918 w 1786"/>
                <a:gd name="T49" fmla="*/ 928 h 1167"/>
                <a:gd name="T50" fmla="*/ 867 w 1786"/>
                <a:gd name="T51" fmla="*/ 955 h 1167"/>
                <a:gd name="T52" fmla="*/ 834 w 1786"/>
                <a:gd name="T53" fmla="*/ 923 h 1167"/>
                <a:gd name="T54" fmla="*/ 651 w 1786"/>
                <a:gd name="T55" fmla="*/ 443 h 1167"/>
                <a:gd name="T56" fmla="*/ 714 w 1786"/>
                <a:gd name="T57" fmla="*/ 441 h 1167"/>
                <a:gd name="T58" fmla="*/ 1059 w 1786"/>
                <a:gd name="T59" fmla="*/ 387 h 1167"/>
                <a:gd name="T60" fmla="*/ 1173 w 1786"/>
                <a:gd name="T61" fmla="*/ 270 h 1167"/>
                <a:gd name="T62" fmla="*/ 1258 w 1786"/>
                <a:gd name="T63" fmla="*/ 244 h 1167"/>
                <a:gd name="T64" fmla="*/ 1272 w 1786"/>
                <a:gd name="T65" fmla="*/ 244 h 1167"/>
                <a:gd name="T66" fmla="*/ 1293 w 1786"/>
                <a:gd name="T67" fmla="*/ 244 h 1167"/>
                <a:gd name="T68" fmla="*/ 1381 w 1786"/>
                <a:gd name="T69" fmla="*/ 261 h 1167"/>
                <a:gd name="T70" fmla="*/ 1459 w 1786"/>
                <a:gd name="T71" fmla="*/ 315 h 1167"/>
                <a:gd name="T72" fmla="*/ 1515 w 1786"/>
                <a:gd name="T73" fmla="*/ 402 h 1167"/>
                <a:gd name="T74" fmla="*/ 1583 w 1786"/>
                <a:gd name="T75" fmla="*/ 512 h 1167"/>
                <a:gd name="T76" fmla="*/ 1744 w 1786"/>
                <a:gd name="T77" fmla="*/ 660 h 1167"/>
                <a:gd name="T78" fmla="*/ 1782 w 1786"/>
                <a:gd name="T79" fmla="*/ 880 h 1167"/>
                <a:gd name="T80" fmla="*/ 1686 w 1786"/>
                <a:gd name="T81" fmla="*/ 1068 h 1167"/>
                <a:gd name="T82" fmla="*/ 1499 w 1786"/>
                <a:gd name="T83" fmla="*/ 1163 h 1167"/>
                <a:gd name="T84" fmla="*/ 342 w 1786"/>
                <a:gd name="T85" fmla="*/ 1167 h 1167"/>
                <a:gd name="T86" fmla="*/ 141 w 1786"/>
                <a:gd name="T87" fmla="*/ 1101 h 1167"/>
                <a:gd name="T88" fmla="*/ 17 w 1786"/>
                <a:gd name="T89" fmla="*/ 934 h 1167"/>
                <a:gd name="T90" fmla="*/ 17 w 1786"/>
                <a:gd name="T91" fmla="*/ 718 h 1167"/>
                <a:gd name="T92" fmla="*/ 141 w 1786"/>
                <a:gd name="T93" fmla="*/ 549 h 1167"/>
                <a:gd name="T94" fmla="*/ 286 w 1786"/>
                <a:gd name="T95" fmla="*/ 460 h 1167"/>
                <a:gd name="T96" fmla="*/ 361 w 1786"/>
                <a:gd name="T97" fmla="*/ 209 h 1167"/>
                <a:gd name="T98" fmla="*/ 553 w 1786"/>
                <a:gd name="T99" fmla="*/ 4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6" h="1167">
                  <a:moveTo>
                    <a:pt x="747" y="0"/>
                  </a:moveTo>
                  <a:lnTo>
                    <a:pt x="810" y="4"/>
                  </a:lnTo>
                  <a:lnTo>
                    <a:pt x="871" y="16"/>
                  </a:lnTo>
                  <a:lnTo>
                    <a:pt x="929" y="37"/>
                  </a:lnTo>
                  <a:lnTo>
                    <a:pt x="983" y="65"/>
                  </a:lnTo>
                  <a:lnTo>
                    <a:pt x="1033" y="99"/>
                  </a:lnTo>
                  <a:lnTo>
                    <a:pt x="1079" y="140"/>
                  </a:lnTo>
                  <a:lnTo>
                    <a:pt x="1080" y="145"/>
                  </a:lnTo>
                  <a:lnTo>
                    <a:pt x="1086" y="152"/>
                  </a:lnTo>
                  <a:lnTo>
                    <a:pt x="1089" y="162"/>
                  </a:lnTo>
                  <a:lnTo>
                    <a:pt x="1091" y="173"/>
                  </a:lnTo>
                  <a:lnTo>
                    <a:pt x="1087" y="190"/>
                  </a:lnTo>
                  <a:lnTo>
                    <a:pt x="1077" y="204"/>
                  </a:lnTo>
                  <a:lnTo>
                    <a:pt x="1063" y="213"/>
                  </a:lnTo>
                  <a:lnTo>
                    <a:pt x="1046" y="216"/>
                  </a:lnTo>
                  <a:lnTo>
                    <a:pt x="1028" y="213"/>
                  </a:lnTo>
                  <a:lnTo>
                    <a:pt x="1014" y="204"/>
                  </a:lnTo>
                  <a:lnTo>
                    <a:pt x="1009" y="199"/>
                  </a:lnTo>
                  <a:lnTo>
                    <a:pt x="965" y="160"/>
                  </a:lnTo>
                  <a:lnTo>
                    <a:pt x="916" y="131"/>
                  </a:lnTo>
                  <a:lnTo>
                    <a:pt x="862" y="108"/>
                  </a:lnTo>
                  <a:lnTo>
                    <a:pt x="806" y="94"/>
                  </a:lnTo>
                  <a:lnTo>
                    <a:pt x="747" y="91"/>
                  </a:lnTo>
                  <a:lnTo>
                    <a:pt x="688" y="94"/>
                  </a:lnTo>
                  <a:lnTo>
                    <a:pt x="630" y="108"/>
                  </a:lnTo>
                  <a:lnTo>
                    <a:pt x="578" y="131"/>
                  </a:lnTo>
                  <a:lnTo>
                    <a:pt x="529" y="162"/>
                  </a:lnTo>
                  <a:lnTo>
                    <a:pt x="485" y="199"/>
                  </a:lnTo>
                  <a:lnTo>
                    <a:pt x="449" y="241"/>
                  </a:lnTo>
                  <a:lnTo>
                    <a:pt x="419" y="289"/>
                  </a:lnTo>
                  <a:lnTo>
                    <a:pt x="396" y="343"/>
                  </a:lnTo>
                  <a:lnTo>
                    <a:pt x="382" y="399"/>
                  </a:lnTo>
                  <a:lnTo>
                    <a:pt x="377" y="460"/>
                  </a:lnTo>
                  <a:lnTo>
                    <a:pt x="382" y="521"/>
                  </a:lnTo>
                  <a:lnTo>
                    <a:pt x="391" y="573"/>
                  </a:lnTo>
                  <a:lnTo>
                    <a:pt x="339" y="573"/>
                  </a:lnTo>
                  <a:lnTo>
                    <a:pt x="288" y="580"/>
                  </a:lnTo>
                  <a:lnTo>
                    <a:pt x="243" y="594"/>
                  </a:lnTo>
                  <a:lnTo>
                    <a:pt x="201" y="618"/>
                  </a:lnTo>
                  <a:lnTo>
                    <a:pt x="164" y="650"/>
                  </a:lnTo>
                  <a:lnTo>
                    <a:pt x="133" y="686"/>
                  </a:lnTo>
                  <a:lnTo>
                    <a:pt x="110" y="728"/>
                  </a:lnTo>
                  <a:lnTo>
                    <a:pt x="96" y="775"/>
                  </a:lnTo>
                  <a:lnTo>
                    <a:pt x="91" y="826"/>
                  </a:lnTo>
                  <a:lnTo>
                    <a:pt x="96" y="876"/>
                  </a:lnTo>
                  <a:lnTo>
                    <a:pt x="110" y="923"/>
                  </a:lnTo>
                  <a:lnTo>
                    <a:pt x="134" y="965"/>
                  </a:lnTo>
                  <a:lnTo>
                    <a:pt x="164" y="1003"/>
                  </a:lnTo>
                  <a:lnTo>
                    <a:pt x="202" y="1033"/>
                  </a:lnTo>
                  <a:lnTo>
                    <a:pt x="244" y="1057"/>
                  </a:lnTo>
                  <a:lnTo>
                    <a:pt x="291" y="1071"/>
                  </a:lnTo>
                  <a:lnTo>
                    <a:pt x="342" y="1076"/>
                  </a:lnTo>
                  <a:lnTo>
                    <a:pt x="356" y="1076"/>
                  </a:lnTo>
                  <a:lnTo>
                    <a:pt x="358" y="1076"/>
                  </a:lnTo>
                  <a:lnTo>
                    <a:pt x="1430" y="1076"/>
                  </a:lnTo>
                  <a:lnTo>
                    <a:pt x="1443" y="1076"/>
                  </a:lnTo>
                  <a:lnTo>
                    <a:pt x="1494" y="1071"/>
                  </a:lnTo>
                  <a:lnTo>
                    <a:pt x="1541" y="1057"/>
                  </a:lnTo>
                  <a:lnTo>
                    <a:pt x="1585" y="1033"/>
                  </a:lnTo>
                  <a:lnTo>
                    <a:pt x="1622" y="1003"/>
                  </a:lnTo>
                  <a:lnTo>
                    <a:pt x="1653" y="965"/>
                  </a:lnTo>
                  <a:lnTo>
                    <a:pt x="1676" y="923"/>
                  </a:lnTo>
                  <a:lnTo>
                    <a:pt x="1690" y="876"/>
                  </a:lnTo>
                  <a:lnTo>
                    <a:pt x="1695" y="826"/>
                  </a:lnTo>
                  <a:lnTo>
                    <a:pt x="1691" y="779"/>
                  </a:lnTo>
                  <a:lnTo>
                    <a:pt x="1679" y="735"/>
                  </a:lnTo>
                  <a:lnTo>
                    <a:pt x="1658" y="693"/>
                  </a:lnTo>
                  <a:lnTo>
                    <a:pt x="1632" y="658"/>
                  </a:lnTo>
                  <a:lnTo>
                    <a:pt x="1599" y="627"/>
                  </a:lnTo>
                  <a:lnTo>
                    <a:pt x="1562" y="603"/>
                  </a:lnTo>
                  <a:lnTo>
                    <a:pt x="1519" y="585"/>
                  </a:lnTo>
                  <a:lnTo>
                    <a:pt x="1473" y="575"/>
                  </a:lnTo>
                  <a:lnTo>
                    <a:pt x="1423" y="570"/>
                  </a:lnTo>
                  <a:lnTo>
                    <a:pt x="1435" y="519"/>
                  </a:lnTo>
                  <a:lnTo>
                    <a:pt x="1438" y="484"/>
                  </a:lnTo>
                  <a:lnTo>
                    <a:pt x="1433" y="448"/>
                  </a:lnTo>
                  <a:lnTo>
                    <a:pt x="1419" y="413"/>
                  </a:lnTo>
                  <a:lnTo>
                    <a:pt x="1398" y="383"/>
                  </a:lnTo>
                  <a:lnTo>
                    <a:pt x="1391" y="375"/>
                  </a:lnTo>
                  <a:lnTo>
                    <a:pt x="1389" y="373"/>
                  </a:lnTo>
                  <a:lnTo>
                    <a:pt x="1358" y="352"/>
                  </a:lnTo>
                  <a:lnTo>
                    <a:pt x="1323" y="338"/>
                  </a:lnTo>
                  <a:lnTo>
                    <a:pt x="1285" y="333"/>
                  </a:lnTo>
                  <a:lnTo>
                    <a:pt x="1285" y="333"/>
                  </a:lnTo>
                  <a:lnTo>
                    <a:pt x="1255" y="335"/>
                  </a:lnTo>
                  <a:lnTo>
                    <a:pt x="1229" y="342"/>
                  </a:lnTo>
                  <a:lnTo>
                    <a:pt x="1208" y="350"/>
                  </a:lnTo>
                  <a:lnTo>
                    <a:pt x="1190" y="362"/>
                  </a:lnTo>
                  <a:lnTo>
                    <a:pt x="1176" y="375"/>
                  </a:lnTo>
                  <a:lnTo>
                    <a:pt x="1166" y="387"/>
                  </a:lnTo>
                  <a:lnTo>
                    <a:pt x="1159" y="396"/>
                  </a:lnTo>
                  <a:lnTo>
                    <a:pt x="1155" y="401"/>
                  </a:lnTo>
                  <a:lnTo>
                    <a:pt x="1154" y="404"/>
                  </a:lnTo>
                  <a:lnTo>
                    <a:pt x="1152" y="408"/>
                  </a:lnTo>
                  <a:lnTo>
                    <a:pt x="1150" y="409"/>
                  </a:lnTo>
                  <a:lnTo>
                    <a:pt x="1149" y="413"/>
                  </a:lnTo>
                  <a:lnTo>
                    <a:pt x="1147" y="416"/>
                  </a:lnTo>
                  <a:lnTo>
                    <a:pt x="1145" y="422"/>
                  </a:lnTo>
                  <a:lnTo>
                    <a:pt x="1142" y="427"/>
                  </a:lnTo>
                  <a:lnTo>
                    <a:pt x="918" y="928"/>
                  </a:lnTo>
                  <a:lnTo>
                    <a:pt x="909" y="944"/>
                  </a:lnTo>
                  <a:lnTo>
                    <a:pt x="894" y="953"/>
                  </a:lnTo>
                  <a:lnTo>
                    <a:pt x="878" y="956"/>
                  </a:lnTo>
                  <a:lnTo>
                    <a:pt x="867" y="955"/>
                  </a:lnTo>
                  <a:lnTo>
                    <a:pt x="859" y="953"/>
                  </a:lnTo>
                  <a:lnTo>
                    <a:pt x="848" y="946"/>
                  </a:lnTo>
                  <a:lnTo>
                    <a:pt x="840" y="935"/>
                  </a:lnTo>
                  <a:lnTo>
                    <a:pt x="834" y="923"/>
                  </a:lnTo>
                  <a:lnTo>
                    <a:pt x="642" y="491"/>
                  </a:lnTo>
                  <a:lnTo>
                    <a:pt x="639" y="474"/>
                  </a:lnTo>
                  <a:lnTo>
                    <a:pt x="641" y="456"/>
                  </a:lnTo>
                  <a:lnTo>
                    <a:pt x="651" y="443"/>
                  </a:lnTo>
                  <a:lnTo>
                    <a:pt x="665" y="432"/>
                  </a:lnTo>
                  <a:lnTo>
                    <a:pt x="682" y="429"/>
                  </a:lnTo>
                  <a:lnTo>
                    <a:pt x="700" y="430"/>
                  </a:lnTo>
                  <a:lnTo>
                    <a:pt x="714" y="441"/>
                  </a:lnTo>
                  <a:lnTo>
                    <a:pt x="724" y="455"/>
                  </a:lnTo>
                  <a:lnTo>
                    <a:pt x="878" y="798"/>
                  </a:lnTo>
                  <a:lnTo>
                    <a:pt x="1059" y="387"/>
                  </a:lnTo>
                  <a:lnTo>
                    <a:pt x="1059" y="387"/>
                  </a:lnTo>
                  <a:lnTo>
                    <a:pt x="1080" y="350"/>
                  </a:lnTo>
                  <a:lnTo>
                    <a:pt x="1107" y="319"/>
                  </a:lnTo>
                  <a:lnTo>
                    <a:pt x="1138" y="291"/>
                  </a:lnTo>
                  <a:lnTo>
                    <a:pt x="1173" y="270"/>
                  </a:lnTo>
                  <a:lnTo>
                    <a:pt x="1213" y="254"/>
                  </a:lnTo>
                  <a:lnTo>
                    <a:pt x="1255" y="244"/>
                  </a:lnTo>
                  <a:lnTo>
                    <a:pt x="1257" y="244"/>
                  </a:lnTo>
                  <a:lnTo>
                    <a:pt x="1258" y="244"/>
                  </a:lnTo>
                  <a:lnTo>
                    <a:pt x="1262" y="244"/>
                  </a:lnTo>
                  <a:lnTo>
                    <a:pt x="1265" y="244"/>
                  </a:lnTo>
                  <a:lnTo>
                    <a:pt x="1269" y="244"/>
                  </a:lnTo>
                  <a:lnTo>
                    <a:pt x="1272" y="244"/>
                  </a:lnTo>
                  <a:lnTo>
                    <a:pt x="1278" y="242"/>
                  </a:lnTo>
                  <a:lnTo>
                    <a:pt x="1283" y="242"/>
                  </a:lnTo>
                  <a:lnTo>
                    <a:pt x="1288" y="242"/>
                  </a:lnTo>
                  <a:lnTo>
                    <a:pt x="1293" y="244"/>
                  </a:lnTo>
                  <a:lnTo>
                    <a:pt x="1297" y="244"/>
                  </a:lnTo>
                  <a:lnTo>
                    <a:pt x="1304" y="244"/>
                  </a:lnTo>
                  <a:lnTo>
                    <a:pt x="1344" y="249"/>
                  </a:lnTo>
                  <a:lnTo>
                    <a:pt x="1381" y="261"/>
                  </a:lnTo>
                  <a:lnTo>
                    <a:pt x="1416" y="281"/>
                  </a:lnTo>
                  <a:lnTo>
                    <a:pt x="1447" y="303"/>
                  </a:lnTo>
                  <a:lnTo>
                    <a:pt x="1454" y="310"/>
                  </a:lnTo>
                  <a:lnTo>
                    <a:pt x="1459" y="315"/>
                  </a:lnTo>
                  <a:lnTo>
                    <a:pt x="1480" y="340"/>
                  </a:lnTo>
                  <a:lnTo>
                    <a:pt x="1499" y="366"/>
                  </a:lnTo>
                  <a:lnTo>
                    <a:pt x="1498" y="366"/>
                  </a:lnTo>
                  <a:lnTo>
                    <a:pt x="1515" y="402"/>
                  </a:lnTo>
                  <a:lnTo>
                    <a:pt x="1526" y="443"/>
                  </a:lnTo>
                  <a:lnTo>
                    <a:pt x="1529" y="484"/>
                  </a:lnTo>
                  <a:lnTo>
                    <a:pt x="1529" y="493"/>
                  </a:lnTo>
                  <a:lnTo>
                    <a:pt x="1583" y="512"/>
                  </a:lnTo>
                  <a:lnTo>
                    <a:pt x="1632" y="540"/>
                  </a:lnTo>
                  <a:lnTo>
                    <a:pt x="1676" y="573"/>
                  </a:lnTo>
                  <a:lnTo>
                    <a:pt x="1714" y="615"/>
                  </a:lnTo>
                  <a:lnTo>
                    <a:pt x="1744" y="660"/>
                  </a:lnTo>
                  <a:lnTo>
                    <a:pt x="1766" y="712"/>
                  </a:lnTo>
                  <a:lnTo>
                    <a:pt x="1782" y="766"/>
                  </a:lnTo>
                  <a:lnTo>
                    <a:pt x="1786" y="826"/>
                  </a:lnTo>
                  <a:lnTo>
                    <a:pt x="1782" y="880"/>
                  </a:lnTo>
                  <a:lnTo>
                    <a:pt x="1768" y="934"/>
                  </a:lnTo>
                  <a:lnTo>
                    <a:pt x="1747" y="982"/>
                  </a:lnTo>
                  <a:lnTo>
                    <a:pt x="1719" y="1028"/>
                  </a:lnTo>
                  <a:lnTo>
                    <a:pt x="1686" y="1068"/>
                  </a:lnTo>
                  <a:lnTo>
                    <a:pt x="1646" y="1101"/>
                  </a:lnTo>
                  <a:lnTo>
                    <a:pt x="1601" y="1129"/>
                  </a:lnTo>
                  <a:lnTo>
                    <a:pt x="1552" y="1150"/>
                  </a:lnTo>
                  <a:lnTo>
                    <a:pt x="1499" y="1163"/>
                  </a:lnTo>
                  <a:lnTo>
                    <a:pt x="1443" y="1167"/>
                  </a:lnTo>
                  <a:lnTo>
                    <a:pt x="1426" y="1167"/>
                  </a:lnTo>
                  <a:lnTo>
                    <a:pt x="360" y="1167"/>
                  </a:lnTo>
                  <a:lnTo>
                    <a:pt x="342" y="1167"/>
                  </a:lnTo>
                  <a:lnTo>
                    <a:pt x="288" y="1163"/>
                  </a:lnTo>
                  <a:lnTo>
                    <a:pt x="234" y="1150"/>
                  </a:lnTo>
                  <a:lnTo>
                    <a:pt x="185" y="1129"/>
                  </a:lnTo>
                  <a:lnTo>
                    <a:pt x="141" y="1101"/>
                  </a:lnTo>
                  <a:lnTo>
                    <a:pt x="101" y="1068"/>
                  </a:lnTo>
                  <a:lnTo>
                    <a:pt x="66" y="1028"/>
                  </a:lnTo>
                  <a:lnTo>
                    <a:pt x="38" y="982"/>
                  </a:lnTo>
                  <a:lnTo>
                    <a:pt x="17" y="934"/>
                  </a:lnTo>
                  <a:lnTo>
                    <a:pt x="5" y="880"/>
                  </a:lnTo>
                  <a:lnTo>
                    <a:pt x="0" y="826"/>
                  </a:lnTo>
                  <a:lnTo>
                    <a:pt x="5" y="770"/>
                  </a:lnTo>
                  <a:lnTo>
                    <a:pt x="17" y="718"/>
                  </a:lnTo>
                  <a:lnTo>
                    <a:pt x="38" y="669"/>
                  </a:lnTo>
                  <a:lnTo>
                    <a:pt x="66" y="624"/>
                  </a:lnTo>
                  <a:lnTo>
                    <a:pt x="101" y="584"/>
                  </a:lnTo>
                  <a:lnTo>
                    <a:pt x="141" y="549"/>
                  </a:lnTo>
                  <a:lnTo>
                    <a:pt x="185" y="521"/>
                  </a:lnTo>
                  <a:lnTo>
                    <a:pt x="234" y="500"/>
                  </a:lnTo>
                  <a:lnTo>
                    <a:pt x="286" y="488"/>
                  </a:lnTo>
                  <a:lnTo>
                    <a:pt x="286" y="460"/>
                  </a:lnTo>
                  <a:lnTo>
                    <a:pt x="291" y="392"/>
                  </a:lnTo>
                  <a:lnTo>
                    <a:pt x="305" y="326"/>
                  </a:lnTo>
                  <a:lnTo>
                    <a:pt x="330" y="265"/>
                  </a:lnTo>
                  <a:lnTo>
                    <a:pt x="361" y="209"/>
                  </a:lnTo>
                  <a:lnTo>
                    <a:pt x="400" y="159"/>
                  </a:lnTo>
                  <a:lnTo>
                    <a:pt x="445" y="112"/>
                  </a:lnTo>
                  <a:lnTo>
                    <a:pt x="496" y="73"/>
                  </a:lnTo>
                  <a:lnTo>
                    <a:pt x="553" y="42"/>
                  </a:lnTo>
                  <a:lnTo>
                    <a:pt x="614" y="19"/>
                  </a:lnTo>
                  <a:lnTo>
                    <a:pt x="679" y="5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3613151" y="3795713"/>
              <a:ext cx="88900" cy="44450"/>
            </a:xfrm>
            <a:custGeom>
              <a:avLst/>
              <a:gdLst>
                <a:gd name="T0" fmla="*/ 56 w 112"/>
                <a:gd name="T1" fmla="*/ 0 h 57"/>
                <a:gd name="T2" fmla="*/ 63 w 112"/>
                <a:gd name="T3" fmla="*/ 0 h 57"/>
                <a:gd name="T4" fmla="*/ 84 w 112"/>
                <a:gd name="T5" fmla="*/ 51 h 57"/>
                <a:gd name="T6" fmla="*/ 105 w 112"/>
                <a:gd name="T7" fmla="*/ 0 h 57"/>
                <a:gd name="T8" fmla="*/ 112 w 112"/>
                <a:gd name="T9" fmla="*/ 0 h 57"/>
                <a:gd name="T10" fmla="*/ 112 w 112"/>
                <a:gd name="T11" fmla="*/ 57 h 57"/>
                <a:gd name="T12" fmla="*/ 109 w 112"/>
                <a:gd name="T13" fmla="*/ 57 h 57"/>
                <a:gd name="T14" fmla="*/ 109 w 112"/>
                <a:gd name="T15" fmla="*/ 5 h 57"/>
                <a:gd name="T16" fmla="*/ 109 w 112"/>
                <a:gd name="T17" fmla="*/ 5 h 57"/>
                <a:gd name="T18" fmla="*/ 86 w 112"/>
                <a:gd name="T19" fmla="*/ 57 h 57"/>
                <a:gd name="T20" fmla="*/ 82 w 112"/>
                <a:gd name="T21" fmla="*/ 57 h 57"/>
                <a:gd name="T22" fmla="*/ 61 w 112"/>
                <a:gd name="T23" fmla="*/ 5 h 57"/>
                <a:gd name="T24" fmla="*/ 60 w 112"/>
                <a:gd name="T25" fmla="*/ 5 h 57"/>
                <a:gd name="T26" fmla="*/ 60 w 112"/>
                <a:gd name="T27" fmla="*/ 57 h 57"/>
                <a:gd name="T28" fmla="*/ 56 w 112"/>
                <a:gd name="T29" fmla="*/ 57 h 57"/>
                <a:gd name="T30" fmla="*/ 56 w 112"/>
                <a:gd name="T31" fmla="*/ 0 h 57"/>
                <a:gd name="T32" fmla="*/ 0 w 112"/>
                <a:gd name="T33" fmla="*/ 0 h 57"/>
                <a:gd name="T34" fmla="*/ 42 w 112"/>
                <a:gd name="T35" fmla="*/ 0 h 57"/>
                <a:gd name="T36" fmla="*/ 42 w 112"/>
                <a:gd name="T37" fmla="*/ 5 h 57"/>
                <a:gd name="T38" fmla="*/ 23 w 112"/>
                <a:gd name="T39" fmla="*/ 5 h 57"/>
                <a:gd name="T40" fmla="*/ 23 w 112"/>
                <a:gd name="T41" fmla="*/ 57 h 57"/>
                <a:gd name="T42" fmla="*/ 20 w 112"/>
                <a:gd name="T43" fmla="*/ 57 h 57"/>
                <a:gd name="T44" fmla="*/ 20 w 112"/>
                <a:gd name="T45" fmla="*/ 5 h 57"/>
                <a:gd name="T46" fmla="*/ 0 w 112"/>
                <a:gd name="T47" fmla="*/ 5 h 57"/>
                <a:gd name="T48" fmla="*/ 0 w 112"/>
                <a:gd name="T4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57">
                  <a:moveTo>
                    <a:pt x="56" y="0"/>
                  </a:moveTo>
                  <a:lnTo>
                    <a:pt x="63" y="0"/>
                  </a:lnTo>
                  <a:lnTo>
                    <a:pt x="84" y="51"/>
                  </a:lnTo>
                  <a:lnTo>
                    <a:pt x="105" y="0"/>
                  </a:lnTo>
                  <a:lnTo>
                    <a:pt x="112" y="0"/>
                  </a:lnTo>
                  <a:lnTo>
                    <a:pt x="112" y="57"/>
                  </a:lnTo>
                  <a:lnTo>
                    <a:pt x="109" y="57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86" y="57"/>
                  </a:lnTo>
                  <a:lnTo>
                    <a:pt x="82" y="57"/>
                  </a:lnTo>
                  <a:lnTo>
                    <a:pt x="61" y="5"/>
                  </a:lnTo>
                  <a:lnTo>
                    <a:pt x="60" y="5"/>
                  </a:lnTo>
                  <a:lnTo>
                    <a:pt x="60" y="57"/>
                  </a:lnTo>
                  <a:lnTo>
                    <a:pt x="56" y="57"/>
                  </a:lnTo>
                  <a:lnTo>
                    <a:pt x="56" y="0"/>
                  </a:lnTo>
                  <a:close/>
                  <a:moveTo>
                    <a:pt x="0" y="0"/>
                  </a:moveTo>
                  <a:lnTo>
                    <a:pt x="42" y="0"/>
                  </a:lnTo>
                  <a:lnTo>
                    <a:pt x="42" y="5"/>
                  </a:lnTo>
                  <a:lnTo>
                    <a:pt x="23" y="5"/>
                  </a:lnTo>
                  <a:lnTo>
                    <a:pt x="23" y="57"/>
                  </a:lnTo>
                  <a:lnTo>
                    <a:pt x="20" y="57"/>
                  </a:lnTo>
                  <a:lnTo>
                    <a:pt x="2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&amp;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Confidential - Title &amp;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8497" y="137381"/>
            <a:ext cx="914400" cy="636169"/>
            <a:chOff x="278497" y="137381"/>
            <a:chExt cx="914400" cy="636169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8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8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,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3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752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  <p:extLst/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</p:sldLayoutIdLst>
  <p:transition>
    <p:fade/>
  </p:transition>
  <p:hf sldNum="0" hdr="0" ftr="0" dt="0"/>
  <p:txStyles>
    <p:titleStyle>
      <a:lvl1pPr algn="ctr" defTabSz="182880" rtl="0" eaLnBrk="1" latinLnBrk="1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1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1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1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1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1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1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1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1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1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8" name="Group 17"/>
          <p:cNvGrpSpPr>
            <a:grpSpLocks noChangeAspect="1"/>
          </p:cNvGrpSpPr>
          <p:nvPr userDrawn="1"/>
        </p:nvGrpSpPr>
        <p:grpSpPr>
          <a:xfrm>
            <a:off x="278497" y="137381"/>
            <a:ext cx="914400" cy="636169"/>
            <a:chOff x="3100388" y="1555751"/>
            <a:chExt cx="2932113" cy="2039938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solidFill>
              <a:srgbClr val="1F344C"/>
            </a:solidFill>
          </p:grpSpPr>
          <p:sp>
            <p:nvSpPr>
              <p:cNvPr id="23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solidFill>
              <a:srgbClr val="00929F"/>
            </a:solidFill>
          </p:grpSpPr>
          <p:sp>
            <p:nvSpPr>
              <p:cNvPr id="21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78497" y="535420"/>
            <a:ext cx="914400" cy="238130"/>
            <a:chOff x="278497" y="535420"/>
            <a:chExt cx="914400" cy="238130"/>
          </a:xfrm>
        </p:grpSpPr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278497" y="535420"/>
              <a:ext cx="105946" cy="183672"/>
            </a:xfrm>
            <a:custGeom>
              <a:avLst/>
              <a:gdLst>
                <a:gd name="T0" fmla="*/ 269 w 428"/>
                <a:gd name="T1" fmla="*/ 2 h 741"/>
                <a:gd name="T2" fmla="*/ 337 w 428"/>
                <a:gd name="T3" fmla="*/ 21 h 741"/>
                <a:gd name="T4" fmla="*/ 393 w 428"/>
                <a:gd name="T5" fmla="*/ 57 h 741"/>
                <a:gd name="T6" fmla="*/ 387 w 428"/>
                <a:gd name="T7" fmla="*/ 105 h 741"/>
                <a:gd name="T8" fmla="*/ 346 w 428"/>
                <a:gd name="T9" fmla="*/ 66 h 741"/>
                <a:gd name="T10" fmla="*/ 292 w 428"/>
                <a:gd name="T11" fmla="*/ 42 h 741"/>
                <a:gd name="T12" fmla="*/ 229 w 428"/>
                <a:gd name="T13" fmla="*/ 33 h 741"/>
                <a:gd name="T14" fmla="*/ 176 w 428"/>
                <a:gd name="T15" fmla="*/ 38 h 741"/>
                <a:gd name="T16" fmla="*/ 128 w 428"/>
                <a:gd name="T17" fmla="*/ 57 h 741"/>
                <a:gd name="T18" fmla="*/ 87 w 428"/>
                <a:gd name="T19" fmla="*/ 88 h 741"/>
                <a:gd name="T20" fmla="*/ 58 w 428"/>
                <a:gd name="T21" fmla="*/ 131 h 741"/>
                <a:gd name="T22" fmla="*/ 48 w 428"/>
                <a:gd name="T23" fmla="*/ 186 h 741"/>
                <a:gd name="T24" fmla="*/ 57 w 428"/>
                <a:gd name="T25" fmla="*/ 238 h 741"/>
                <a:gd name="T26" fmla="*/ 82 w 428"/>
                <a:gd name="T27" fmla="*/ 278 h 741"/>
                <a:gd name="T28" fmla="*/ 118 w 428"/>
                <a:gd name="T29" fmla="*/ 307 h 741"/>
                <a:gd name="T30" fmla="*/ 163 w 428"/>
                <a:gd name="T31" fmla="*/ 330 h 741"/>
                <a:gd name="T32" fmla="*/ 212 w 428"/>
                <a:gd name="T33" fmla="*/ 349 h 741"/>
                <a:gd name="T34" fmla="*/ 264 w 428"/>
                <a:gd name="T35" fmla="*/ 368 h 741"/>
                <a:gd name="T36" fmla="*/ 315 w 428"/>
                <a:gd name="T37" fmla="*/ 389 h 741"/>
                <a:gd name="T38" fmla="*/ 358 w 428"/>
                <a:gd name="T39" fmla="*/ 413 h 741"/>
                <a:gd name="T40" fmla="*/ 396 w 428"/>
                <a:gd name="T41" fmla="*/ 446 h 741"/>
                <a:gd name="T42" fmla="*/ 419 w 428"/>
                <a:gd name="T43" fmla="*/ 491 h 741"/>
                <a:gd name="T44" fmla="*/ 428 w 428"/>
                <a:gd name="T45" fmla="*/ 549 h 741"/>
                <a:gd name="T46" fmla="*/ 418 w 428"/>
                <a:gd name="T47" fmla="*/ 612 h 741"/>
                <a:gd name="T48" fmla="*/ 391 w 428"/>
                <a:gd name="T49" fmla="*/ 662 h 741"/>
                <a:gd name="T50" fmla="*/ 351 w 428"/>
                <a:gd name="T51" fmla="*/ 701 h 741"/>
                <a:gd name="T52" fmla="*/ 299 w 428"/>
                <a:gd name="T53" fmla="*/ 727 h 741"/>
                <a:gd name="T54" fmla="*/ 240 w 428"/>
                <a:gd name="T55" fmla="*/ 740 h 741"/>
                <a:gd name="T56" fmla="*/ 169 w 428"/>
                <a:gd name="T57" fmla="*/ 739 h 741"/>
                <a:gd name="T58" fmla="*/ 91 w 428"/>
                <a:gd name="T59" fmla="*/ 719 h 741"/>
                <a:gd name="T60" fmla="*/ 27 w 428"/>
                <a:gd name="T61" fmla="*/ 678 h 741"/>
                <a:gd name="T62" fmla="*/ 25 w 428"/>
                <a:gd name="T63" fmla="*/ 626 h 741"/>
                <a:gd name="T64" fmla="*/ 80 w 428"/>
                <a:gd name="T65" fmla="*/ 670 h 741"/>
                <a:gd name="T66" fmla="*/ 142 w 428"/>
                <a:gd name="T67" fmla="*/ 698 h 741"/>
                <a:gd name="T68" fmla="*/ 210 w 428"/>
                <a:gd name="T69" fmla="*/ 707 h 741"/>
                <a:gd name="T70" fmla="*/ 265 w 428"/>
                <a:gd name="T71" fmla="*/ 701 h 741"/>
                <a:gd name="T72" fmla="*/ 313 w 428"/>
                <a:gd name="T73" fmla="*/ 681 h 741"/>
                <a:gd name="T74" fmla="*/ 354 w 428"/>
                <a:gd name="T75" fmla="*/ 650 h 741"/>
                <a:gd name="T76" fmla="*/ 381 w 428"/>
                <a:gd name="T77" fmla="*/ 606 h 741"/>
                <a:gd name="T78" fmla="*/ 391 w 428"/>
                <a:gd name="T79" fmla="*/ 551 h 741"/>
                <a:gd name="T80" fmla="*/ 382 w 428"/>
                <a:gd name="T81" fmla="*/ 499 h 741"/>
                <a:gd name="T82" fmla="*/ 357 w 428"/>
                <a:gd name="T83" fmla="*/ 460 h 741"/>
                <a:gd name="T84" fmla="*/ 321 w 428"/>
                <a:gd name="T85" fmla="*/ 430 h 741"/>
                <a:gd name="T86" fmla="*/ 276 w 428"/>
                <a:gd name="T87" fmla="*/ 408 h 741"/>
                <a:gd name="T88" fmla="*/ 227 w 428"/>
                <a:gd name="T89" fmla="*/ 389 h 741"/>
                <a:gd name="T90" fmla="*/ 175 w 428"/>
                <a:gd name="T91" fmla="*/ 371 h 741"/>
                <a:gd name="T92" fmla="*/ 126 w 428"/>
                <a:gd name="T93" fmla="*/ 349 h 741"/>
                <a:gd name="T94" fmla="*/ 81 w 428"/>
                <a:gd name="T95" fmla="*/ 324 h 741"/>
                <a:gd name="T96" fmla="*/ 45 w 428"/>
                <a:gd name="T97" fmla="*/ 291 h 741"/>
                <a:gd name="T98" fmla="*/ 20 w 428"/>
                <a:gd name="T99" fmla="*/ 245 h 741"/>
                <a:gd name="T100" fmla="*/ 12 w 428"/>
                <a:gd name="T101" fmla="*/ 187 h 741"/>
                <a:gd name="T102" fmla="*/ 21 w 428"/>
                <a:gd name="T103" fmla="*/ 125 h 741"/>
                <a:gd name="T104" fmla="*/ 49 w 428"/>
                <a:gd name="T105" fmla="*/ 76 h 741"/>
                <a:gd name="T106" fmla="*/ 90 w 428"/>
                <a:gd name="T107" fmla="*/ 39 h 741"/>
                <a:gd name="T108" fmla="*/ 142 w 428"/>
                <a:gd name="T109" fmla="*/ 14 h 741"/>
                <a:gd name="T110" fmla="*/ 200 w 428"/>
                <a:gd name="T111" fmla="*/ 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8" h="741">
                  <a:moveTo>
                    <a:pt x="230" y="0"/>
                  </a:moveTo>
                  <a:lnTo>
                    <a:pt x="269" y="2"/>
                  </a:lnTo>
                  <a:lnTo>
                    <a:pt x="305" y="10"/>
                  </a:lnTo>
                  <a:lnTo>
                    <a:pt x="337" y="21"/>
                  </a:lnTo>
                  <a:lnTo>
                    <a:pt x="366" y="37"/>
                  </a:lnTo>
                  <a:lnTo>
                    <a:pt x="393" y="57"/>
                  </a:lnTo>
                  <a:lnTo>
                    <a:pt x="415" y="80"/>
                  </a:lnTo>
                  <a:lnTo>
                    <a:pt x="387" y="105"/>
                  </a:lnTo>
                  <a:lnTo>
                    <a:pt x="367" y="83"/>
                  </a:lnTo>
                  <a:lnTo>
                    <a:pt x="346" y="66"/>
                  </a:lnTo>
                  <a:lnTo>
                    <a:pt x="320" y="52"/>
                  </a:lnTo>
                  <a:lnTo>
                    <a:pt x="292" y="42"/>
                  </a:lnTo>
                  <a:lnTo>
                    <a:pt x="262" y="35"/>
                  </a:lnTo>
                  <a:lnTo>
                    <a:pt x="229" y="33"/>
                  </a:lnTo>
                  <a:lnTo>
                    <a:pt x="202" y="34"/>
                  </a:lnTo>
                  <a:lnTo>
                    <a:pt x="176" y="38"/>
                  </a:lnTo>
                  <a:lnTo>
                    <a:pt x="152" y="46"/>
                  </a:lnTo>
                  <a:lnTo>
                    <a:pt x="128" y="57"/>
                  </a:lnTo>
                  <a:lnTo>
                    <a:pt x="106" y="71"/>
                  </a:lnTo>
                  <a:lnTo>
                    <a:pt x="87" y="88"/>
                  </a:lnTo>
                  <a:lnTo>
                    <a:pt x="71" y="107"/>
                  </a:lnTo>
                  <a:lnTo>
                    <a:pt x="58" y="131"/>
                  </a:lnTo>
                  <a:lnTo>
                    <a:pt x="52" y="156"/>
                  </a:lnTo>
                  <a:lnTo>
                    <a:pt x="48" y="186"/>
                  </a:lnTo>
                  <a:lnTo>
                    <a:pt x="51" y="214"/>
                  </a:lnTo>
                  <a:lnTo>
                    <a:pt x="57" y="238"/>
                  </a:lnTo>
                  <a:lnTo>
                    <a:pt x="67" y="259"/>
                  </a:lnTo>
                  <a:lnTo>
                    <a:pt x="82" y="278"/>
                  </a:lnTo>
                  <a:lnTo>
                    <a:pt x="99" y="294"/>
                  </a:lnTo>
                  <a:lnTo>
                    <a:pt x="118" y="307"/>
                  </a:lnTo>
                  <a:lnTo>
                    <a:pt x="139" y="320"/>
                  </a:lnTo>
                  <a:lnTo>
                    <a:pt x="163" y="330"/>
                  </a:lnTo>
                  <a:lnTo>
                    <a:pt x="188" y="340"/>
                  </a:lnTo>
                  <a:lnTo>
                    <a:pt x="212" y="349"/>
                  </a:lnTo>
                  <a:lnTo>
                    <a:pt x="238" y="358"/>
                  </a:lnTo>
                  <a:lnTo>
                    <a:pt x="264" y="368"/>
                  </a:lnTo>
                  <a:lnTo>
                    <a:pt x="290" y="377"/>
                  </a:lnTo>
                  <a:lnTo>
                    <a:pt x="315" y="389"/>
                  </a:lnTo>
                  <a:lnTo>
                    <a:pt x="337" y="400"/>
                  </a:lnTo>
                  <a:lnTo>
                    <a:pt x="358" y="413"/>
                  </a:lnTo>
                  <a:lnTo>
                    <a:pt x="379" y="429"/>
                  </a:lnTo>
                  <a:lnTo>
                    <a:pt x="396" y="446"/>
                  </a:lnTo>
                  <a:lnTo>
                    <a:pt x="409" y="467"/>
                  </a:lnTo>
                  <a:lnTo>
                    <a:pt x="419" y="491"/>
                  </a:lnTo>
                  <a:lnTo>
                    <a:pt x="426" y="518"/>
                  </a:lnTo>
                  <a:lnTo>
                    <a:pt x="428" y="549"/>
                  </a:lnTo>
                  <a:lnTo>
                    <a:pt x="426" y="581"/>
                  </a:lnTo>
                  <a:lnTo>
                    <a:pt x="418" y="612"/>
                  </a:lnTo>
                  <a:lnTo>
                    <a:pt x="407" y="639"/>
                  </a:lnTo>
                  <a:lnTo>
                    <a:pt x="391" y="662"/>
                  </a:lnTo>
                  <a:lnTo>
                    <a:pt x="373" y="684"/>
                  </a:lnTo>
                  <a:lnTo>
                    <a:pt x="351" y="701"/>
                  </a:lnTo>
                  <a:lnTo>
                    <a:pt x="326" y="715"/>
                  </a:lnTo>
                  <a:lnTo>
                    <a:pt x="299" y="727"/>
                  </a:lnTo>
                  <a:lnTo>
                    <a:pt x="271" y="734"/>
                  </a:lnTo>
                  <a:lnTo>
                    <a:pt x="240" y="740"/>
                  </a:lnTo>
                  <a:lnTo>
                    <a:pt x="210" y="741"/>
                  </a:lnTo>
                  <a:lnTo>
                    <a:pt x="169" y="739"/>
                  </a:lnTo>
                  <a:lnTo>
                    <a:pt x="128" y="731"/>
                  </a:lnTo>
                  <a:lnTo>
                    <a:pt x="91" y="719"/>
                  </a:lnTo>
                  <a:lnTo>
                    <a:pt x="57" y="701"/>
                  </a:lnTo>
                  <a:lnTo>
                    <a:pt x="27" y="678"/>
                  </a:lnTo>
                  <a:lnTo>
                    <a:pt x="0" y="651"/>
                  </a:lnTo>
                  <a:lnTo>
                    <a:pt x="25" y="626"/>
                  </a:lnTo>
                  <a:lnTo>
                    <a:pt x="51" y="650"/>
                  </a:lnTo>
                  <a:lnTo>
                    <a:pt x="80" y="670"/>
                  </a:lnTo>
                  <a:lnTo>
                    <a:pt x="109" y="687"/>
                  </a:lnTo>
                  <a:lnTo>
                    <a:pt x="142" y="698"/>
                  </a:lnTo>
                  <a:lnTo>
                    <a:pt x="175" y="705"/>
                  </a:lnTo>
                  <a:lnTo>
                    <a:pt x="210" y="707"/>
                  </a:lnTo>
                  <a:lnTo>
                    <a:pt x="238" y="706"/>
                  </a:lnTo>
                  <a:lnTo>
                    <a:pt x="265" y="701"/>
                  </a:lnTo>
                  <a:lnTo>
                    <a:pt x="290" y="693"/>
                  </a:lnTo>
                  <a:lnTo>
                    <a:pt x="313" y="681"/>
                  </a:lnTo>
                  <a:lnTo>
                    <a:pt x="335" y="667"/>
                  </a:lnTo>
                  <a:lnTo>
                    <a:pt x="354" y="650"/>
                  </a:lnTo>
                  <a:lnTo>
                    <a:pt x="370" y="630"/>
                  </a:lnTo>
                  <a:lnTo>
                    <a:pt x="381" y="606"/>
                  </a:lnTo>
                  <a:lnTo>
                    <a:pt x="388" y="580"/>
                  </a:lnTo>
                  <a:lnTo>
                    <a:pt x="391" y="551"/>
                  </a:lnTo>
                  <a:lnTo>
                    <a:pt x="389" y="523"/>
                  </a:lnTo>
                  <a:lnTo>
                    <a:pt x="382" y="499"/>
                  </a:lnTo>
                  <a:lnTo>
                    <a:pt x="372" y="478"/>
                  </a:lnTo>
                  <a:lnTo>
                    <a:pt x="357" y="460"/>
                  </a:lnTo>
                  <a:lnTo>
                    <a:pt x="340" y="444"/>
                  </a:lnTo>
                  <a:lnTo>
                    <a:pt x="321" y="430"/>
                  </a:lnTo>
                  <a:lnTo>
                    <a:pt x="300" y="419"/>
                  </a:lnTo>
                  <a:lnTo>
                    <a:pt x="276" y="408"/>
                  </a:lnTo>
                  <a:lnTo>
                    <a:pt x="253" y="398"/>
                  </a:lnTo>
                  <a:lnTo>
                    <a:pt x="227" y="389"/>
                  </a:lnTo>
                  <a:lnTo>
                    <a:pt x="201" y="380"/>
                  </a:lnTo>
                  <a:lnTo>
                    <a:pt x="175" y="371"/>
                  </a:lnTo>
                  <a:lnTo>
                    <a:pt x="151" y="360"/>
                  </a:lnTo>
                  <a:lnTo>
                    <a:pt x="126" y="349"/>
                  </a:lnTo>
                  <a:lnTo>
                    <a:pt x="102" y="338"/>
                  </a:lnTo>
                  <a:lnTo>
                    <a:pt x="81" y="324"/>
                  </a:lnTo>
                  <a:lnTo>
                    <a:pt x="62" y="309"/>
                  </a:lnTo>
                  <a:lnTo>
                    <a:pt x="45" y="291"/>
                  </a:lnTo>
                  <a:lnTo>
                    <a:pt x="31" y="269"/>
                  </a:lnTo>
                  <a:lnTo>
                    <a:pt x="20" y="245"/>
                  </a:lnTo>
                  <a:lnTo>
                    <a:pt x="15" y="218"/>
                  </a:lnTo>
                  <a:lnTo>
                    <a:pt x="12" y="187"/>
                  </a:lnTo>
                  <a:lnTo>
                    <a:pt x="15" y="154"/>
                  </a:lnTo>
                  <a:lnTo>
                    <a:pt x="21" y="125"/>
                  </a:lnTo>
                  <a:lnTo>
                    <a:pt x="34" y="99"/>
                  </a:lnTo>
                  <a:lnTo>
                    <a:pt x="49" y="76"/>
                  </a:lnTo>
                  <a:lnTo>
                    <a:pt x="69" y="56"/>
                  </a:lnTo>
                  <a:lnTo>
                    <a:pt x="90" y="39"/>
                  </a:lnTo>
                  <a:lnTo>
                    <a:pt x="115" y="25"/>
                  </a:lnTo>
                  <a:lnTo>
                    <a:pt x="142" y="14"/>
                  </a:lnTo>
                  <a:lnTo>
                    <a:pt x="170" y="7"/>
                  </a:lnTo>
                  <a:lnTo>
                    <a:pt x="200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400780" y="540371"/>
              <a:ext cx="157928" cy="173771"/>
            </a:xfrm>
            <a:custGeom>
              <a:avLst/>
              <a:gdLst>
                <a:gd name="T0" fmla="*/ 323 w 640"/>
                <a:gd name="T1" fmla="*/ 34 h 703"/>
                <a:gd name="T2" fmla="*/ 137 w 640"/>
                <a:gd name="T3" fmla="*/ 474 h 703"/>
                <a:gd name="T4" fmla="*/ 505 w 640"/>
                <a:gd name="T5" fmla="*/ 474 h 703"/>
                <a:gd name="T6" fmla="*/ 323 w 640"/>
                <a:gd name="T7" fmla="*/ 34 h 703"/>
                <a:gd name="T8" fmla="*/ 304 w 640"/>
                <a:gd name="T9" fmla="*/ 0 h 703"/>
                <a:gd name="T10" fmla="*/ 344 w 640"/>
                <a:gd name="T11" fmla="*/ 0 h 703"/>
                <a:gd name="T12" fmla="*/ 640 w 640"/>
                <a:gd name="T13" fmla="*/ 703 h 703"/>
                <a:gd name="T14" fmla="*/ 599 w 640"/>
                <a:gd name="T15" fmla="*/ 703 h 703"/>
                <a:gd name="T16" fmla="*/ 518 w 640"/>
                <a:gd name="T17" fmla="*/ 507 h 703"/>
                <a:gd name="T18" fmla="*/ 124 w 640"/>
                <a:gd name="T19" fmla="*/ 507 h 703"/>
                <a:gd name="T20" fmla="*/ 41 w 640"/>
                <a:gd name="T21" fmla="*/ 703 h 703"/>
                <a:gd name="T22" fmla="*/ 0 w 640"/>
                <a:gd name="T23" fmla="*/ 703 h 703"/>
                <a:gd name="T24" fmla="*/ 304 w 640"/>
                <a:gd name="T25" fmla="*/ 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0" h="703">
                  <a:moveTo>
                    <a:pt x="323" y="34"/>
                  </a:moveTo>
                  <a:lnTo>
                    <a:pt x="137" y="474"/>
                  </a:lnTo>
                  <a:lnTo>
                    <a:pt x="505" y="474"/>
                  </a:lnTo>
                  <a:lnTo>
                    <a:pt x="323" y="34"/>
                  </a:lnTo>
                  <a:close/>
                  <a:moveTo>
                    <a:pt x="304" y="0"/>
                  </a:moveTo>
                  <a:lnTo>
                    <a:pt x="344" y="0"/>
                  </a:lnTo>
                  <a:lnTo>
                    <a:pt x="640" y="703"/>
                  </a:lnTo>
                  <a:lnTo>
                    <a:pt x="599" y="703"/>
                  </a:lnTo>
                  <a:lnTo>
                    <a:pt x="518" y="507"/>
                  </a:lnTo>
                  <a:lnTo>
                    <a:pt x="124" y="507"/>
                  </a:lnTo>
                  <a:lnTo>
                    <a:pt x="41" y="703"/>
                  </a:lnTo>
                  <a:lnTo>
                    <a:pt x="0" y="703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574056" y="535420"/>
              <a:ext cx="105946" cy="183672"/>
            </a:xfrm>
            <a:custGeom>
              <a:avLst/>
              <a:gdLst>
                <a:gd name="T0" fmla="*/ 269 w 429"/>
                <a:gd name="T1" fmla="*/ 2 h 741"/>
                <a:gd name="T2" fmla="*/ 338 w 429"/>
                <a:gd name="T3" fmla="*/ 21 h 741"/>
                <a:gd name="T4" fmla="*/ 394 w 429"/>
                <a:gd name="T5" fmla="*/ 57 h 741"/>
                <a:gd name="T6" fmla="*/ 387 w 429"/>
                <a:gd name="T7" fmla="*/ 105 h 741"/>
                <a:gd name="T8" fmla="*/ 347 w 429"/>
                <a:gd name="T9" fmla="*/ 66 h 741"/>
                <a:gd name="T10" fmla="*/ 293 w 429"/>
                <a:gd name="T11" fmla="*/ 42 h 741"/>
                <a:gd name="T12" fmla="*/ 230 w 429"/>
                <a:gd name="T13" fmla="*/ 33 h 741"/>
                <a:gd name="T14" fmla="*/ 177 w 429"/>
                <a:gd name="T15" fmla="*/ 38 h 741"/>
                <a:gd name="T16" fmla="*/ 129 w 429"/>
                <a:gd name="T17" fmla="*/ 57 h 741"/>
                <a:gd name="T18" fmla="*/ 87 w 429"/>
                <a:gd name="T19" fmla="*/ 88 h 741"/>
                <a:gd name="T20" fmla="*/ 60 w 429"/>
                <a:gd name="T21" fmla="*/ 131 h 741"/>
                <a:gd name="T22" fmla="*/ 49 w 429"/>
                <a:gd name="T23" fmla="*/ 186 h 741"/>
                <a:gd name="T24" fmla="*/ 58 w 429"/>
                <a:gd name="T25" fmla="*/ 238 h 741"/>
                <a:gd name="T26" fmla="*/ 82 w 429"/>
                <a:gd name="T27" fmla="*/ 278 h 741"/>
                <a:gd name="T28" fmla="*/ 118 w 429"/>
                <a:gd name="T29" fmla="*/ 307 h 741"/>
                <a:gd name="T30" fmla="*/ 163 w 429"/>
                <a:gd name="T31" fmla="*/ 330 h 741"/>
                <a:gd name="T32" fmla="*/ 213 w 429"/>
                <a:gd name="T33" fmla="*/ 349 h 741"/>
                <a:gd name="T34" fmla="*/ 264 w 429"/>
                <a:gd name="T35" fmla="*/ 368 h 741"/>
                <a:gd name="T36" fmla="*/ 315 w 429"/>
                <a:gd name="T37" fmla="*/ 389 h 741"/>
                <a:gd name="T38" fmla="*/ 359 w 429"/>
                <a:gd name="T39" fmla="*/ 413 h 741"/>
                <a:gd name="T40" fmla="*/ 396 w 429"/>
                <a:gd name="T41" fmla="*/ 446 h 741"/>
                <a:gd name="T42" fmla="*/ 420 w 429"/>
                <a:gd name="T43" fmla="*/ 491 h 741"/>
                <a:gd name="T44" fmla="*/ 429 w 429"/>
                <a:gd name="T45" fmla="*/ 549 h 741"/>
                <a:gd name="T46" fmla="*/ 418 w 429"/>
                <a:gd name="T47" fmla="*/ 612 h 741"/>
                <a:gd name="T48" fmla="*/ 391 w 429"/>
                <a:gd name="T49" fmla="*/ 662 h 741"/>
                <a:gd name="T50" fmla="*/ 351 w 429"/>
                <a:gd name="T51" fmla="*/ 701 h 741"/>
                <a:gd name="T52" fmla="*/ 299 w 429"/>
                <a:gd name="T53" fmla="*/ 727 h 741"/>
                <a:gd name="T54" fmla="*/ 241 w 429"/>
                <a:gd name="T55" fmla="*/ 740 h 741"/>
                <a:gd name="T56" fmla="*/ 169 w 429"/>
                <a:gd name="T57" fmla="*/ 739 h 741"/>
                <a:gd name="T58" fmla="*/ 91 w 429"/>
                <a:gd name="T59" fmla="*/ 719 h 741"/>
                <a:gd name="T60" fmla="*/ 27 w 429"/>
                <a:gd name="T61" fmla="*/ 678 h 741"/>
                <a:gd name="T62" fmla="*/ 25 w 429"/>
                <a:gd name="T63" fmla="*/ 626 h 741"/>
                <a:gd name="T64" fmla="*/ 80 w 429"/>
                <a:gd name="T65" fmla="*/ 670 h 741"/>
                <a:gd name="T66" fmla="*/ 142 w 429"/>
                <a:gd name="T67" fmla="*/ 698 h 741"/>
                <a:gd name="T68" fmla="*/ 211 w 429"/>
                <a:gd name="T69" fmla="*/ 707 h 741"/>
                <a:gd name="T70" fmla="*/ 266 w 429"/>
                <a:gd name="T71" fmla="*/ 701 h 741"/>
                <a:gd name="T72" fmla="*/ 314 w 429"/>
                <a:gd name="T73" fmla="*/ 681 h 741"/>
                <a:gd name="T74" fmla="*/ 354 w 429"/>
                <a:gd name="T75" fmla="*/ 650 h 741"/>
                <a:gd name="T76" fmla="*/ 381 w 429"/>
                <a:gd name="T77" fmla="*/ 606 h 741"/>
                <a:gd name="T78" fmla="*/ 391 w 429"/>
                <a:gd name="T79" fmla="*/ 551 h 741"/>
                <a:gd name="T80" fmla="*/ 382 w 429"/>
                <a:gd name="T81" fmla="*/ 499 h 741"/>
                <a:gd name="T82" fmla="*/ 358 w 429"/>
                <a:gd name="T83" fmla="*/ 460 h 741"/>
                <a:gd name="T84" fmla="*/ 322 w 429"/>
                <a:gd name="T85" fmla="*/ 430 h 741"/>
                <a:gd name="T86" fmla="*/ 277 w 429"/>
                <a:gd name="T87" fmla="*/ 408 h 741"/>
                <a:gd name="T88" fmla="*/ 227 w 429"/>
                <a:gd name="T89" fmla="*/ 389 h 741"/>
                <a:gd name="T90" fmla="*/ 176 w 429"/>
                <a:gd name="T91" fmla="*/ 371 h 741"/>
                <a:gd name="T92" fmla="*/ 126 w 429"/>
                <a:gd name="T93" fmla="*/ 349 h 741"/>
                <a:gd name="T94" fmla="*/ 81 w 429"/>
                <a:gd name="T95" fmla="*/ 324 h 741"/>
                <a:gd name="T96" fmla="*/ 45 w 429"/>
                <a:gd name="T97" fmla="*/ 291 h 741"/>
                <a:gd name="T98" fmla="*/ 21 w 429"/>
                <a:gd name="T99" fmla="*/ 245 h 741"/>
                <a:gd name="T100" fmla="*/ 13 w 429"/>
                <a:gd name="T101" fmla="*/ 187 h 741"/>
                <a:gd name="T102" fmla="*/ 22 w 429"/>
                <a:gd name="T103" fmla="*/ 125 h 741"/>
                <a:gd name="T104" fmla="*/ 50 w 429"/>
                <a:gd name="T105" fmla="*/ 76 h 741"/>
                <a:gd name="T106" fmla="*/ 90 w 429"/>
                <a:gd name="T107" fmla="*/ 39 h 741"/>
                <a:gd name="T108" fmla="*/ 142 w 429"/>
                <a:gd name="T109" fmla="*/ 14 h 741"/>
                <a:gd name="T110" fmla="*/ 200 w 429"/>
                <a:gd name="T111" fmla="*/ 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9" h="741">
                  <a:moveTo>
                    <a:pt x="231" y="0"/>
                  </a:moveTo>
                  <a:lnTo>
                    <a:pt x="269" y="2"/>
                  </a:lnTo>
                  <a:lnTo>
                    <a:pt x="305" y="10"/>
                  </a:lnTo>
                  <a:lnTo>
                    <a:pt x="338" y="21"/>
                  </a:lnTo>
                  <a:lnTo>
                    <a:pt x="367" y="37"/>
                  </a:lnTo>
                  <a:lnTo>
                    <a:pt x="394" y="57"/>
                  </a:lnTo>
                  <a:lnTo>
                    <a:pt x="415" y="80"/>
                  </a:lnTo>
                  <a:lnTo>
                    <a:pt x="387" y="105"/>
                  </a:lnTo>
                  <a:lnTo>
                    <a:pt x="368" y="83"/>
                  </a:lnTo>
                  <a:lnTo>
                    <a:pt x="347" y="66"/>
                  </a:lnTo>
                  <a:lnTo>
                    <a:pt x="321" y="52"/>
                  </a:lnTo>
                  <a:lnTo>
                    <a:pt x="293" y="42"/>
                  </a:lnTo>
                  <a:lnTo>
                    <a:pt x="262" y="35"/>
                  </a:lnTo>
                  <a:lnTo>
                    <a:pt x="230" y="33"/>
                  </a:lnTo>
                  <a:lnTo>
                    <a:pt x="203" y="34"/>
                  </a:lnTo>
                  <a:lnTo>
                    <a:pt x="177" y="38"/>
                  </a:lnTo>
                  <a:lnTo>
                    <a:pt x="152" y="46"/>
                  </a:lnTo>
                  <a:lnTo>
                    <a:pt x="129" y="57"/>
                  </a:lnTo>
                  <a:lnTo>
                    <a:pt x="106" y="71"/>
                  </a:lnTo>
                  <a:lnTo>
                    <a:pt x="87" y="88"/>
                  </a:lnTo>
                  <a:lnTo>
                    <a:pt x="71" y="107"/>
                  </a:lnTo>
                  <a:lnTo>
                    <a:pt x="60" y="131"/>
                  </a:lnTo>
                  <a:lnTo>
                    <a:pt x="52" y="156"/>
                  </a:lnTo>
                  <a:lnTo>
                    <a:pt x="49" y="186"/>
                  </a:lnTo>
                  <a:lnTo>
                    <a:pt x="51" y="214"/>
                  </a:lnTo>
                  <a:lnTo>
                    <a:pt x="58" y="238"/>
                  </a:lnTo>
                  <a:lnTo>
                    <a:pt x="68" y="259"/>
                  </a:lnTo>
                  <a:lnTo>
                    <a:pt x="82" y="278"/>
                  </a:lnTo>
                  <a:lnTo>
                    <a:pt x="99" y="294"/>
                  </a:lnTo>
                  <a:lnTo>
                    <a:pt x="118" y="307"/>
                  </a:lnTo>
                  <a:lnTo>
                    <a:pt x="140" y="320"/>
                  </a:lnTo>
                  <a:lnTo>
                    <a:pt x="163" y="330"/>
                  </a:lnTo>
                  <a:lnTo>
                    <a:pt x="188" y="340"/>
                  </a:lnTo>
                  <a:lnTo>
                    <a:pt x="213" y="349"/>
                  </a:lnTo>
                  <a:lnTo>
                    <a:pt x="239" y="358"/>
                  </a:lnTo>
                  <a:lnTo>
                    <a:pt x="264" y="368"/>
                  </a:lnTo>
                  <a:lnTo>
                    <a:pt x="290" y="377"/>
                  </a:lnTo>
                  <a:lnTo>
                    <a:pt x="315" y="389"/>
                  </a:lnTo>
                  <a:lnTo>
                    <a:pt x="338" y="400"/>
                  </a:lnTo>
                  <a:lnTo>
                    <a:pt x="359" y="413"/>
                  </a:lnTo>
                  <a:lnTo>
                    <a:pt x="379" y="429"/>
                  </a:lnTo>
                  <a:lnTo>
                    <a:pt x="396" y="446"/>
                  </a:lnTo>
                  <a:lnTo>
                    <a:pt x="409" y="467"/>
                  </a:lnTo>
                  <a:lnTo>
                    <a:pt x="420" y="491"/>
                  </a:lnTo>
                  <a:lnTo>
                    <a:pt x="426" y="518"/>
                  </a:lnTo>
                  <a:lnTo>
                    <a:pt x="429" y="549"/>
                  </a:lnTo>
                  <a:lnTo>
                    <a:pt x="426" y="581"/>
                  </a:lnTo>
                  <a:lnTo>
                    <a:pt x="418" y="612"/>
                  </a:lnTo>
                  <a:lnTo>
                    <a:pt x="407" y="639"/>
                  </a:lnTo>
                  <a:lnTo>
                    <a:pt x="391" y="662"/>
                  </a:lnTo>
                  <a:lnTo>
                    <a:pt x="373" y="684"/>
                  </a:lnTo>
                  <a:lnTo>
                    <a:pt x="351" y="701"/>
                  </a:lnTo>
                  <a:lnTo>
                    <a:pt x="326" y="715"/>
                  </a:lnTo>
                  <a:lnTo>
                    <a:pt x="299" y="727"/>
                  </a:lnTo>
                  <a:lnTo>
                    <a:pt x="271" y="734"/>
                  </a:lnTo>
                  <a:lnTo>
                    <a:pt x="241" y="740"/>
                  </a:lnTo>
                  <a:lnTo>
                    <a:pt x="211" y="741"/>
                  </a:lnTo>
                  <a:lnTo>
                    <a:pt x="169" y="739"/>
                  </a:lnTo>
                  <a:lnTo>
                    <a:pt x="129" y="731"/>
                  </a:lnTo>
                  <a:lnTo>
                    <a:pt x="91" y="719"/>
                  </a:lnTo>
                  <a:lnTo>
                    <a:pt x="58" y="701"/>
                  </a:lnTo>
                  <a:lnTo>
                    <a:pt x="27" y="678"/>
                  </a:lnTo>
                  <a:lnTo>
                    <a:pt x="0" y="651"/>
                  </a:lnTo>
                  <a:lnTo>
                    <a:pt x="25" y="626"/>
                  </a:lnTo>
                  <a:lnTo>
                    <a:pt x="51" y="650"/>
                  </a:lnTo>
                  <a:lnTo>
                    <a:pt x="80" y="670"/>
                  </a:lnTo>
                  <a:lnTo>
                    <a:pt x="109" y="687"/>
                  </a:lnTo>
                  <a:lnTo>
                    <a:pt x="142" y="698"/>
                  </a:lnTo>
                  <a:lnTo>
                    <a:pt x="176" y="705"/>
                  </a:lnTo>
                  <a:lnTo>
                    <a:pt x="211" y="707"/>
                  </a:lnTo>
                  <a:lnTo>
                    <a:pt x="239" y="706"/>
                  </a:lnTo>
                  <a:lnTo>
                    <a:pt x="266" y="701"/>
                  </a:lnTo>
                  <a:lnTo>
                    <a:pt x="290" y="693"/>
                  </a:lnTo>
                  <a:lnTo>
                    <a:pt x="314" y="681"/>
                  </a:lnTo>
                  <a:lnTo>
                    <a:pt x="335" y="667"/>
                  </a:lnTo>
                  <a:lnTo>
                    <a:pt x="354" y="650"/>
                  </a:lnTo>
                  <a:lnTo>
                    <a:pt x="370" y="630"/>
                  </a:lnTo>
                  <a:lnTo>
                    <a:pt x="381" y="606"/>
                  </a:lnTo>
                  <a:lnTo>
                    <a:pt x="388" y="580"/>
                  </a:lnTo>
                  <a:lnTo>
                    <a:pt x="391" y="551"/>
                  </a:lnTo>
                  <a:lnTo>
                    <a:pt x="389" y="523"/>
                  </a:lnTo>
                  <a:lnTo>
                    <a:pt x="382" y="499"/>
                  </a:lnTo>
                  <a:lnTo>
                    <a:pt x="372" y="478"/>
                  </a:lnTo>
                  <a:lnTo>
                    <a:pt x="358" y="460"/>
                  </a:lnTo>
                  <a:lnTo>
                    <a:pt x="341" y="444"/>
                  </a:lnTo>
                  <a:lnTo>
                    <a:pt x="322" y="430"/>
                  </a:lnTo>
                  <a:lnTo>
                    <a:pt x="300" y="419"/>
                  </a:lnTo>
                  <a:lnTo>
                    <a:pt x="277" y="408"/>
                  </a:lnTo>
                  <a:lnTo>
                    <a:pt x="253" y="398"/>
                  </a:lnTo>
                  <a:lnTo>
                    <a:pt x="227" y="389"/>
                  </a:lnTo>
                  <a:lnTo>
                    <a:pt x="202" y="380"/>
                  </a:lnTo>
                  <a:lnTo>
                    <a:pt x="176" y="371"/>
                  </a:lnTo>
                  <a:lnTo>
                    <a:pt x="151" y="360"/>
                  </a:lnTo>
                  <a:lnTo>
                    <a:pt x="126" y="349"/>
                  </a:lnTo>
                  <a:lnTo>
                    <a:pt x="103" y="338"/>
                  </a:lnTo>
                  <a:lnTo>
                    <a:pt x="81" y="324"/>
                  </a:lnTo>
                  <a:lnTo>
                    <a:pt x="62" y="309"/>
                  </a:lnTo>
                  <a:lnTo>
                    <a:pt x="45" y="291"/>
                  </a:lnTo>
                  <a:lnTo>
                    <a:pt x="32" y="269"/>
                  </a:lnTo>
                  <a:lnTo>
                    <a:pt x="21" y="245"/>
                  </a:lnTo>
                  <a:lnTo>
                    <a:pt x="15" y="218"/>
                  </a:lnTo>
                  <a:lnTo>
                    <a:pt x="13" y="187"/>
                  </a:lnTo>
                  <a:lnTo>
                    <a:pt x="15" y="154"/>
                  </a:lnTo>
                  <a:lnTo>
                    <a:pt x="22" y="125"/>
                  </a:lnTo>
                  <a:lnTo>
                    <a:pt x="34" y="99"/>
                  </a:lnTo>
                  <a:lnTo>
                    <a:pt x="50" y="76"/>
                  </a:lnTo>
                  <a:lnTo>
                    <a:pt x="69" y="56"/>
                  </a:lnTo>
                  <a:lnTo>
                    <a:pt x="90" y="39"/>
                  </a:lnTo>
                  <a:lnTo>
                    <a:pt x="115" y="25"/>
                  </a:lnTo>
                  <a:lnTo>
                    <a:pt x="142" y="14"/>
                  </a:lnTo>
                  <a:lnTo>
                    <a:pt x="170" y="7"/>
                  </a:lnTo>
                  <a:lnTo>
                    <a:pt x="200" y="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690398" y="536905"/>
              <a:ext cx="20793" cy="20298"/>
            </a:xfrm>
            <a:custGeom>
              <a:avLst/>
              <a:gdLst>
                <a:gd name="T0" fmla="*/ 33 w 84"/>
                <a:gd name="T1" fmla="*/ 41 h 84"/>
                <a:gd name="T2" fmla="*/ 44 w 84"/>
                <a:gd name="T3" fmla="*/ 41 h 84"/>
                <a:gd name="T4" fmla="*/ 50 w 84"/>
                <a:gd name="T5" fmla="*/ 39 h 84"/>
                <a:gd name="T6" fmla="*/ 53 w 84"/>
                <a:gd name="T7" fmla="*/ 35 h 84"/>
                <a:gd name="T8" fmla="*/ 53 w 84"/>
                <a:gd name="T9" fmla="*/ 29 h 84"/>
                <a:gd name="T10" fmla="*/ 51 w 84"/>
                <a:gd name="T11" fmla="*/ 25 h 84"/>
                <a:gd name="T12" fmla="*/ 45 w 84"/>
                <a:gd name="T13" fmla="*/ 23 h 84"/>
                <a:gd name="T14" fmla="*/ 33 w 84"/>
                <a:gd name="T15" fmla="*/ 23 h 84"/>
                <a:gd name="T16" fmla="*/ 43 w 84"/>
                <a:gd name="T17" fmla="*/ 19 h 84"/>
                <a:gd name="T18" fmla="*/ 52 w 84"/>
                <a:gd name="T19" fmla="*/ 20 h 84"/>
                <a:gd name="T20" fmla="*/ 57 w 84"/>
                <a:gd name="T21" fmla="*/ 24 h 84"/>
                <a:gd name="T22" fmla="*/ 59 w 84"/>
                <a:gd name="T23" fmla="*/ 32 h 84"/>
                <a:gd name="T24" fmla="*/ 56 w 84"/>
                <a:gd name="T25" fmla="*/ 40 h 84"/>
                <a:gd name="T26" fmla="*/ 51 w 84"/>
                <a:gd name="T27" fmla="*/ 44 h 84"/>
                <a:gd name="T28" fmla="*/ 61 w 84"/>
                <a:gd name="T29" fmla="*/ 66 h 84"/>
                <a:gd name="T30" fmla="*/ 42 w 84"/>
                <a:gd name="T31" fmla="*/ 46 h 84"/>
                <a:gd name="T32" fmla="*/ 33 w 84"/>
                <a:gd name="T33" fmla="*/ 66 h 84"/>
                <a:gd name="T34" fmla="*/ 27 w 84"/>
                <a:gd name="T35" fmla="*/ 19 h 84"/>
                <a:gd name="T36" fmla="*/ 27 w 84"/>
                <a:gd name="T37" fmla="*/ 8 h 84"/>
                <a:gd name="T38" fmla="*/ 8 w 84"/>
                <a:gd name="T39" fmla="*/ 28 h 84"/>
                <a:gd name="T40" fmla="*/ 8 w 84"/>
                <a:gd name="T41" fmla="*/ 57 h 84"/>
                <a:gd name="T42" fmla="*/ 27 w 84"/>
                <a:gd name="T43" fmla="*/ 77 h 84"/>
                <a:gd name="T44" fmla="*/ 56 w 84"/>
                <a:gd name="T45" fmla="*/ 77 h 84"/>
                <a:gd name="T46" fmla="*/ 77 w 84"/>
                <a:gd name="T47" fmla="*/ 57 h 84"/>
                <a:gd name="T48" fmla="*/ 77 w 84"/>
                <a:gd name="T49" fmla="*/ 28 h 84"/>
                <a:gd name="T50" fmla="*/ 56 w 84"/>
                <a:gd name="T51" fmla="*/ 8 h 84"/>
                <a:gd name="T52" fmla="*/ 42 w 84"/>
                <a:gd name="T53" fmla="*/ 0 h 84"/>
                <a:gd name="T54" fmla="*/ 72 w 84"/>
                <a:gd name="T55" fmla="*/ 13 h 84"/>
                <a:gd name="T56" fmla="*/ 84 w 84"/>
                <a:gd name="T57" fmla="*/ 42 h 84"/>
                <a:gd name="T58" fmla="*/ 72 w 84"/>
                <a:gd name="T59" fmla="*/ 73 h 84"/>
                <a:gd name="T60" fmla="*/ 42 w 84"/>
                <a:gd name="T61" fmla="*/ 84 h 84"/>
                <a:gd name="T62" fmla="*/ 17 w 84"/>
                <a:gd name="T63" fmla="*/ 76 h 84"/>
                <a:gd name="T64" fmla="*/ 2 w 84"/>
                <a:gd name="T65" fmla="*/ 56 h 84"/>
                <a:gd name="T66" fmla="*/ 3 w 84"/>
                <a:gd name="T67" fmla="*/ 26 h 84"/>
                <a:gd name="T68" fmla="*/ 26 w 84"/>
                <a:gd name="T6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84">
                  <a:moveTo>
                    <a:pt x="33" y="23"/>
                  </a:moveTo>
                  <a:lnTo>
                    <a:pt x="33" y="41"/>
                  </a:lnTo>
                  <a:lnTo>
                    <a:pt x="41" y="41"/>
                  </a:lnTo>
                  <a:lnTo>
                    <a:pt x="44" y="41"/>
                  </a:lnTo>
                  <a:lnTo>
                    <a:pt x="47" y="40"/>
                  </a:lnTo>
                  <a:lnTo>
                    <a:pt x="50" y="39"/>
                  </a:lnTo>
                  <a:lnTo>
                    <a:pt x="52" y="38"/>
                  </a:lnTo>
                  <a:lnTo>
                    <a:pt x="53" y="35"/>
                  </a:lnTo>
                  <a:lnTo>
                    <a:pt x="54" y="32"/>
                  </a:lnTo>
                  <a:lnTo>
                    <a:pt x="53" y="29"/>
                  </a:lnTo>
                  <a:lnTo>
                    <a:pt x="52" y="26"/>
                  </a:lnTo>
                  <a:lnTo>
                    <a:pt x="51" y="25"/>
                  </a:lnTo>
                  <a:lnTo>
                    <a:pt x="48" y="24"/>
                  </a:lnTo>
                  <a:lnTo>
                    <a:pt x="45" y="23"/>
                  </a:lnTo>
                  <a:lnTo>
                    <a:pt x="43" y="23"/>
                  </a:lnTo>
                  <a:lnTo>
                    <a:pt x="33" y="23"/>
                  </a:lnTo>
                  <a:close/>
                  <a:moveTo>
                    <a:pt x="27" y="19"/>
                  </a:moveTo>
                  <a:lnTo>
                    <a:pt x="43" y="19"/>
                  </a:lnTo>
                  <a:lnTo>
                    <a:pt x="47" y="20"/>
                  </a:lnTo>
                  <a:lnTo>
                    <a:pt x="52" y="20"/>
                  </a:lnTo>
                  <a:lnTo>
                    <a:pt x="54" y="22"/>
                  </a:lnTo>
                  <a:lnTo>
                    <a:pt x="57" y="24"/>
                  </a:lnTo>
                  <a:lnTo>
                    <a:pt x="59" y="28"/>
                  </a:lnTo>
                  <a:lnTo>
                    <a:pt x="59" y="32"/>
                  </a:lnTo>
                  <a:lnTo>
                    <a:pt x="59" y="37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1" y="44"/>
                  </a:lnTo>
                  <a:lnTo>
                    <a:pt x="47" y="44"/>
                  </a:lnTo>
                  <a:lnTo>
                    <a:pt x="61" y="66"/>
                  </a:lnTo>
                  <a:lnTo>
                    <a:pt x="54" y="66"/>
                  </a:lnTo>
                  <a:lnTo>
                    <a:pt x="42" y="46"/>
                  </a:lnTo>
                  <a:lnTo>
                    <a:pt x="33" y="46"/>
                  </a:lnTo>
                  <a:lnTo>
                    <a:pt x="33" y="66"/>
                  </a:lnTo>
                  <a:lnTo>
                    <a:pt x="27" y="66"/>
                  </a:lnTo>
                  <a:lnTo>
                    <a:pt x="27" y="19"/>
                  </a:lnTo>
                  <a:close/>
                  <a:moveTo>
                    <a:pt x="42" y="5"/>
                  </a:moveTo>
                  <a:lnTo>
                    <a:pt x="27" y="8"/>
                  </a:lnTo>
                  <a:lnTo>
                    <a:pt x="16" y="16"/>
                  </a:lnTo>
                  <a:lnTo>
                    <a:pt x="8" y="28"/>
                  </a:lnTo>
                  <a:lnTo>
                    <a:pt x="5" y="42"/>
                  </a:lnTo>
                  <a:lnTo>
                    <a:pt x="8" y="57"/>
                  </a:lnTo>
                  <a:lnTo>
                    <a:pt x="16" y="69"/>
                  </a:lnTo>
                  <a:lnTo>
                    <a:pt x="27" y="77"/>
                  </a:lnTo>
                  <a:lnTo>
                    <a:pt x="42" y="80"/>
                  </a:lnTo>
                  <a:lnTo>
                    <a:pt x="56" y="77"/>
                  </a:lnTo>
                  <a:lnTo>
                    <a:pt x="69" y="69"/>
                  </a:lnTo>
                  <a:lnTo>
                    <a:pt x="77" y="57"/>
                  </a:lnTo>
                  <a:lnTo>
                    <a:pt x="80" y="42"/>
                  </a:lnTo>
                  <a:lnTo>
                    <a:pt x="77" y="28"/>
                  </a:lnTo>
                  <a:lnTo>
                    <a:pt x="69" y="16"/>
                  </a:lnTo>
                  <a:lnTo>
                    <a:pt x="56" y="8"/>
                  </a:lnTo>
                  <a:lnTo>
                    <a:pt x="42" y="5"/>
                  </a:lnTo>
                  <a:close/>
                  <a:moveTo>
                    <a:pt x="42" y="0"/>
                  </a:moveTo>
                  <a:lnTo>
                    <a:pt x="59" y="4"/>
                  </a:lnTo>
                  <a:lnTo>
                    <a:pt x="72" y="13"/>
                  </a:lnTo>
                  <a:lnTo>
                    <a:pt x="81" y="26"/>
                  </a:lnTo>
                  <a:lnTo>
                    <a:pt x="84" y="42"/>
                  </a:lnTo>
                  <a:lnTo>
                    <a:pt x="81" y="59"/>
                  </a:lnTo>
                  <a:lnTo>
                    <a:pt x="72" y="73"/>
                  </a:lnTo>
                  <a:lnTo>
                    <a:pt x="59" y="82"/>
                  </a:lnTo>
                  <a:lnTo>
                    <a:pt x="42" y="84"/>
                  </a:lnTo>
                  <a:lnTo>
                    <a:pt x="29" y="83"/>
                  </a:lnTo>
                  <a:lnTo>
                    <a:pt x="17" y="76"/>
                  </a:lnTo>
                  <a:lnTo>
                    <a:pt x="8" y="67"/>
                  </a:lnTo>
                  <a:lnTo>
                    <a:pt x="2" y="56"/>
                  </a:lnTo>
                  <a:lnTo>
                    <a:pt x="0" y="42"/>
                  </a:lnTo>
                  <a:lnTo>
                    <a:pt x="3" y="26"/>
                  </a:lnTo>
                  <a:lnTo>
                    <a:pt x="12" y="13"/>
                  </a:lnTo>
                  <a:lnTo>
                    <a:pt x="26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61688" y="540371"/>
              <a:ext cx="143571" cy="173771"/>
            </a:xfrm>
            <a:custGeom>
              <a:avLst/>
              <a:gdLst>
                <a:gd name="T0" fmla="*/ 0 w 580"/>
                <a:gd name="T1" fmla="*/ 0 h 703"/>
                <a:gd name="T2" fmla="*/ 40 w 580"/>
                <a:gd name="T3" fmla="*/ 0 h 703"/>
                <a:gd name="T4" fmla="*/ 288 w 580"/>
                <a:gd name="T5" fmla="*/ 660 h 703"/>
                <a:gd name="T6" fmla="*/ 290 w 580"/>
                <a:gd name="T7" fmla="*/ 660 h 703"/>
                <a:gd name="T8" fmla="*/ 540 w 580"/>
                <a:gd name="T9" fmla="*/ 0 h 703"/>
                <a:gd name="T10" fmla="*/ 580 w 580"/>
                <a:gd name="T11" fmla="*/ 0 h 703"/>
                <a:gd name="T12" fmla="*/ 312 w 580"/>
                <a:gd name="T13" fmla="*/ 703 h 703"/>
                <a:gd name="T14" fmla="*/ 265 w 580"/>
                <a:gd name="T15" fmla="*/ 703 h 703"/>
                <a:gd name="T16" fmla="*/ 0 w 580"/>
                <a:gd name="T17" fmla="*/ 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0" h="703">
                  <a:moveTo>
                    <a:pt x="0" y="0"/>
                  </a:moveTo>
                  <a:lnTo>
                    <a:pt x="40" y="0"/>
                  </a:lnTo>
                  <a:lnTo>
                    <a:pt x="288" y="660"/>
                  </a:lnTo>
                  <a:lnTo>
                    <a:pt x="290" y="660"/>
                  </a:lnTo>
                  <a:lnTo>
                    <a:pt x="540" y="0"/>
                  </a:lnTo>
                  <a:lnTo>
                    <a:pt x="580" y="0"/>
                  </a:lnTo>
                  <a:lnTo>
                    <a:pt x="312" y="703"/>
                  </a:lnTo>
                  <a:lnTo>
                    <a:pt x="265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920112" y="544826"/>
              <a:ext cx="14852" cy="169315"/>
            </a:xfrm>
            <a:custGeom>
              <a:avLst/>
              <a:gdLst>
                <a:gd name="T0" fmla="*/ 14 w 61"/>
                <a:gd name="T1" fmla="*/ 225 h 684"/>
                <a:gd name="T2" fmla="*/ 48 w 61"/>
                <a:gd name="T3" fmla="*/ 225 h 684"/>
                <a:gd name="T4" fmla="*/ 48 w 61"/>
                <a:gd name="T5" fmla="*/ 684 h 684"/>
                <a:gd name="T6" fmla="*/ 14 w 61"/>
                <a:gd name="T7" fmla="*/ 684 h 684"/>
                <a:gd name="T8" fmla="*/ 14 w 61"/>
                <a:gd name="T9" fmla="*/ 225 h 684"/>
                <a:gd name="T10" fmla="*/ 30 w 61"/>
                <a:gd name="T11" fmla="*/ 0 h 684"/>
                <a:gd name="T12" fmla="*/ 42 w 61"/>
                <a:gd name="T13" fmla="*/ 4 h 684"/>
                <a:gd name="T14" fmla="*/ 52 w 61"/>
                <a:gd name="T15" fmla="*/ 10 h 684"/>
                <a:gd name="T16" fmla="*/ 59 w 61"/>
                <a:gd name="T17" fmla="*/ 20 h 684"/>
                <a:gd name="T18" fmla="*/ 61 w 61"/>
                <a:gd name="T19" fmla="*/ 33 h 684"/>
                <a:gd name="T20" fmla="*/ 59 w 61"/>
                <a:gd name="T21" fmla="*/ 46 h 684"/>
                <a:gd name="T22" fmla="*/ 52 w 61"/>
                <a:gd name="T23" fmla="*/ 56 h 684"/>
                <a:gd name="T24" fmla="*/ 42 w 61"/>
                <a:gd name="T25" fmla="*/ 63 h 684"/>
                <a:gd name="T26" fmla="*/ 30 w 61"/>
                <a:gd name="T27" fmla="*/ 66 h 684"/>
                <a:gd name="T28" fmla="*/ 19 w 61"/>
                <a:gd name="T29" fmla="*/ 63 h 684"/>
                <a:gd name="T30" fmla="*/ 9 w 61"/>
                <a:gd name="T31" fmla="*/ 56 h 684"/>
                <a:gd name="T32" fmla="*/ 2 w 61"/>
                <a:gd name="T33" fmla="*/ 46 h 684"/>
                <a:gd name="T34" fmla="*/ 0 w 61"/>
                <a:gd name="T35" fmla="*/ 33 h 684"/>
                <a:gd name="T36" fmla="*/ 2 w 61"/>
                <a:gd name="T37" fmla="*/ 20 h 684"/>
                <a:gd name="T38" fmla="*/ 9 w 61"/>
                <a:gd name="T39" fmla="*/ 10 h 684"/>
                <a:gd name="T40" fmla="*/ 19 w 61"/>
                <a:gd name="T41" fmla="*/ 4 h 684"/>
                <a:gd name="T42" fmla="*/ 30 w 61"/>
                <a:gd name="T4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684">
                  <a:moveTo>
                    <a:pt x="14" y="225"/>
                  </a:moveTo>
                  <a:lnTo>
                    <a:pt x="48" y="225"/>
                  </a:lnTo>
                  <a:lnTo>
                    <a:pt x="48" y="684"/>
                  </a:lnTo>
                  <a:lnTo>
                    <a:pt x="14" y="684"/>
                  </a:lnTo>
                  <a:lnTo>
                    <a:pt x="14" y="225"/>
                  </a:lnTo>
                  <a:close/>
                  <a:moveTo>
                    <a:pt x="30" y="0"/>
                  </a:moveTo>
                  <a:lnTo>
                    <a:pt x="42" y="4"/>
                  </a:lnTo>
                  <a:lnTo>
                    <a:pt x="52" y="10"/>
                  </a:lnTo>
                  <a:lnTo>
                    <a:pt x="59" y="20"/>
                  </a:lnTo>
                  <a:lnTo>
                    <a:pt x="61" y="33"/>
                  </a:lnTo>
                  <a:lnTo>
                    <a:pt x="59" y="46"/>
                  </a:lnTo>
                  <a:lnTo>
                    <a:pt x="52" y="56"/>
                  </a:lnTo>
                  <a:lnTo>
                    <a:pt x="42" y="63"/>
                  </a:lnTo>
                  <a:lnTo>
                    <a:pt x="30" y="66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961203" y="600770"/>
              <a:ext cx="99015" cy="172780"/>
            </a:xfrm>
            <a:custGeom>
              <a:avLst/>
              <a:gdLst>
                <a:gd name="T0" fmla="*/ 0 w 400"/>
                <a:gd name="T1" fmla="*/ 0 h 699"/>
                <a:gd name="T2" fmla="*/ 39 w 400"/>
                <a:gd name="T3" fmla="*/ 0 h 699"/>
                <a:gd name="T4" fmla="*/ 204 w 400"/>
                <a:gd name="T5" fmla="*/ 429 h 699"/>
                <a:gd name="T6" fmla="*/ 360 w 400"/>
                <a:gd name="T7" fmla="*/ 0 h 699"/>
                <a:gd name="T8" fmla="*/ 400 w 400"/>
                <a:gd name="T9" fmla="*/ 0 h 699"/>
                <a:gd name="T10" fmla="*/ 171 w 400"/>
                <a:gd name="T11" fmla="*/ 601 h 699"/>
                <a:gd name="T12" fmla="*/ 160 w 400"/>
                <a:gd name="T13" fmla="*/ 626 h 699"/>
                <a:gd name="T14" fmla="*/ 148 w 400"/>
                <a:gd name="T15" fmla="*/ 647 h 699"/>
                <a:gd name="T16" fmla="*/ 133 w 400"/>
                <a:gd name="T17" fmla="*/ 665 h 699"/>
                <a:gd name="T18" fmla="*/ 118 w 400"/>
                <a:gd name="T19" fmla="*/ 680 h 699"/>
                <a:gd name="T20" fmla="*/ 97 w 400"/>
                <a:gd name="T21" fmla="*/ 690 h 699"/>
                <a:gd name="T22" fmla="*/ 76 w 400"/>
                <a:gd name="T23" fmla="*/ 697 h 699"/>
                <a:gd name="T24" fmla="*/ 50 w 400"/>
                <a:gd name="T25" fmla="*/ 699 h 699"/>
                <a:gd name="T26" fmla="*/ 34 w 400"/>
                <a:gd name="T27" fmla="*/ 698 h 699"/>
                <a:gd name="T28" fmla="*/ 19 w 400"/>
                <a:gd name="T29" fmla="*/ 697 h 699"/>
                <a:gd name="T30" fmla="*/ 4 w 400"/>
                <a:gd name="T31" fmla="*/ 693 h 699"/>
                <a:gd name="T32" fmla="*/ 10 w 400"/>
                <a:gd name="T33" fmla="*/ 661 h 699"/>
                <a:gd name="T34" fmla="*/ 29 w 400"/>
                <a:gd name="T35" fmla="*/ 665 h 699"/>
                <a:gd name="T36" fmla="*/ 50 w 400"/>
                <a:gd name="T37" fmla="*/ 667 h 699"/>
                <a:gd name="T38" fmla="*/ 71 w 400"/>
                <a:gd name="T39" fmla="*/ 665 h 699"/>
                <a:gd name="T40" fmla="*/ 88 w 400"/>
                <a:gd name="T41" fmla="*/ 658 h 699"/>
                <a:gd name="T42" fmla="*/ 104 w 400"/>
                <a:gd name="T43" fmla="*/ 647 h 699"/>
                <a:gd name="T44" fmla="*/ 116 w 400"/>
                <a:gd name="T45" fmla="*/ 634 h 699"/>
                <a:gd name="T46" fmla="*/ 126 w 400"/>
                <a:gd name="T47" fmla="*/ 618 h 699"/>
                <a:gd name="T48" fmla="*/ 135 w 400"/>
                <a:gd name="T49" fmla="*/ 600 h 699"/>
                <a:gd name="T50" fmla="*/ 143 w 400"/>
                <a:gd name="T51" fmla="*/ 581 h 699"/>
                <a:gd name="T52" fmla="*/ 185 w 400"/>
                <a:gd name="T53" fmla="*/ 468 h 699"/>
                <a:gd name="T54" fmla="*/ 0 w 400"/>
                <a:gd name="T55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0" h="699">
                  <a:moveTo>
                    <a:pt x="0" y="0"/>
                  </a:moveTo>
                  <a:lnTo>
                    <a:pt x="39" y="0"/>
                  </a:lnTo>
                  <a:lnTo>
                    <a:pt x="204" y="429"/>
                  </a:lnTo>
                  <a:lnTo>
                    <a:pt x="360" y="0"/>
                  </a:lnTo>
                  <a:lnTo>
                    <a:pt x="400" y="0"/>
                  </a:lnTo>
                  <a:lnTo>
                    <a:pt x="171" y="601"/>
                  </a:lnTo>
                  <a:lnTo>
                    <a:pt x="160" y="626"/>
                  </a:lnTo>
                  <a:lnTo>
                    <a:pt x="148" y="647"/>
                  </a:lnTo>
                  <a:lnTo>
                    <a:pt x="133" y="665"/>
                  </a:lnTo>
                  <a:lnTo>
                    <a:pt x="118" y="680"/>
                  </a:lnTo>
                  <a:lnTo>
                    <a:pt x="97" y="690"/>
                  </a:lnTo>
                  <a:lnTo>
                    <a:pt x="76" y="697"/>
                  </a:lnTo>
                  <a:lnTo>
                    <a:pt x="50" y="699"/>
                  </a:lnTo>
                  <a:lnTo>
                    <a:pt x="34" y="698"/>
                  </a:lnTo>
                  <a:lnTo>
                    <a:pt x="19" y="697"/>
                  </a:lnTo>
                  <a:lnTo>
                    <a:pt x="4" y="693"/>
                  </a:lnTo>
                  <a:lnTo>
                    <a:pt x="10" y="661"/>
                  </a:lnTo>
                  <a:lnTo>
                    <a:pt x="29" y="665"/>
                  </a:lnTo>
                  <a:lnTo>
                    <a:pt x="50" y="667"/>
                  </a:lnTo>
                  <a:lnTo>
                    <a:pt x="71" y="665"/>
                  </a:lnTo>
                  <a:lnTo>
                    <a:pt x="88" y="658"/>
                  </a:lnTo>
                  <a:lnTo>
                    <a:pt x="104" y="647"/>
                  </a:lnTo>
                  <a:lnTo>
                    <a:pt x="116" y="634"/>
                  </a:lnTo>
                  <a:lnTo>
                    <a:pt x="126" y="618"/>
                  </a:lnTo>
                  <a:lnTo>
                    <a:pt x="135" y="600"/>
                  </a:lnTo>
                  <a:lnTo>
                    <a:pt x="143" y="581"/>
                  </a:lnTo>
                  <a:lnTo>
                    <a:pt x="185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1073584" y="596809"/>
              <a:ext cx="91589" cy="120798"/>
            </a:xfrm>
            <a:custGeom>
              <a:avLst/>
              <a:gdLst>
                <a:gd name="T0" fmla="*/ 248 w 370"/>
                <a:gd name="T1" fmla="*/ 230 h 487"/>
                <a:gd name="T2" fmla="*/ 197 w 370"/>
                <a:gd name="T3" fmla="*/ 232 h 487"/>
                <a:gd name="T4" fmla="*/ 149 w 370"/>
                <a:gd name="T5" fmla="*/ 240 h 487"/>
                <a:gd name="T6" fmla="*/ 105 w 370"/>
                <a:gd name="T7" fmla="*/ 254 h 487"/>
                <a:gd name="T8" fmla="*/ 69 w 370"/>
                <a:gd name="T9" fmla="*/ 276 h 487"/>
                <a:gd name="T10" fmla="*/ 44 w 370"/>
                <a:gd name="T11" fmla="*/ 309 h 487"/>
                <a:gd name="T12" fmla="*/ 35 w 370"/>
                <a:gd name="T13" fmla="*/ 351 h 487"/>
                <a:gd name="T14" fmla="*/ 45 w 370"/>
                <a:gd name="T15" fmla="*/ 396 h 487"/>
                <a:gd name="T16" fmla="*/ 69 w 370"/>
                <a:gd name="T17" fmla="*/ 428 h 487"/>
                <a:gd name="T18" fmla="*/ 104 w 370"/>
                <a:gd name="T19" fmla="*/ 447 h 487"/>
                <a:gd name="T20" fmla="*/ 142 w 370"/>
                <a:gd name="T21" fmla="*/ 456 h 487"/>
                <a:gd name="T22" fmla="*/ 191 w 370"/>
                <a:gd name="T23" fmla="*/ 454 h 487"/>
                <a:gd name="T24" fmla="*/ 243 w 370"/>
                <a:gd name="T25" fmla="*/ 436 h 487"/>
                <a:gd name="T26" fmla="*/ 281 w 370"/>
                <a:gd name="T27" fmla="*/ 404 h 487"/>
                <a:gd name="T28" fmla="*/ 307 w 370"/>
                <a:gd name="T29" fmla="*/ 360 h 487"/>
                <a:gd name="T30" fmla="*/ 323 w 370"/>
                <a:gd name="T31" fmla="*/ 310 h 487"/>
                <a:gd name="T32" fmla="*/ 327 w 370"/>
                <a:gd name="T33" fmla="*/ 256 h 487"/>
                <a:gd name="T34" fmla="*/ 271 w 370"/>
                <a:gd name="T35" fmla="*/ 229 h 487"/>
                <a:gd name="T36" fmla="*/ 219 w 370"/>
                <a:gd name="T37" fmla="*/ 2 h 487"/>
                <a:gd name="T38" fmla="*/ 272 w 370"/>
                <a:gd name="T39" fmla="*/ 14 h 487"/>
                <a:gd name="T40" fmla="*/ 314 w 370"/>
                <a:gd name="T41" fmla="*/ 42 h 487"/>
                <a:gd name="T42" fmla="*/ 344 w 370"/>
                <a:gd name="T43" fmla="*/ 82 h 487"/>
                <a:gd name="T44" fmla="*/ 360 w 370"/>
                <a:gd name="T45" fmla="*/ 136 h 487"/>
                <a:gd name="T46" fmla="*/ 362 w 370"/>
                <a:gd name="T47" fmla="*/ 371 h 487"/>
                <a:gd name="T48" fmla="*/ 364 w 370"/>
                <a:gd name="T49" fmla="*/ 426 h 487"/>
                <a:gd name="T50" fmla="*/ 370 w 370"/>
                <a:gd name="T51" fmla="*/ 473 h 487"/>
                <a:gd name="T52" fmla="*/ 334 w 370"/>
                <a:gd name="T53" fmla="*/ 456 h 487"/>
                <a:gd name="T54" fmla="*/ 331 w 370"/>
                <a:gd name="T55" fmla="*/ 413 h 487"/>
                <a:gd name="T56" fmla="*/ 330 w 370"/>
                <a:gd name="T57" fmla="*/ 375 h 487"/>
                <a:gd name="T58" fmla="*/ 313 w 370"/>
                <a:gd name="T59" fmla="*/ 402 h 487"/>
                <a:gd name="T60" fmla="*/ 278 w 370"/>
                <a:gd name="T61" fmla="*/ 444 h 487"/>
                <a:gd name="T62" fmla="*/ 233 w 370"/>
                <a:gd name="T63" fmla="*/ 472 h 487"/>
                <a:gd name="T64" fmla="*/ 181 w 370"/>
                <a:gd name="T65" fmla="*/ 484 h 487"/>
                <a:gd name="T66" fmla="*/ 133 w 370"/>
                <a:gd name="T67" fmla="*/ 485 h 487"/>
                <a:gd name="T68" fmla="*/ 89 w 370"/>
                <a:gd name="T69" fmla="*/ 475 h 487"/>
                <a:gd name="T70" fmla="*/ 50 w 370"/>
                <a:gd name="T71" fmla="*/ 455 h 487"/>
                <a:gd name="T72" fmla="*/ 19 w 370"/>
                <a:gd name="T73" fmla="*/ 422 h 487"/>
                <a:gd name="T74" fmla="*/ 3 w 370"/>
                <a:gd name="T75" fmla="*/ 378 h 487"/>
                <a:gd name="T76" fmla="*/ 3 w 370"/>
                <a:gd name="T77" fmla="*/ 325 h 487"/>
                <a:gd name="T78" fmla="*/ 18 w 370"/>
                <a:gd name="T79" fmla="*/ 281 h 487"/>
                <a:gd name="T80" fmla="*/ 49 w 370"/>
                <a:gd name="T81" fmla="*/ 249 h 487"/>
                <a:gd name="T82" fmla="*/ 88 w 370"/>
                <a:gd name="T83" fmla="*/ 226 h 487"/>
                <a:gd name="T84" fmla="*/ 135 w 370"/>
                <a:gd name="T85" fmla="*/ 212 h 487"/>
                <a:gd name="T86" fmla="*/ 186 w 370"/>
                <a:gd name="T87" fmla="*/ 204 h 487"/>
                <a:gd name="T88" fmla="*/ 236 w 370"/>
                <a:gd name="T89" fmla="*/ 200 h 487"/>
                <a:gd name="T90" fmla="*/ 327 w 370"/>
                <a:gd name="T91" fmla="*/ 200 h 487"/>
                <a:gd name="T92" fmla="*/ 325 w 370"/>
                <a:gd name="T93" fmla="*/ 141 h 487"/>
                <a:gd name="T94" fmla="*/ 309 w 370"/>
                <a:gd name="T95" fmla="*/ 92 h 487"/>
                <a:gd name="T96" fmla="*/ 280 w 370"/>
                <a:gd name="T97" fmla="*/ 57 h 487"/>
                <a:gd name="T98" fmla="*/ 240 w 370"/>
                <a:gd name="T99" fmla="*/ 38 h 487"/>
                <a:gd name="T100" fmla="*/ 187 w 370"/>
                <a:gd name="T101" fmla="*/ 31 h 487"/>
                <a:gd name="T102" fmla="*/ 125 w 370"/>
                <a:gd name="T103" fmla="*/ 42 h 487"/>
                <a:gd name="T104" fmla="*/ 71 w 370"/>
                <a:gd name="T105" fmla="*/ 67 h 487"/>
                <a:gd name="T106" fmla="*/ 28 w 370"/>
                <a:gd name="T107" fmla="*/ 60 h 487"/>
                <a:gd name="T108" fmla="*/ 86 w 370"/>
                <a:gd name="T109" fmla="*/ 23 h 487"/>
                <a:gd name="T110" fmla="*/ 153 w 370"/>
                <a:gd name="T111" fmla="*/ 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0" h="487">
                  <a:moveTo>
                    <a:pt x="271" y="229"/>
                  </a:moveTo>
                  <a:lnTo>
                    <a:pt x="248" y="230"/>
                  </a:lnTo>
                  <a:lnTo>
                    <a:pt x="223" y="231"/>
                  </a:lnTo>
                  <a:lnTo>
                    <a:pt x="197" y="232"/>
                  </a:lnTo>
                  <a:lnTo>
                    <a:pt x="172" y="235"/>
                  </a:lnTo>
                  <a:lnTo>
                    <a:pt x="149" y="240"/>
                  </a:lnTo>
                  <a:lnTo>
                    <a:pt x="126" y="247"/>
                  </a:lnTo>
                  <a:lnTo>
                    <a:pt x="105" y="254"/>
                  </a:lnTo>
                  <a:lnTo>
                    <a:pt x="86" y="263"/>
                  </a:lnTo>
                  <a:lnTo>
                    <a:pt x="69" y="276"/>
                  </a:lnTo>
                  <a:lnTo>
                    <a:pt x="54" y="291"/>
                  </a:lnTo>
                  <a:lnTo>
                    <a:pt x="44" y="309"/>
                  </a:lnTo>
                  <a:lnTo>
                    <a:pt x="37" y="328"/>
                  </a:lnTo>
                  <a:lnTo>
                    <a:pt x="35" y="351"/>
                  </a:lnTo>
                  <a:lnTo>
                    <a:pt x="39" y="375"/>
                  </a:lnTo>
                  <a:lnTo>
                    <a:pt x="45" y="396"/>
                  </a:lnTo>
                  <a:lnTo>
                    <a:pt x="55" y="413"/>
                  </a:lnTo>
                  <a:lnTo>
                    <a:pt x="69" y="428"/>
                  </a:lnTo>
                  <a:lnTo>
                    <a:pt x="86" y="438"/>
                  </a:lnTo>
                  <a:lnTo>
                    <a:pt x="104" y="447"/>
                  </a:lnTo>
                  <a:lnTo>
                    <a:pt x="123" y="453"/>
                  </a:lnTo>
                  <a:lnTo>
                    <a:pt x="142" y="456"/>
                  </a:lnTo>
                  <a:lnTo>
                    <a:pt x="161" y="456"/>
                  </a:lnTo>
                  <a:lnTo>
                    <a:pt x="191" y="454"/>
                  </a:lnTo>
                  <a:lnTo>
                    <a:pt x="219" y="447"/>
                  </a:lnTo>
                  <a:lnTo>
                    <a:pt x="243" y="436"/>
                  </a:lnTo>
                  <a:lnTo>
                    <a:pt x="264" y="421"/>
                  </a:lnTo>
                  <a:lnTo>
                    <a:pt x="281" y="404"/>
                  </a:lnTo>
                  <a:lnTo>
                    <a:pt x="296" y="383"/>
                  </a:lnTo>
                  <a:lnTo>
                    <a:pt x="307" y="360"/>
                  </a:lnTo>
                  <a:lnTo>
                    <a:pt x="316" y="336"/>
                  </a:lnTo>
                  <a:lnTo>
                    <a:pt x="323" y="310"/>
                  </a:lnTo>
                  <a:lnTo>
                    <a:pt x="326" y="283"/>
                  </a:lnTo>
                  <a:lnTo>
                    <a:pt x="327" y="256"/>
                  </a:lnTo>
                  <a:lnTo>
                    <a:pt x="327" y="229"/>
                  </a:lnTo>
                  <a:lnTo>
                    <a:pt x="271" y="229"/>
                  </a:lnTo>
                  <a:close/>
                  <a:moveTo>
                    <a:pt x="189" y="0"/>
                  </a:moveTo>
                  <a:lnTo>
                    <a:pt x="219" y="2"/>
                  </a:lnTo>
                  <a:lnTo>
                    <a:pt x="246" y="7"/>
                  </a:lnTo>
                  <a:lnTo>
                    <a:pt x="272" y="14"/>
                  </a:lnTo>
                  <a:lnTo>
                    <a:pt x="295" y="27"/>
                  </a:lnTo>
                  <a:lnTo>
                    <a:pt x="314" y="42"/>
                  </a:lnTo>
                  <a:lnTo>
                    <a:pt x="331" y="60"/>
                  </a:lnTo>
                  <a:lnTo>
                    <a:pt x="344" y="82"/>
                  </a:lnTo>
                  <a:lnTo>
                    <a:pt x="353" y="107"/>
                  </a:lnTo>
                  <a:lnTo>
                    <a:pt x="360" y="136"/>
                  </a:lnTo>
                  <a:lnTo>
                    <a:pt x="362" y="169"/>
                  </a:lnTo>
                  <a:lnTo>
                    <a:pt x="362" y="371"/>
                  </a:lnTo>
                  <a:lnTo>
                    <a:pt x="362" y="398"/>
                  </a:lnTo>
                  <a:lnTo>
                    <a:pt x="364" y="426"/>
                  </a:lnTo>
                  <a:lnTo>
                    <a:pt x="367" y="452"/>
                  </a:lnTo>
                  <a:lnTo>
                    <a:pt x="370" y="473"/>
                  </a:lnTo>
                  <a:lnTo>
                    <a:pt x="336" y="473"/>
                  </a:lnTo>
                  <a:lnTo>
                    <a:pt x="334" y="456"/>
                  </a:lnTo>
                  <a:lnTo>
                    <a:pt x="332" y="436"/>
                  </a:lnTo>
                  <a:lnTo>
                    <a:pt x="331" y="413"/>
                  </a:lnTo>
                  <a:lnTo>
                    <a:pt x="330" y="393"/>
                  </a:lnTo>
                  <a:lnTo>
                    <a:pt x="330" y="375"/>
                  </a:lnTo>
                  <a:lnTo>
                    <a:pt x="326" y="375"/>
                  </a:lnTo>
                  <a:lnTo>
                    <a:pt x="313" y="402"/>
                  </a:lnTo>
                  <a:lnTo>
                    <a:pt x="297" y="425"/>
                  </a:lnTo>
                  <a:lnTo>
                    <a:pt x="278" y="444"/>
                  </a:lnTo>
                  <a:lnTo>
                    <a:pt x="257" y="460"/>
                  </a:lnTo>
                  <a:lnTo>
                    <a:pt x="233" y="472"/>
                  </a:lnTo>
                  <a:lnTo>
                    <a:pt x="208" y="480"/>
                  </a:lnTo>
                  <a:lnTo>
                    <a:pt x="181" y="484"/>
                  </a:lnTo>
                  <a:lnTo>
                    <a:pt x="154" y="487"/>
                  </a:lnTo>
                  <a:lnTo>
                    <a:pt x="133" y="485"/>
                  </a:lnTo>
                  <a:lnTo>
                    <a:pt x="110" y="482"/>
                  </a:lnTo>
                  <a:lnTo>
                    <a:pt x="89" y="475"/>
                  </a:lnTo>
                  <a:lnTo>
                    <a:pt x="69" y="466"/>
                  </a:lnTo>
                  <a:lnTo>
                    <a:pt x="50" y="455"/>
                  </a:lnTo>
                  <a:lnTo>
                    <a:pt x="33" y="440"/>
                  </a:lnTo>
                  <a:lnTo>
                    <a:pt x="19" y="422"/>
                  </a:lnTo>
                  <a:lnTo>
                    <a:pt x="9" y="402"/>
                  </a:lnTo>
                  <a:lnTo>
                    <a:pt x="3" y="378"/>
                  </a:lnTo>
                  <a:lnTo>
                    <a:pt x="0" y="352"/>
                  </a:lnTo>
                  <a:lnTo>
                    <a:pt x="3" y="325"/>
                  </a:lnTo>
                  <a:lnTo>
                    <a:pt x="8" y="302"/>
                  </a:lnTo>
                  <a:lnTo>
                    <a:pt x="18" y="281"/>
                  </a:lnTo>
                  <a:lnTo>
                    <a:pt x="32" y="265"/>
                  </a:lnTo>
                  <a:lnTo>
                    <a:pt x="49" y="249"/>
                  </a:lnTo>
                  <a:lnTo>
                    <a:pt x="67" y="236"/>
                  </a:lnTo>
                  <a:lnTo>
                    <a:pt x="88" y="226"/>
                  </a:lnTo>
                  <a:lnTo>
                    <a:pt x="110" y="218"/>
                  </a:lnTo>
                  <a:lnTo>
                    <a:pt x="135" y="212"/>
                  </a:lnTo>
                  <a:lnTo>
                    <a:pt x="160" y="207"/>
                  </a:lnTo>
                  <a:lnTo>
                    <a:pt x="186" y="204"/>
                  </a:lnTo>
                  <a:lnTo>
                    <a:pt x="212" y="202"/>
                  </a:lnTo>
                  <a:lnTo>
                    <a:pt x="236" y="200"/>
                  </a:lnTo>
                  <a:lnTo>
                    <a:pt x="262" y="200"/>
                  </a:lnTo>
                  <a:lnTo>
                    <a:pt x="327" y="200"/>
                  </a:lnTo>
                  <a:lnTo>
                    <a:pt x="327" y="170"/>
                  </a:lnTo>
                  <a:lnTo>
                    <a:pt x="325" y="141"/>
                  </a:lnTo>
                  <a:lnTo>
                    <a:pt x="319" y="115"/>
                  </a:lnTo>
                  <a:lnTo>
                    <a:pt x="309" y="92"/>
                  </a:lnTo>
                  <a:lnTo>
                    <a:pt x="297" y="73"/>
                  </a:lnTo>
                  <a:lnTo>
                    <a:pt x="280" y="57"/>
                  </a:lnTo>
                  <a:lnTo>
                    <a:pt x="261" y="46"/>
                  </a:lnTo>
                  <a:lnTo>
                    <a:pt x="240" y="38"/>
                  </a:lnTo>
                  <a:lnTo>
                    <a:pt x="215" y="33"/>
                  </a:lnTo>
                  <a:lnTo>
                    <a:pt x="187" y="31"/>
                  </a:lnTo>
                  <a:lnTo>
                    <a:pt x="155" y="34"/>
                  </a:lnTo>
                  <a:lnTo>
                    <a:pt x="125" y="42"/>
                  </a:lnTo>
                  <a:lnTo>
                    <a:pt x="97" y="53"/>
                  </a:lnTo>
                  <a:lnTo>
                    <a:pt x="71" y="67"/>
                  </a:lnTo>
                  <a:lnTo>
                    <a:pt x="49" y="85"/>
                  </a:lnTo>
                  <a:lnTo>
                    <a:pt x="28" y="60"/>
                  </a:lnTo>
                  <a:lnTo>
                    <a:pt x="55" y="39"/>
                  </a:lnTo>
                  <a:lnTo>
                    <a:pt x="86" y="23"/>
                  </a:lnTo>
                  <a:lnTo>
                    <a:pt x="118" y="11"/>
                  </a:lnTo>
                  <a:lnTo>
                    <a:pt x="153" y="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1163688" y="596809"/>
              <a:ext cx="29209" cy="14852"/>
            </a:xfrm>
            <a:custGeom>
              <a:avLst/>
              <a:gdLst>
                <a:gd name="T0" fmla="*/ 58 w 118"/>
                <a:gd name="T1" fmla="*/ 0 h 61"/>
                <a:gd name="T2" fmla="*/ 66 w 118"/>
                <a:gd name="T3" fmla="*/ 0 h 61"/>
                <a:gd name="T4" fmla="*/ 88 w 118"/>
                <a:gd name="T5" fmla="*/ 53 h 61"/>
                <a:gd name="T6" fmla="*/ 110 w 118"/>
                <a:gd name="T7" fmla="*/ 0 h 61"/>
                <a:gd name="T8" fmla="*/ 118 w 118"/>
                <a:gd name="T9" fmla="*/ 0 h 61"/>
                <a:gd name="T10" fmla="*/ 118 w 118"/>
                <a:gd name="T11" fmla="*/ 61 h 61"/>
                <a:gd name="T12" fmla="*/ 113 w 118"/>
                <a:gd name="T13" fmla="*/ 61 h 61"/>
                <a:gd name="T14" fmla="*/ 113 w 118"/>
                <a:gd name="T15" fmla="*/ 5 h 61"/>
                <a:gd name="T16" fmla="*/ 113 w 118"/>
                <a:gd name="T17" fmla="*/ 5 h 61"/>
                <a:gd name="T18" fmla="*/ 89 w 118"/>
                <a:gd name="T19" fmla="*/ 61 h 61"/>
                <a:gd name="T20" fmla="*/ 86 w 118"/>
                <a:gd name="T21" fmla="*/ 61 h 61"/>
                <a:gd name="T22" fmla="*/ 64 w 118"/>
                <a:gd name="T23" fmla="*/ 5 h 61"/>
                <a:gd name="T24" fmla="*/ 64 w 118"/>
                <a:gd name="T25" fmla="*/ 5 h 61"/>
                <a:gd name="T26" fmla="*/ 64 w 118"/>
                <a:gd name="T27" fmla="*/ 61 h 61"/>
                <a:gd name="T28" fmla="*/ 58 w 118"/>
                <a:gd name="T29" fmla="*/ 61 h 61"/>
                <a:gd name="T30" fmla="*/ 58 w 118"/>
                <a:gd name="T31" fmla="*/ 0 h 61"/>
                <a:gd name="T32" fmla="*/ 0 w 118"/>
                <a:gd name="T33" fmla="*/ 0 h 61"/>
                <a:gd name="T34" fmla="*/ 44 w 118"/>
                <a:gd name="T35" fmla="*/ 0 h 61"/>
                <a:gd name="T36" fmla="*/ 44 w 118"/>
                <a:gd name="T37" fmla="*/ 4 h 61"/>
                <a:gd name="T38" fmla="*/ 24 w 118"/>
                <a:gd name="T39" fmla="*/ 4 h 61"/>
                <a:gd name="T40" fmla="*/ 24 w 118"/>
                <a:gd name="T41" fmla="*/ 61 h 61"/>
                <a:gd name="T42" fmla="*/ 20 w 118"/>
                <a:gd name="T43" fmla="*/ 61 h 61"/>
                <a:gd name="T44" fmla="*/ 20 w 118"/>
                <a:gd name="T45" fmla="*/ 4 h 61"/>
                <a:gd name="T46" fmla="*/ 0 w 118"/>
                <a:gd name="T47" fmla="*/ 4 h 61"/>
                <a:gd name="T48" fmla="*/ 0 w 118"/>
                <a:gd name="T4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61">
                  <a:moveTo>
                    <a:pt x="58" y="0"/>
                  </a:moveTo>
                  <a:lnTo>
                    <a:pt x="66" y="0"/>
                  </a:lnTo>
                  <a:lnTo>
                    <a:pt x="88" y="53"/>
                  </a:lnTo>
                  <a:lnTo>
                    <a:pt x="110" y="0"/>
                  </a:lnTo>
                  <a:lnTo>
                    <a:pt x="118" y="0"/>
                  </a:lnTo>
                  <a:lnTo>
                    <a:pt x="118" y="61"/>
                  </a:lnTo>
                  <a:lnTo>
                    <a:pt x="113" y="61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89" y="61"/>
                  </a:lnTo>
                  <a:lnTo>
                    <a:pt x="86" y="61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8" y="0"/>
                  </a:lnTo>
                  <a:close/>
                  <a:moveTo>
                    <a:pt x="0" y="0"/>
                  </a:moveTo>
                  <a:lnTo>
                    <a:pt x="44" y="0"/>
                  </a:lnTo>
                  <a:lnTo>
                    <a:pt x="44" y="4"/>
                  </a:lnTo>
                  <a:lnTo>
                    <a:pt x="24" y="4"/>
                  </a:lnTo>
                  <a:lnTo>
                    <a:pt x="24" y="61"/>
                  </a:lnTo>
                  <a:lnTo>
                    <a:pt x="20" y="61"/>
                  </a:lnTo>
                  <a:lnTo>
                    <a:pt x="2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514647" y="137381"/>
            <a:ext cx="442595" cy="290113"/>
            <a:chOff x="3857626" y="1555751"/>
            <a:chExt cx="1419225" cy="930275"/>
          </a:xfrm>
          <a:solidFill>
            <a:schemeClr val="bg1"/>
          </a:solidFill>
        </p:grpSpPr>
        <p:sp>
          <p:nvSpPr>
            <p:cNvPr id="21" name="Freeform 28"/>
            <p:cNvSpPr>
              <a:spLocks/>
            </p:cNvSpPr>
            <p:nvPr userDrawn="1"/>
          </p:nvSpPr>
          <p:spPr bwMode="auto">
            <a:xfrm>
              <a:off x="3857626" y="1555751"/>
              <a:ext cx="1416050" cy="930275"/>
            </a:xfrm>
            <a:custGeom>
              <a:avLst/>
              <a:gdLst>
                <a:gd name="T0" fmla="*/ 902 w 1784"/>
                <a:gd name="T1" fmla="*/ 27 h 1172"/>
                <a:gd name="T2" fmla="*/ 1076 w 1784"/>
                <a:gd name="T3" fmla="*/ 141 h 1172"/>
                <a:gd name="T4" fmla="*/ 1087 w 1784"/>
                <a:gd name="T5" fmla="*/ 187 h 1172"/>
                <a:gd name="T6" fmla="*/ 1044 w 1784"/>
                <a:gd name="T7" fmla="*/ 218 h 1172"/>
                <a:gd name="T8" fmla="*/ 1009 w 1784"/>
                <a:gd name="T9" fmla="*/ 202 h 1172"/>
                <a:gd name="T10" fmla="*/ 889 w 1784"/>
                <a:gd name="T11" fmla="*/ 120 h 1172"/>
                <a:gd name="T12" fmla="*/ 695 w 1784"/>
                <a:gd name="T13" fmla="*/ 94 h 1172"/>
                <a:gd name="T14" fmla="*/ 520 w 1784"/>
                <a:gd name="T15" fmla="*/ 168 h 1172"/>
                <a:gd name="T16" fmla="*/ 406 w 1784"/>
                <a:gd name="T17" fmla="*/ 317 h 1172"/>
                <a:gd name="T18" fmla="*/ 378 w 1784"/>
                <a:gd name="T19" fmla="*/ 491 h 1172"/>
                <a:gd name="T20" fmla="*/ 298 w 1784"/>
                <a:gd name="T21" fmla="*/ 580 h 1172"/>
                <a:gd name="T22" fmla="*/ 163 w 1784"/>
                <a:gd name="T23" fmla="*/ 651 h 1172"/>
                <a:gd name="T24" fmla="*/ 93 w 1784"/>
                <a:gd name="T25" fmla="*/ 788 h 1172"/>
                <a:gd name="T26" fmla="*/ 118 w 1784"/>
                <a:gd name="T27" fmla="*/ 944 h 1172"/>
                <a:gd name="T28" fmla="*/ 227 w 1784"/>
                <a:gd name="T29" fmla="*/ 1052 h 1172"/>
                <a:gd name="T30" fmla="*/ 356 w 1784"/>
                <a:gd name="T31" fmla="*/ 1081 h 1172"/>
                <a:gd name="T32" fmla="*/ 1482 w 1784"/>
                <a:gd name="T33" fmla="*/ 1077 h 1172"/>
                <a:gd name="T34" fmla="*/ 1619 w 1784"/>
                <a:gd name="T35" fmla="*/ 1006 h 1172"/>
                <a:gd name="T36" fmla="*/ 1690 w 1784"/>
                <a:gd name="T37" fmla="*/ 869 h 1172"/>
                <a:gd name="T38" fmla="*/ 1670 w 1784"/>
                <a:gd name="T39" fmla="*/ 720 h 1172"/>
                <a:gd name="T40" fmla="*/ 1575 w 1784"/>
                <a:gd name="T41" fmla="*/ 614 h 1172"/>
                <a:gd name="T42" fmla="*/ 1421 w 1784"/>
                <a:gd name="T43" fmla="*/ 571 h 1172"/>
                <a:gd name="T44" fmla="*/ 1434 w 1784"/>
                <a:gd name="T45" fmla="*/ 458 h 1172"/>
                <a:gd name="T46" fmla="*/ 1393 w 1784"/>
                <a:gd name="T47" fmla="*/ 380 h 1172"/>
                <a:gd name="T48" fmla="*/ 1339 w 1784"/>
                <a:gd name="T49" fmla="*/ 345 h 1172"/>
                <a:gd name="T50" fmla="*/ 1256 w 1784"/>
                <a:gd name="T51" fmla="*/ 336 h 1172"/>
                <a:gd name="T52" fmla="*/ 1182 w 1784"/>
                <a:gd name="T53" fmla="*/ 370 h 1172"/>
                <a:gd name="T54" fmla="*/ 1154 w 1784"/>
                <a:gd name="T55" fmla="*/ 402 h 1172"/>
                <a:gd name="T56" fmla="*/ 1144 w 1784"/>
                <a:gd name="T57" fmla="*/ 420 h 1172"/>
                <a:gd name="T58" fmla="*/ 900 w 1784"/>
                <a:gd name="T59" fmla="*/ 953 h 1172"/>
                <a:gd name="T60" fmla="*/ 857 w 1784"/>
                <a:gd name="T61" fmla="*/ 957 h 1172"/>
                <a:gd name="T62" fmla="*/ 640 w 1784"/>
                <a:gd name="T63" fmla="*/ 494 h 1172"/>
                <a:gd name="T64" fmla="*/ 652 w 1784"/>
                <a:gd name="T65" fmla="*/ 442 h 1172"/>
                <a:gd name="T66" fmla="*/ 704 w 1784"/>
                <a:gd name="T67" fmla="*/ 436 h 1172"/>
                <a:gd name="T68" fmla="*/ 1057 w 1784"/>
                <a:gd name="T69" fmla="*/ 389 h 1172"/>
                <a:gd name="T70" fmla="*/ 1122 w 1784"/>
                <a:gd name="T71" fmla="*/ 303 h 1172"/>
                <a:gd name="T72" fmla="*/ 1253 w 1784"/>
                <a:gd name="T73" fmla="*/ 246 h 1172"/>
                <a:gd name="T74" fmla="*/ 1262 w 1784"/>
                <a:gd name="T75" fmla="*/ 245 h 1172"/>
                <a:gd name="T76" fmla="*/ 1282 w 1784"/>
                <a:gd name="T77" fmla="*/ 243 h 1172"/>
                <a:gd name="T78" fmla="*/ 1342 w 1784"/>
                <a:gd name="T79" fmla="*/ 250 h 1172"/>
                <a:gd name="T80" fmla="*/ 1452 w 1784"/>
                <a:gd name="T81" fmla="*/ 311 h 1172"/>
                <a:gd name="T82" fmla="*/ 1496 w 1784"/>
                <a:gd name="T83" fmla="*/ 367 h 1172"/>
                <a:gd name="T84" fmla="*/ 1527 w 1784"/>
                <a:gd name="T85" fmla="*/ 487 h 1172"/>
                <a:gd name="T86" fmla="*/ 1648 w 1784"/>
                <a:gd name="T87" fmla="*/ 554 h 1172"/>
                <a:gd name="T88" fmla="*/ 1756 w 1784"/>
                <a:gd name="T89" fmla="*/ 694 h 1172"/>
                <a:gd name="T90" fmla="*/ 1781 w 1784"/>
                <a:gd name="T91" fmla="*/ 874 h 1172"/>
                <a:gd name="T92" fmla="*/ 1712 w 1784"/>
                <a:gd name="T93" fmla="*/ 1038 h 1172"/>
                <a:gd name="T94" fmla="*/ 1574 w 1784"/>
                <a:gd name="T95" fmla="*/ 1145 h 1172"/>
                <a:gd name="T96" fmla="*/ 1424 w 1784"/>
                <a:gd name="T97" fmla="*/ 1172 h 1172"/>
                <a:gd name="T98" fmla="*/ 252 w 1784"/>
                <a:gd name="T99" fmla="*/ 1159 h 1172"/>
                <a:gd name="T100" fmla="*/ 100 w 1784"/>
                <a:gd name="T101" fmla="*/ 1072 h 1172"/>
                <a:gd name="T102" fmla="*/ 12 w 1784"/>
                <a:gd name="T103" fmla="*/ 919 h 1172"/>
                <a:gd name="T104" fmla="*/ 11 w 1784"/>
                <a:gd name="T105" fmla="*/ 739 h 1172"/>
                <a:gd name="T106" fmla="*/ 97 w 1784"/>
                <a:gd name="T107" fmla="*/ 589 h 1172"/>
                <a:gd name="T108" fmla="*/ 243 w 1784"/>
                <a:gd name="T109" fmla="*/ 499 h 1172"/>
                <a:gd name="T110" fmla="*/ 298 w 1784"/>
                <a:gd name="T111" fmla="*/ 355 h 1172"/>
                <a:gd name="T112" fmla="*/ 386 w 1784"/>
                <a:gd name="T113" fmla="*/ 173 h 1172"/>
                <a:gd name="T114" fmla="*/ 544 w 1784"/>
                <a:gd name="T115" fmla="*/ 46 h 1172"/>
                <a:gd name="T116" fmla="*/ 746 w 1784"/>
                <a:gd name="T1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84" h="1172">
                  <a:moveTo>
                    <a:pt x="746" y="0"/>
                  </a:moveTo>
                  <a:lnTo>
                    <a:pt x="800" y="2"/>
                  </a:lnTo>
                  <a:lnTo>
                    <a:pt x="852" y="13"/>
                  </a:lnTo>
                  <a:lnTo>
                    <a:pt x="902" y="27"/>
                  </a:lnTo>
                  <a:lnTo>
                    <a:pt x="951" y="49"/>
                  </a:lnTo>
                  <a:lnTo>
                    <a:pt x="997" y="74"/>
                  </a:lnTo>
                  <a:lnTo>
                    <a:pt x="1038" y="105"/>
                  </a:lnTo>
                  <a:lnTo>
                    <a:pt x="1076" y="141"/>
                  </a:lnTo>
                  <a:lnTo>
                    <a:pt x="1080" y="144"/>
                  </a:lnTo>
                  <a:lnTo>
                    <a:pt x="1087" y="158"/>
                  </a:lnTo>
                  <a:lnTo>
                    <a:pt x="1089" y="173"/>
                  </a:lnTo>
                  <a:lnTo>
                    <a:pt x="1087" y="187"/>
                  </a:lnTo>
                  <a:lnTo>
                    <a:pt x="1081" y="200"/>
                  </a:lnTo>
                  <a:lnTo>
                    <a:pt x="1071" y="209"/>
                  </a:lnTo>
                  <a:lnTo>
                    <a:pt x="1058" y="215"/>
                  </a:lnTo>
                  <a:lnTo>
                    <a:pt x="1044" y="218"/>
                  </a:lnTo>
                  <a:lnTo>
                    <a:pt x="1033" y="216"/>
                  </a:lnTo>
                  <a:lnTo>
                    <a:pt x="1021" y="212"/>
                  </a:lnTo>
                  <a:lnTo>
                    <a:pt x="1012" y="204"/>
                  </a:lnTo>
                  <a:lnTo>
                    <a:pt x="1009" y="202"/>
                  </a:lnTo>
                  <a:lnTo>
                    <a:pt x="1007" y="200"/>
                  </a:lnTo>
                  <a:lnTo>
                    <a:pt x="971" y="168"/>
                  </a:lnTo>
                  <a:lnTo>
                    <a:pt x="931" y="141"/>
                  </a:lnTo>
                  <a:lnTo>
                    <a:pt x="889" y="120"/>
                  </a:lnTo>
                  <a:lnTo>
                    <a:pt x="843" y="104"/>
                  </a:lnTo>
                  <a:lnTo>
                    <a:pt x="796" y="94"/>
                  </a:lnTo>
                  <a:lnTo>
                    <a:pt x="746" y="90"/>
                  </a:lnTo>
                  <a:lnTo>
                    <a:pt x="695" y="94"/>
                  </a:lnTo>
                  <a:lnTo>
                    <a:pt x="647" y="104"/>
                  </a:lnTo>
                  <a:lnTo>
                    <a:pt x="602" y="120"/>
                  </a:lnTo>
                  <a:lnTo>
                    <a:pt x="560" y="141"/>
                  </a:lnTo>
                  <a:lnTo>
                    <a:pt x="520" y="168"/>
                  </a:lnTo>
                  <a:lnTo>
                    <a:pt x="484" y="200"/>
                  </a:lnTo>
                  <a:lnTo>
                    <a:pt x="453" y="234"/>
                  </a:lnTo>
                  <a:lnTo>
                    <a:pt x="427" y="274"/>
                  </a:lnTo>
                  <a:lnTo>
                    <a:pt x="406" y="317"/>
                  </a:lnTo>
                  <a:lnTo>
                    <a:pt x="390" y="363"/>
                  </a:lnTo>
                  <a:lnTo>
                    <a:pt x="380" y="410"/>
                  </a:lnTo>
                  <a:lnTo>
                    <a:pt x="376" y="461"/>
                  </a:lnTo>
                  <a:lnTo>
                    <a:pt x="378" y="491"/>
                  </a:lnTo>
                  <a:lnTo>
                    <a:pt x="381" y="523"/>
                  </a:lnTo>
                  <a:lnTo>
                    <a:pt x="390" y="575"/>
                  </a:lnTo>
                  <a:lnTo>
                    <a:pt x="337" y="576"/>
                  </a:lnTo>
                  <a:lnTo>
                    <a:pt x="298" y="580"/>
                  </a:lnTo>
                  <a:lnTo>
                    <a:pt x="260" y="590"/>
                  </a:lnTo>
                  <a:lnTo>
                    <a:pt x="224" y="605"/>
                  </a:lnTo>
                  <a:lnTo>
                    <a:pt x="192" y="627"/>
                  </a:lnTo>
                  <a:lnTo>
                    <a:pt x="163" y="651"/>
                  </a:lnTo>
                  <a:lnTo>
                    <a:pt x="138" y="681"/>
                  </a:lnTo>
                  <a:lnTo>
                    <a:pt x="118" y="714"/>
                  </a:lnTo>
                  <a:lnTo>
                    <a:pt x="103" y="749"/>
                  </a:lnTo>
                  <a:lnTo>
                    <a:pt x="93" y="788"/>
                  </a:lnTo>
                  <a:lnTo>
                    <a:pt x="90" y="828"/>
                  </a:lnTo>
                  <a:lnTo>
                    <a:pt x="93" y="869"/>
                  </a:lnTo>
                  <a:lnTo>
                    <a:pt x="103" y="908"/>
                  </a:lnTo>
                  <a:lnTo>
                    <a:pt x="118" y="944"/>
                  </a:lnTo>
                  <a:lnTo>
                    <a:pt x="139" y="977"/>
                  </a:lnTo>
                  <a:lnTo>
                    <a:pt x="164" y="1006"/>
                  </a:lnTo>
                  <a:lnTo>
                    <a:pt x="193" y="1032"/>
                  </a:lnTo>
                  <a:lnTo>
                    <a:pt x="227" y="1052"/>
                  </a:lnTo>
                  <a:lnTo>
                    <a:pt x="263" y="1068"/>
                  </a:lnTo>
                  <a:lnTo>
                    <a:pt x="301" y="1077"/>
                  </a:lnTo>
                  <a:lnTo>
                    <a:pt x="343" y="1081"/>
                  </a:lnTo>
                  <a:lnTo>
                    <a:pt x="356" y="1081"/>
                  </a:lnTo>
                  <a:lnTo>
                    <a:pt x="357" y="1081"/>
                  </a:lnTo>
                  <a:lnTo>
                    <a:pt x="1428" y="1081"/>
                  </a:lnTo>
                  <a:lnTo>
                    <a:pt x="1442" y="1081"/>
                  </a:lnTo>
                  <a:lnTo>
                    <a:pt x="1482" y="1077"/>
                  </a:lnTo>
                  <a:lnTo>
                    <a:pt x="1521" y="1068"/>
                  </a:lnTo>
                  <a:lnTo>
                    <a:pt x="1557" y="1052"/>
                  </a:lnTo>
                  <a:lnTo>
                    <a:pt x="1590" y="1032"/>
                  </a:lnTo>
                  <a:lnTo>
                    <a:pt x="1619" y="1006"/>
                  </a:lnTo>
                  <a:lnTo>
                    <a:pt x="1645" y="977"/>
                  </a:lnTo>
                  <a:lnTo>
                    <a:pt x="1665" y="944"/>
                  </a:lnTo>
                  <a:lnTo>
                    <a:pt x="1681" y="908"/>
                  </a:lnTo>
                  <a:lnTo>
                    <a:pt x="1690" y="869"/>
                  </a:lnTo>
                  <a:lnTo>
                    <a:pt x="1693" y="828"/>
                  </a:lnTo>
                  <a:lnTo>
                    <a:pt x="1690" y="791"/>
                  </a:lnTo>
                  <a:lnTo>
                    <a:pt x="1682" y="755"/>
                  </a:lnTo>
                  <a:lnTo>
                    <a:pt x="1670" y="720"/>
                  </a:lnTo>
                  <a:lnTo>
                    <a:pt x="1652" y="690"/>
                  </a:lnTo>
                  <a:lnTo>
                    <a:pt x="1629" y="660"/>
                  </a:lnTo>
                  <a:lnTo>
                    <a:pt x="1605" y="636"/>
                  </a:lnTo>
                  <a:lnTo>
                    <a:pt x="1575" y="614"/>
                  </a:lnTo>
                  <a:lnTo>
                    <a:pt x="1543" y="597"/>
                  </a:lnTo>
                  <a:lnTo>
                    <a:pt x="1508" y="585"/>
                  </a:lnTo>
                  <a:lnTo>
                    <a:pt x="1471" y="578"/>
                  </a:lnTo>
                  <a:lnTo>
                    <a:pt x="1421" y="571"/>
                  </a:lnTo>
                  <a:lnTo>
                    <a:pt x="1433" y="522"/>
                  </a:lnTo>
                  <a:lnTo>
                    <a:pt x="1436" y="504"/>
                  </a:lnTo>
                  <a:lnTo>
                    <a:pt x="1437" y="487"/>
                  </a:lnTo>
                  <a:lnTo>
                    <a:pt x="1434" y="458"/>
                  </a:lnTo>
                  <a:lnTo>
                    <a:pt x="1426" y="431"/>
                  </a:lnTo>
                  <a:lnTo>
                    <a:pt x="1414" y="406"/>
                  </a:lnTo>
                  <a:lnTo>
                    <a:pt x="1397" y="384"/>
                  </a:lnTo>
                  <a:lnTo>
                    <a:pt x="1393" y="380"/>
                  </a:lnTo>
                  <a:lnTo>
                    <a:pt x="1389" y="376"/>
                  </a:lnTo>
                  <a:lnTo>
                    <a:pt x="1387" y="374"/>
                  </a:lnTo>
                  <a:lnTo>
                    <a:pt x="1364" y="358"/>
                  </a:lnTo>
                  <a:lnTo>
                    <a:pt x="1339" y="345"/>
                  </a:lnTo>
                  <a:lnTo>
                    <a:pt x="1312" y="337"/>
                  </a:lnTo>
                  <a:lnTo>
                    <a:pt x="1283" y="335"/>
                  </a:lnTo>
                  <a:lnTo>
                    <a:pt x="1282" y="335"/>
                  </a:lnTo>
                  <a:lnTo>
                    <a:pt x="1256" y="336"/>
                  </a:lnTo>
                  <a:lnTo>
                    <a:pt x="1233" y="340"/>
                  </a:lnTo>
                  <a:lnTo>
                    <a:pt x="1212" y="348"/>
                  </a:lnTo>
                  <a:lnTo>
                    <a:pt x="1196" y="358"/>
                  </a:lnTo>
                  <a:lnTo>
                    <a:pt x="1182" y="370"/>
                  </a:lnTo>
                  <a:lnTo>
                    <a:pt x="1171" y="381"/>
                  </a:lnTo>
                  <a:lnTo>
                    <a:pt x="1163" y="390"/>
                  </a:lnTo>
                  <a:lnTo>
                    <a:pt x="1157" y="398"/>
                  </a:lnTo>
                  <a:lnTo>
                    <a:pt x="1154" y="402"/>
                  </a:lnTo>
                  <a:lnTo>
                    <a:pt x="1152" y="407"/>
                  </a:lnTo>
                  <a:lnTo>
                    <a:pt x="1149" y="410"/>
                  </a:lnTo>
                  <a:lnTo>
                    <a:pt x="1147" y="415"/>
                  </a:lnTo>
                  <a:lnTo>
                    <a:pt x="1144" y="420"/>
                  </a:lnTo>
                  <a:lnTo>
                    <a:pt x="1139" y="429"/>
                  </a:lnTo>
                  <a:lnTo>
                    <a:pt x="918" y="933"/>
                  </a:lnTo>
                  <a:lnTo>
                    <a:pt x="910" y="944"/>
                  </a:lnTo>
                  <a:lnTo>
                    <a:pt x="900" y="953"/>
                  </a:lnTo>
                  <a:lnTo>
                    <a:pt x="889" y="958"/>
                  </a:lnTo>
                  <a:lnTo>
                    <a:pt x="876" y="960"/>
                  </a:lnTo>
                  <a:lnTo>
                    <a:pt x="866" y="959"/>
                  </a:lnTo>
                  <a:lnTo>
                    <a:pt x="857" y="957"/>
                  </a:lnTo>
                  <a:lnTo>
                    <a:pt x="846" y="949"/>
                  </a:lnTo>
                  <a:lnTo>
                    <a:pt x="838" y="939"/>
                  </a:lnTo>
                  <a:lnTo>
                    <a:pt x="833" y="927"/>
                  </a:lnTo>
                  <a:lnTo>
                    <a:pt x="640" y="494"/>
                  </a:lnTo>
                  <a:lnTo>
                    <a:pt x="637" y="479"/>
                  </a:lnTo>
                  <a:lnTo>
                    <a:pt x="638" y="465"/>
                  </a:lnTo>
                  <a:lnTo>
                    <a:pt x="643" y="452"/>
                  </a:lnTo>
                  <a:lnTo>
                    <a:pt x="652" y="442"/>
                  </a:lnTo>
                  <a:lnTo>
                    <a:pt x="664" y="434"/>
                  </a:lnTo>
                  <a:lnTo>
                    <a:pt x="678" y="429"/>
                  </a:lnTo>
                  <a:lnTo>
                    <a:pt x="692" y="431"/>
                  </a:lnTo>
                  <a:lnTo>
                    <a:pt x="704" y="436"/>
                  </a:lnTo>
                  <a:lnTo>
                    <a:pt x="716" y="444"/>
                  </a:lnTo>
                  <a:lnTo>
                    <a:pt x="724" y="456"/>
                  </a:lnTo>
                  <a:lnTo>
                    <a:pt x="876" y="801"/>
                  </a:lnTo>
                  <a:lnTo>
                    <a:pt x="1057" y="389"/>
                  </a:lnTo>
                  <a:lnTo>
                    <a:pt x="1057" y="389"/>
                  </a:lnTo>
                  <a:lnTo>
                    <a:pt x="1075" y="357"/>
                  </a:lnTo>
                  <a:lnTo>
                    <a:pt x="1097" y="329"/>
                  </a:lnTo>
                  <a:lnTo>
                    <a:pt x="1122" y="303"/>
                  </a:lnTo>
                  <a:lnTo>
                    <a:pt x="1151" y="282"/>
                  </a:lnTo>
                  <a:lnTo>
                    <a:pt x="1182" y="265"/>
                  </a:lnTo>
                  <a:lnTo>
                    <a:pt x="1217" y="253"/>
                  </a:lnTo>
                  <a:lnTo>
                    <a:pt x="1253" y="246"/>
                  </a:lnTo>
                  <a:lnTo>
                    <a:pt x="1254" y="246"/>
                  </a:lnTo>
                  <a:lnTo>
                    <a:pt x="1256" y="246"/>
                  </a:lnTo>
                  <a:lnTo>
                    <a:pt x="1258" y="245"/>
                  </a:lnTo>
                  <a:lnTo>
                    <a:pt x="1262" y="245"/>
                  </a:lnTo>
                  <a:lnTo>
                    <a:pt x="1265" y="245"/>
                  </a:lnTo>
                  <a:lnTo>
                    <a:pt x="1267" y="245"/>
                  </a:lnTo>
                  <a:lnTo>
                    <a:pt x="1273" y="245"/>
                  </a:lnTo>
                  <a:lnTo>
                    <a:pt x="1282" y="243"/>
                  </a:lnTo>
                  <a:lnTo>
                    <a:pt x="1290" y="245"/>
                  </a:lnTo>
                  <a:lnTo>
                    <a:pt x="1294" y="245"/>
                  </a:lnTo>
                  <a:lnTo>
                    <a:pt x="1301" y="245"/>
                  </a:lnTo>
                  <a:lnTo>
                    <a:pt x="1342" y="250"/>
                  </a:lnTo>
                  <a:lnTo>
                    <a:pt x="1379" y="263"/>
                  </a:lnTo>
                  <a:lnTo>
                    <a:pt x="1414" y="281"/>
                  </a:lnTo>
                  <a:lnTo>
                    <a:pt x="1445" y="304"/>
                  </a:lnTo>
                  <a:lnTo>
                    <a:pt x="1452" y="311"/>
                  </a:lnTo>
                  <a:lnTo>
                    <a:pt x="1457" y="316"/>
                  </a:lnTo>
                  <a:lnTo>
                    <a:pt x="1479" y="340"/>
                  </a:lnTo>
                  <a:lnTo>
                    <a:pt x="1497" y="367"/>
                  </a:lnTo>
                  <a:lnTo>
                    <a:pt x="1496" y="367"/>
                  </a:lnTo>
                  <a:lnTo>
                    <a:pt x="1509" y="396"/>
                  </a:lnTo>
                  <a:lnTo>
                    <a:pt x="1519" y="425"/>
                  </a:lnTo>
                  <a:lnTo>
                    <a:pt x="1525" y="455"/>
                  </a:lnTo>
                  <a:lnTo>
                    <a:pt x="1527" y="487"/>
                  </a:lnTo>
                  <a:lnTo>
                    <a:pt x="1527" y="496"/>
                  </a:lnTo>
                  <a:lnTo>
                    <a:pt x="1571" y="511"/>
                  </a:lnTo>
                  <a:lnTo>
                    <a:pt x="1611" y="530"/>
                  </a:lnTo>
                  <a:lnTo>
                    <a:pt x="1648" y="554"/>
                  </a:lnTo>
                  <a:lnTo>
                    <a:pt x="1682" y="584"/>
                  </a:lnTo>
                  <a:lnTo>
                    <a:pt x="1711" y="618"/>
                  </a:lnTo>
                  <a:lnTo>
                    <a:pt x="1736" y="654"/>
                  </a:lnTo>
                  <a:lnTo>
                    <a:pt x="1756" y="694"/>
                  </a:lnTo>
                  <a:lnTo>
                    <a:pt x="1772" y="737"/>
                  </a:lnTo>
                  <a:lnTo>
                    <a:pt x="1781" y="782"/>
                  </a:lnTo>
                  <a:lnTo>
                    <a:pt x="1784" y="828"/>
                  </a:lnTo>
                  <a:lnTo>
                    <a:pt x="1781" y="874"/>
                  </a:lnTo>
                  <a:lnTo>
                    <a:pt x="1772" y="919"/>
                  </a:lnTo>
                  <a:lnTo>
                    <a:pt x="1757" y="962"/>
                  </a:lnTo>
                  <a:lnTo>
                    <a:pt x="1737" y="1002"/>
                  </a:lnTo>
                  <a:lnTo>
                    <a:pt x="1712" y="1038"/>
                  </a:lnTo>
                  <a:lnTo>
                    <a:pt x="1683" y="1072"/>
                  </a:lnTo>
                  <a:lnTo>
                    <a:pt x="1651" y="1100"/>
                  </a:lnTo>
                  <a:lnTo>
                    <a:pt x="1615" y="1125"/>
                  </a:lnTo>
                  <a:lnTo>
                    <a:pt x="1574" y="1145"/>
                  </a:lnTo>
                  <a:lnTo>
                    <a:pt x="1533" y="1159"/>
                  </a:lnTo>
                  <a:lnTo>
                    <a:pt x="1488" y="1168"/>
                  </a:lnTo>
                  <a:lnTo>
                    <a:pt x="1442" y="1172"/>
                  </a:lnTo>
                  <a:lnTo>
                    <a:pt x="1424" y="1172"/>
                  </a:lnTo>
                  <a:lnTo>
                    <a:pt x="360" y="1172"/>
                  </a:lnTo>
                  <a:lnTo>
                    <a:pt x="343" y="1172"/>
                  </a:lnTo>
                  <a:lnTo>
                    <a:pt x="295" y="1168"/>
                  </a:lnTo>
                  <a:lnTo>
                    <a:pt x="252" y="1159"/>
                  </a:lnTo>
                  <a:lnTo>
                    <a:pt x="209" y="1145"/>
                  </a:lnTo>
                  <a:lnTo>
                    <a:pt x="170" y="1125"/>
                  </a:lnTo>
                  <a:lnTo>
                    <a:pt x="133" y="1100"/>
                  </a:lnTo>
                  <a:lnTo>
                    <a:pt x="100" y="1072"/>
                  </a:lnTo>
                  <a:lnTo>
                    <a:pt x="71" y="1038"/>
                  </a:lnTo>
                  <a:lnTo>
                    <a:pt x="46" y="1002"/>
                  </a:lnTo>
                  <a:lnTo>
                    <a:pt x="27" y="962"/>
                  </a:lnTo>
                  <a:lnTo>
                    <a:pt x="12" y="919"/>
                  </a:lnTo>
                  <a:lnTo>
                    <a:pt x="3" y="874"/>
                  </a:lnTo>
                  <a:lnTo>
                    <a:pt x="0" y="828"/>
                  </a:lnTo>
                  <a:lnTo>
                    <a:pt x="2" y="783"/>
                  </a:lnTo>
                  <a:lnTo>
                    <a:pt x="11" y="739"/>
                  </a:lnTo>
                  <a:lnTo>
                    <a:pt x="26" y="698"/>
                  </a:lnTo>
                  <a:lnTo>
                    <a:pt x="45" y="658"/>
                  </a:lnTo>
                  <a:lnTo>
                    <a:pt x="69" y="622"/>
                  </a:lnTo>
                  <a:lnTo>
                    <a:pt x="97" y="589"/>
                  </a:lnTo>
                  <a:lnTo>
                    <a:pt x="129" y="560"/>
                  </a:lnTo>
                  <a:lnTo>
                    <a:pt x="164" y="535"/>
                  </a:lnTo>
                  <a:lnTo>
                    <a:pt x="202" y="515"/>
                  </a:lnTo>
                  <a:lnTo>
                    <a:pt x="243" y="499"/>
                  </a:lnTo>
                  <a:lnTo>
                    <a:pt x="286" y="489"/>
                  </a:lnTo>
                  <a:lnTo>
                    <a:pt x="285" y="461"/>
                  </a:lnTo>
                  <a:lnTo>
                    <a:pt x="289" y="407"/>
                  </a:lnTo>
                  <a:lnTo>
                    <a:pt x="298" y="355"/>
                  </a:lnTo>
                  <a:lnTo>
                    <a:pt x="312" y="305"/>
                  </a:lnTo>
                  <a:lnTo>
                    <a:pt x="333" y="258"/>
                  </a:lnTo>
                  <a:lnTo>
                    <a:pt x="357" y="214"/>
                  </a:lnTo>
                  <a:lnTo>
                    <a:pt x="386" y="173"/>
                  </a:lnTo>
                  <a:lnTo>
                    <a:pt x="420" y="135"/>
                  </a:lnTo>
                  <a:lnTo>
                    <a:pt x="458" y="102"/>
                  </a:lnTo>
                  <a:lnTo>
                    <a:pt x="499" y="71"/>
                  </a:lnTo>
                  <a:lnTo>
                    <a:pt x="544" y="46"/>
                  </a:lnTo>
                  <a:lnTo>
                    <a:pt x="591" y="26"/>
                  </a:lnTo>
                  <a:lnTo>
                    <a:pt x="640" y="11"/>
                  </a:lnTo>
                  <a:lnTo>
                    <a:pt x="692" y="2"/>
                  </a:lnTo>
                  <a:lnTo>
                    <a:pt x="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9"/>
            <p:cNvSpPr>
              <a:spLocks noEditPoints="1"/>
            </p:cNvSpPr>
            <p:nvPr userDrawn="1"/>
          </p:nvSpPr>
          <p:spPr bwMode="auto">
            <a:xfrm>
              <a:off x="5187951" y="2438401"/>
              <a:ext cx="88900" cy="44450"/>
            </a:xfrm>
            <a:custGeom>
              <a:avLst/>
              <a:gdLst>
                <a:gd name="T0" fmla="*/ 55 w 113"/>
                <a:gd name="T1" fmla="*/ 0 h 57"/>
                <a:gd name="T2" fmla="*/ 63 w 113"/>
                <a:gd name="T3" fmla="*/ 0 h 57"/>
                <a:gd name="T4" fmla="*/ 83 w 113"/>
                <a:gd name="T5" fmla="*/ 50 h 57"/>
                <a:gd name="T6" fmla="*/ 105 w 113"/>
                <a:gd name="T7" fmla="*/ 0 h 57"/>
                <a:gd name="T8" fmla="*/ 113 w 113"/>
                <a:gd name="T9" fmla="*/ 0 h 57"/>
                <a:gd name="T10" fmla="*/ 113 w 113"/>
                <a:gd name="T11" fmla="*/ 57 h 57"/>
                <a:gd name="T12" fmla="*/ 108 w 113"/>
                <a:gd name="T13" fmla="*/ 57 h 57"/>
                <a:gd name="T14" fmla="*/ 108 w 113"/>
                <a:gd name="T15" fmla="*/ 5 h 57"/>
                <a:gd name="T16" fmla="*/ 107 w 113"/>
                <a:gd name="T17" fmla="*/ 5 h 57"/>
                <a:gd name="T18" fmla="*/ 86 w 113"/>
                <a:gd name="T19" fmla="*/ 57 h 57"/>
                <a:gd name="T20" fmla="*/ 82 w 113"/>
                <a:gd name="T21" fmla="*/ 57 h 57"/>
                <a:gd name="T22" fmla="*/ 61 w 113"/>
                <a:gd name="T23" fmla="*/ 5 h 57"/>
                <a:gd name="T24" fmla="*/ 60 w 113"/>
                <a:gd name="T25" fmla="*/ 5 h 57"/>
                <a:gd name="T26" fmla="*/ 60 w 113"/>
                <a:gd name="T27" fmla="*/ 57 h 57"/>
                <a:gd name="T28" fmla="*/ 55 w 113"/>
                <a:gd name="T29" fmla="*/ 57 h 57"/>
                <a:gd name="T30" fmla="*/ 55 w 113"/>
                <a:gd name="T31" fmla="*/ 0 h 57"/>
                <a:gd name="T32" fmla="*/ 0 w 113"/>
                <a:gd name="T33" fmla="*/ 0 h 57"/>
                <a:gd name="T34" fmla="*/ 42 w 113"/>
                <a:gd name="T35" fmla="*/ 0 h 57"/>
                <a:gd name="T36" fmla="*/ 42 w 113"/>
                <a:gd name="T37" fmla="*/ 5 h 57"/>
                <a:gd name="T38" fmla="*/ 24 w 113"/>
                <a:gd name="T39" fmla="*/ 5 h 57"/>
                <a:gd name="T40" fmla="*/ 24 w 113"/>
                <a:gd name="T41" fmla="*/ 57 h 57"/>
                <a:gd name="T42" fmla="*/ 18 w 113"/>
                <a:gd name="T43" fmla="*/ 57 h 57"/>
                <a:gd name="T44" fmla="*/ 18 w 113"/>
                <a:gd name="T45" fmla="*/ 5 h 57"/>
                <a:gd name="T46" fmla="*/ 0 w 113"/>
                <a:gd name="T47" fmla="*/ 5 h 57"/>
                <a:gd name="T48" fmla="*/ 0 w 113"/>
                <a:gd name="T4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57">
                  <a:moveTo>
                    <a:pt x="55" y="0"/>
                  </a:moveTo>
                  <a:lnTo>
                    <a:pt x="63" y="0"/>
                  </a:lnTo>
                  <a:lnTo>
                    <a:pt x="83" y="50"/>
                  </a:lnTo>
                  <a:lnTo>
                    <a:pt x="105" y="0"/>
                  </a:lnTo>
                  <a:lnTo>
                    <a:pt x="113" y="0"/>
                  </a:lnTo>
                  <a:lnTo>
                    <a:pt x="113" y="57"/>
                  </a:lnTo>
                  <a:lnTo>
                    <a:pt x="108" y="57"/>
                  </a:lnTo>
                  <a:lnTo>
                    <a:pt x="108" y="5"/>
                  </a:lnTo>
                  <a:lnTo>
                    <a:pt x="107" y="5"/>
                  </a:lnTo>
                  <a:lnTo>
                    <a:pt x="86" y="57"/>
                  </a:lnTo>
                  <a:lnTo>
                    <a:pt x="82" y="57"/>
                  </a:lnTo>
                  <a:lnTo>
                    <a:pt x="61" y="5"/>
                  </a:lnTo>
                  <a:lnTo>
                    <a:pt x="60" y="5"/>
                  </a:lnTo>
                  <a:lnTo>
                    <a:pt x="60" y="57"/>
                  </a:lnTo>
                  <a:lnTo>
                    <a:pt x="55" y="57"/>
                  </a:lnTo>
                  <a:lnTo>
                    <a:pt x="55" y="0"/>
                  </a:lnTo>
                  <a:close/>
                  <a:moveTo>
                    <a:pt x="0" y="0"/>
                  </a:moveTo>
                  <a:lnTo>
                    <a:pt x="42" y="0"/>
                  </a:lnTo>
                  <a:lnTo>
                    <a:pt x="42" y="5"/>
                  </a:lnTo>
                  <a:lnTo>
                    <a:pt x="24" y="5"/>
                  </a:lnTo>
                  <a:lnTo>
                    <a:pt x="24" y="57"/>
                  </a:lnTo>
                  <a:lnTo>
                    <a:pt x="18" y="57"/>
                  </a:lnTo>
                  <a:lnTo>
                    <a:pt x="1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542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520" y="388307"/>
            <a:ext cx="847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/>
              <a:t>StoredProcess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000" dirty="0"/>
              <a:t>메뉴 출력 및 </a:t>
            </a:r>
            <a:r>
              <a:rPr lang="en-US" altLang="ko-KR" sz="1000" dirty="0"/>
              <a:t>[Submit] </a:t>
            </a:r>
            <a:r>
              <a:rPr lang="ko-KR" altLang="en-US" sz="1000" dirty="0"/>
              <a:t>버튼 클릭 시 수정을 위한 초기 데이터 출력용 </a:t>
            </a:r>
            <a:r>
              <a:rPr lang="en-US" altLang="ko-KR" sz="1000" dirty="0" err="1"/>
              <a:t>StoredProcess</a:t>
            </a:r>
            <a:endParaRPr lang="en-US" altLang="ko-KR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32356" y="849972"/>
            <a:ext cx="6369485" cy="3908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dirty="0"/>
              <a:t>data work.r990201;</a:t>
            </a:r>
          </a:p>
          <a:p>
            <a:r>
              <a:rPr lang="en-US" altLang="ko-KR" sz="800" dirty="0"/>
              <a:t>   set </a:t>
            </a:r>
            <a:r>
              <a:rPr lang="en-US" altLang="ko-KR" sz="800" dirty="0" err="1"/>
              <a:t>mr.column_info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run;</a:t>
            </a:r>
          </a:p>
          <a:p>
            <a:r>
              <a:rPr lang="en-US" altLang="ko-KR" sz="800" dirty="0"/>
              <a:t>   </a:t>
            </a:r>
          </a:p>
          <a:p>
            <a:r>
              <a:rPr lang="en-US" altLang="ko-KR" sz="800" dirty="0"/>
              <a:t>%json4Slick(</a:t>
            </a:r>
          </a:p>
          <a:p>
            <a:r>
              <a:rPr lang="en-US" altLang="ko-KR" sz="800" dirty="0"/>
              <a:t>   </a:t>
            </a:r>
            <a:r>
              <a:rPr lang="en-US" altLang="ko-KR" sz="800" dirty="0" err="1"/>
              <a:t>tableName</a:t>
            </a:r>
            <a:r>
              <a:rPr lang="en-US" altLang="ko-KR" sz="800" dirty="0"/>
              <a:t>=work.r990201,</a:t>
            </a:r>
          </a:p>
          <a:p>
            <a:r>
              <a:rPr lang="en-US" altLang="ko-KR" sz="800" dirty="0"/>
              <a:t>   editor   =%</a:t>
            </a:r>
            <a:r>
              <a:rPr lang="en-US" altLang="ko-KR" sz="800" dirty="0" err="1"/>
              <a:t>str</a:t>
            </a:r>
            <a:r>
              <a:rPr lang="en-US" altLang="ko-KR" sz="800" dirty="0"/>
              <a:t>(&amp;</a:t>
            </a:r>
            <a:r>
              <a:rPr lang="en-US" altLang="ko-KR" sz="800" dirty="0" err="1"/>
              <a:t>etxt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endParaRPr lang="en-US" altLang="ko-KR" sz="800" dirty="0"/>
          </a:p>
          <a:p>
            <a:r>
              <a:rPr lang="en-US" altLang="ko-KR" sz="800" dirty="0"/>
              <a:t>                 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endParaRPr lang="en-US" altLang="ko-KR" sz="800" dirty="0"/>
          </a:p>
          <a:p>
            <a:r>
              <a:rPr lang="en-US" altLang="ko-KR" sz="800" dirty="0"/>
              <a:t>                 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</a:t>
            </a:r>
          </a:p>
          <a:p>
            <a:r>
              <a:rPr lang="en-US" altLang="ko-KR" sz="800" dirty="0"/>
              <a:t>                 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esyn</a:t>
            </a:r>
            <a:endParaRPr lang="en-US" altLang="ko-KR" sz="800" dirty="0"/>
          </a:p>
          <a:p>
            <a:r>
              <a:rPr lang="en-US" altLang="ko-KR" sz="800" dirty="0"/>
              <a:t>                 ),                 </a:t>
            </a:r>
          </a:p>
          <a:p>
            <a:r>
              <a:rPr lang="en-US" altLang="ko-KR" sz="800" dirty="0"/>
              <a:t>   formatter=%</a:t>
            </a:r>
            <a:r>
              <a:rPr lang="en-US" altLang="ko-KR" sz="800" dirty="0" err="1"/>
              <a:t>str</a:t>
            </a:r>
            <a:r>
              <a:rPr lang="en-US" altLang="ko-KR" sz="800" dirty="0"/>
              <a:t>(&amp;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endParaRPr lang="en-US" altLang="ko-KR" sz="800" dirty="0"/>
          </a:p>
          <a:p>
            <a:r>
              <a:rPr lang="en-US" altLang="ko-KR" sz="800" dirty="0"/>
              <a:t>                 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fint</a:t>
            </a:r>
            <a:endParaRPr lang="en-US" altLang="ko-KR" sz="800" dirty="0"/>
          </a:p>
          <a:p>
            <a:r>
              <a:rPr lang="en-US" altLang="ko-KR" sz="800" dirty="0"/>
              <a:t>                 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</a:t>
            </a:r>
          </a:p>
          <a:p>
            <a:r>
              <a:rPr lang="en-US" altLang="ko-KR" sz="800" dirty="0"/>
              <a:t>                 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&amp;</a:t>
            </a:r>
            <a:r>
              <a:rPr lang="en-US" altLang="ko-KR" sz="800" dirty="0" err="1"/>
              <a:t>ftxt</a:t>
            </a:r>
            <a:r>
              <a:rPr lang="en-US" altLang="ko-KR" sz="800" dirty="0"/>
              <a:t> </a:t>
            </a:r>
          </a:p>
          <a:p>
            <a:r>
              <a:rPr lang="en-US" altLang="ko-KR" sz="800" dirty="0"/>
              <a:t>                 ),                    </a:t>
            </a:r>
          </a:p>
          <a:p>
            <a:r>
              <a:rPr lang="en-US" altLang="ko-KR" sz="800" dirty="0"/>
              <a:t>   </a:t>
            </a:r>
            <a:r>
              <a:rPr lang="en-US" altLang="ko-KR" sz="800" dirty="0" err="1"/>
              <a:t>css</a:t>
            </a:r>
            <a:r>
              <a:rPr lang="en-US" altLang="ko-KR" sz="800" dirty="0"/>
              <a:t>      =%</a:t>
            </a:r>
            <a:r>
              <a:rPr lang="en-US" altLang="ko-KR" sz="800" dirty="0" err="1"/>
              <a:t>str</a:t>
            </a:r>
            <a:r>
              <a:rPr lang="en-US" altLang="ko-KR" sz="800" dirty="0"/>
              <a:t>(l c </a:t>
            </a:r>
            <a:r>
              <a:rPr lang="en-US" altLang="ko-KR" sz="800" dirty="0" err="1"/>
              <a:t>c</a:t>
            </a:r>
            <a:r>
              <a:rPr lang="en-US" altLang="ko-KR" sz="800" dirty="0"/>
              <a:t> </a:t>
            </a:r>
            <a:r>
              <a:rPr lang="en-US" altLang="ko-KR" sz="800" dirty="0" err="1"/>
              <a:t>c</a:t>
            </a:r>
            <a:r>
              <a:rPr lang="en-US" altLang="ko-KR" sz="800" dirty="0"/>
              <a:t> </a:t>
            </a:r>
            <a:r>
              <a:rPr lang="en-US" altLang="ko-KR" sz="800" dirty="0" err="1"/>
              <a:t>c</a:t>
            </a:r>
            <a:r>
              <a:rPr lang="en-US" altLang="ko-KR" sz="800" dirty="0"/>
              <a:t> </a:t>
            </a:r>
            <a:r>
              <a:rPr lang="en-US" altLang="ko-KR" sz="800" dirty="0" err="1"/>
              <a:t>c</a:t>
            </a:r>
            <a:r>
              <a:rPr lang="en-US" altLang="ko-KR" sz="800" dirty="0"/>
              <a:t> </a:t>
            </a:r>
            <a:r>
              <a:rPr lang="en-US" altLang="ko-KR" sz="800" dirty="0" err="1"/>
              <a:t>c</a:t>
            </a:r>
            <a:r>
              <a:rPr lang="en-US" altLang="ko-KR" sz="800" dirty="0"/>
              <a:t> </a:t>
            </a:r>
            <a:r>
              <a:rPr lang="en-US" altLang="ko-KR" sz="800" dirty="0" err="1"/>
              <a:t>c</a:t>
            </a:r>
            <a:r>
              <a:rPr lang="en-US" altLang="ko-KR" sz="800" dirty="0"/>
              <a:t> </a:t>
            </a:r>
            <a:r>
              <a:rPr lang="en-US" altLang="ko-KR" sz="800" dirty="0" err="1"/>
              <a:t>c</a:t>
            </a:r>
            <a:r>
              <a:rPr lang="en-US" altLang="ko-KR" sz="800" dirty="0"/>
              <a:t> </a:t>
            </a:r>
            <a:r>
              <a:rPr lang="en-US" altLang="ko-KR" sz="800" dirty="0" err="1"/>
              <a:t>c</a:t>
            </a:r>
            <a:endParaRPr lang="en-US" altLang="ko-KR" sz="800" dirty="0"/>
          </a:p>
          <a:p>
            <a:r>
              <a:rPr lang="en-US" altLang="ko-KR" sz="800" dirty="0"/>
              <a:t>                  c </a:t>
            </a:r>
            <a:r>
              <a:rPr lang="en-US" altLang="ko-KR" sz="800" dirty="0" err="1"/>
              <a:t>c</a:t>
            </a:r>
            <a:r>
              <a:rPr lang="en-US" altLang="ko-KR" sz="800" dirty="0"/>
              <a:t> </a:t>
            </a:r>
            <a:r>
              <a:rPr lang="en-US" altLang="ko-KR" sz="800" dirty="0" err="1"/>
              <a:t>c</a:t>
            </a:r>
            <a:r>
              <a:rPr lang="en-US" altLang="ko-KR" sz="800" dirty="0"/>
              <a:t> </a:t>
            </a:r>
            <a:r>
              <a:rPr lang="en-US" altLang="ko-KR" sz="800" dirty="0" err="1"/>
              <a:t>c</a:t>
            </a:r>
            <a:r>
              <a:rPr lang="en-US" altLang="ko-KR" sz="800" dirty="0"/>
              <a:t> </a:t>
            </a:r>
            <a:r>
              <a:rPr lang="en-US" altLang="ko-KR" sz="800" dirty="0" err="1"/>
              <a:t>c</a:t>
            </a:r>
            <a:r>
              <a:rPr lang="en-US" altLang="ko-KR" sz="800" dirty="0"/>
              <a:t> </a:t>
            </a:r>
            <a:r>
              <a:rPr lang="en-US" altLang="ko-KR" sz="800" dirty="0" err="1"/>
              <a:t>c</a:t>
            </a:r>
            <a:r>
              <a:rPr lang="en-US" altLang="ko-KR" sz="800" dirty="0"/>
              <a:t> </a:t>
            </a:r>
            <a:r>
              <a:rPr lang="en-US" altLang="ko-KR" sz="800" dirty="0" err="1"/>
              <a:t>c</a:t>
            </a:r>
            <a:r>
              <a:rPr lang="en-US" altLang="ko-KR" sz="800" dirty="0"/>
              <a:t> </a:t>
            </a:r>
            <a:r>
              <a:rPr lang="en-US" altLang="ko-KR" sz="800" dirty="0" err="1"/>
              <a:t>c</a:t>
            </a:r>
            <a:r>
              <a:rPr lang="en-US" altLang="ko-KR" sz="800" dirty="0"/>
              <a:t> r c </a:t>
            </a:r>
          </a:p>
          <a:p>
            <a:r>
              <a:rPr lang="en-US" altLang="ko-KR" sz="800" dirty="0"/>
              <a:t>                  c </a:t>
            </a:r>
            <a:r>
              <a:rPr lang="en-US" altLang="ko-KR" sz="800" dirty="0" err="1"/>
              <a:t>c</a:t>
            </a:r>
            <a:r>
              <a:rPr lang="en-US" altLang="ko-KR" sz="800" dirty="0"/>
              <a:t> </a:t>
            </a:r>
            <a:r>
              <a:rPr lang="en-US" altLang="ko-KR" sz="800" dirty="0" err="1"/>
              <a:t>c</a:t>
            </a:r>
            <a:r>
              <a:rPr lang="en-US" altLang="ko-KR" sz="800" dirty="0"/>
              <a:t> r </a:t>
            </a:r>
            <a:r>
              <a:rPr lang="en-US" altLang="ko-KR" sz="800" dirty="0" err="1"/>
              <a:t>r</a:t>
            </a:r>
            <a:r>
              <a:rPr lang="en-US" altLang="ko-KR" sz="800" dirty="0"/>
              <a:t> </a:t>
            </a:r>
            <a:r>
              <a:rPr lang="en-US" altLang="ko-KR" sz="800" dirty="0" err="1"/>
              <a:t>r</a:t>
            </a:r>
            <a:r>
              <a:rPr lang="en-US" altLang="ko-KR" sz="800" dirty="0"/>
              <a:t> </a:t>
            </a:r>
            <a:r>
              <a:rPr lang="en-US" altLang="ko-KR" sz="800" dirty="0" err="1"/>
              <a:t>r</a:t>
            </a:r>
            <a:r>
              <a:rPr lang="en-US" altLang="ko-KR" sz="800" dirty="0"/>
              <a:t> </a:t>
            </a:r>
            <a:r>
              <a:rPr lang="en-US" altLang="ko-KR" sz="800" dirty="0" err="1"/>
              <a:t>r</a:t>
            </a:r>
            <a:r>
              <a:rPr lang="en-US" altLang="ko-KR" sz="800" dirty="0"/>
              <a:t> </a:t>
            </a:r>
            <a:r>
              <a:rPr lang="en-US" altLang="ko-KR" sz="800" dirty="0" err="1"/>
              <a:t>r</a:t>
            </a:r>
            <a:r>
              <a:rPr lang="en-US" altLang="ko-KR" sz="800" dirty="0"/>
              <a:t> c </a:t>
            </a:r>
          </a:p>
          <a:p>
            <a:r>
              <a:rPr lang="en-US" altLang="ko-KR" sz="800" dirty="0"/>
              <a:t>                  ),</a:t>
            </a:r>
          </a:p>
          <a:p>
            <a:r>
              <a:rPr lang="en-US" altLang="ko-KR" sz="800" dirty="0"/>
              <a:t>   width =%</a:t>
            </a:r>
            <a:r>
              <a:rPr lang="en-US" altLang="ko-KR" sz="800" dirty="0" err="1"/>
              <a:t>str</a:t>
            </a:r>
            <a:r>
              <a:rPr lang="en-US" altLang="ko-KR" sz="800" dirty="0"/>
              <a:t>(120 80 80 80 80</a:t>
            </a:r>
          </a:p>
          <a:p>
            <a:r>
              <a:rPr lang="en-US" altLang="ko-KR" sz="800" dirty="0"/>
              <a:t>               80 80 80 80 80 </a:t>
            </a:r>
          </a:p>
          <a:p>
            <a:r>
              <a:rPr lang="en-US" altLang="ko-KR" sz="800" dirty="0"/>
              <a:t>               80 80 80 80 80 </a:t>
            </a:r>
          </a:p>
          <a:p>
            <a:r>
              <a:rPr lang="en-US" altLang="ko-KR" sz="800" dirty="0"/>
              <a:t>               80 80 80 80 80 120 ),</a:t>
            </a:r>
          </a:p>
          <a:p>
            <a:r>
              <a:rPr lang="en-US" altLang="ko-KR" sz="800" dirty="0"/>
              <a:t>   </a:t>
            </a:r>
            <a:r>
              <a:rPr lang="en-US" altLang="ko-KR" sz="800" dirty="0" err="1"/>
              <a:t>enableCellNavigation</a:t>
            </a:r>
            <a:r>
              <a:rPr lang="en-US" altLang="ko-KR" sz="800" dirty="0"/>
              <a:t>=true, </a:t>
            </a:r>
          </a:p>
          <a:p>
            <a:r>
              <a:rPr lang="en-US" altLang="ko-KR" sz="800" dirty="0"/>
              <a:t>   </a:t>
            </a:r>
            <a:r>
              <a:rPr lang="en-US" altLang="ko-KR" sz="800" dirty="0" err="1"/>
              <a:t>enableColumnReorder</a:t>
            </a:r>
            <a:r>
              <a:rPr lang="en-US" altLang="ko-KR" sz="800" dirty="0"/>
              <a:t>=false, </a:t>
            </a:r>
          </a:p>
          <a:p>
            <a:r>
              <a:rPr lang="en-US" altLang="ko-KR" sz="800" dirty="0"/>
              <a:t>   </a:t>
            </a:r>
            <a:r>
              <a:rPr lang="en-US" altLang="ko-KR" sz="800" dirty="0" err="1"/>
              <a:t>enableAddRow</a:t>
            </a:r>
            <a:r>
              <a:rPr lang="en-US" altLang="ko-KR" sz="800" dirty="0"/>
              <a:t>=true,</a:t>
            </a:r>
          </a:p>
          <a:p>
            <a:r>
              <a:rPr lang="en-US" altLang="ko-KR" sz="800" dirty="0"/>
              <a:t>   </a:t>
            </a:r>
            <a:r>
              <a:rPr lang="en-US" altLang="ko-KR" sz="800" dirty="0" err="1"/>
              <a:t>autoEdit</a:t>
            </a:r>
            <a:r>
              <a:rPr lang="en-US" altLang="ko-KR" sz="800" dirty="0"/>
              <a:t>=true,</a:t>
            </a:r>
          </a:p>
          <a:p>
            <a:r>
              <a:rPr lang="en-US" altLang="ko-KR" sz="800" dirty="0"/>
              <a:t>   editable=true,</a:t>
            </a:r>
          </a:p>
          <a:p>
            <a:r>
              <a:rPr lang="en-US" altLang="ko-KR" sz="800" dirty="0"/>
              <a:t>   </a:t>
            </a:r>
            <a:r>
              <a:rPr lang="en-US" altLang="ko-KR" sz="800" dirty="0" err="1"/>
              <a:t>forceFitColumns</a:t>
            </a:r>
            <a:r>
              <a:rPr lang="en-US" altLang="ko-KR" sz="800" dirty="0"/>
              <a:t>=true</a:t>
            </a:r>
          </a:p>
          <a:p>
            <a:r>
              <a:rPr lang="en-US" altLang="ko-KR" sz="800" dirty="0"/>
              <a:t>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20023" y="1427067"/>
            <a:ext cx="2912300" cy="2023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%let </a:t>
            </a:r>
            <a:r>
              <a:rPr lang="en-US" altLang="ko-KR" sz="700" dirty="0" err="1">
                <a:solidFill>
                  <a:schemeClr val="accent1"/>
                </a:solidFill>
              </a:rPr>
              <a:t>edmy</a:t>
            </a:r>
            <a:r>
              <a:rPr lang="en-US" altLang="ko-KR" sz="700" dirty="0">
                <a:solidFill>
                  <a:schemeClr val="accent1"/>
                </a:solidFill>
              </a:rPr>
              <a:t>=</a:t>
            </a:r>
            <a:r>
              <a:rPr lang="en-US" altLang="ko-KR" sz="700" dirty="0" err="1">
                <a:solidFill>
                  <a:schemeClr val="accent1"/>
                </a:solidFill>
              </a:rPr>
              <a:t>Slick.Editors.Dummy</a:t>
            </a:r>
            <a:r>
              <a:rPr lang="en-US" altLang="ko-KR" sz="7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ko-KR" sz="700" dirty="0">
                <a:solidFill>
                  <a:schemeClr val="accent1"/>
                </a:solidFill>
              </a:rPr>
              <a:t>%let </a:t>
            </a:r>
            <a:r>
              <a:rPr lang="en-US" altLang="ko-KR" sz="700" dirty="0" err="1">
                <a:solidFill>
                  <a:schemeClr val="accent1"/>
                </a:solidFill>
              </a:rPr>
              <a:t>etxt</a:t>
            </a:r>
            <a:r>
              <a:rPr lang="en-US" altLang="ko-KR" sz="700" dirty="0">
                <a:solidFill>
                  <a:schemeClr val="accent1"/>
                </a:solidFill>
              </a:rPr>
              <a:t>=</a:t>
            </a:r>
            <a:r>
              <a:rPr lang="en-US" altLang="ko-KR" sz="700" dirty="0" err="1">
                <a:solidFill>
                  <a:schemeClr val="accent1"/>
                </a:solidFill>
              </a:rPr>
              <a:t>Slick.Editors.Text</a:t>
            </a:r>
            <a:r>
              <a:rPr lang="en-US" altLang="ko-KR" sz="7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ko-KR" sz="700" dirty="0">
                <a:solidFill>
                  <a:schemeClr val="accent1"/>
                </a:solidFill>
              </a:rPr>
              <a:t>%let </a:t>
            </a:r>
            <a:r>
              <a:rPr lang="en-US" altLang="ko-KR" sz="700" dirty="0" err="1">
                <a:solidFill>
                  <a:schemeClr val="accent1"/>
                </a:solidFill>
              </a:rPr>
              <a:t>elxt</a:t>
            </a:r>
            <a:r>
              <a:rPr lang="en-US" altLang="ko-KR" sz="700" dirty="0">
                <a:solidFill>
                  <a:schemeClr val="accent1"/>
                </a:solidFill>
              </a:rPr>
              <a:t>=</a:t>
            </a:r>
            <a:r>
              <a:rPr lang="en-US" altLang="ko-KR" sz="700" dirty="0" err="1">
                <a:solidFill>
                  <a:schemeClr val="accent1"/>
                </a:solidFill>
              </a:rPr>
              <a:t>Slick.Editors.LongText</a:t>
            </a:r>
            <a:r>
              <a:rPr lang="en-US" altLang="ko-KR" sz="7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ko-KR" sz="700" dirty="0">
                <a:solidFill>
                  <a:schemeClr val="accent1"/>
                </a:solidFill>
              </a:rPr>
              <a:t>%let </a:t>
            </a:r>
            <a:r>
              <a:rPr lang="en-US" altLang="ko-KR" sz="700" dirty="0" err="1">
                <a:solidFill>
                  <a:schemeClr val="accent1"/>
                </a:solidFill>
              </a:rPr>
              <a:t>eint</a:t>
            </a:r>
            <a:r>
              <a:rPr lang="en-US" altLang="ko-KR" sz="700" dirty="0">
                <a:solidFill>
                  <a:schemeClr val="accent1"/>
                </a:solidFill>
              </a:rPr>
              <a:t>=</a:t>
            </a:r>
            <a:r>
              <a:rPr lang="en-US" altLang="ko-KR" sz="700" dirty="0" err="1">
                <a:solidFill>
                  <a:schemeClr val="accent1"/>
                </a:solidFill>
              </a:rPr>
              <a:t>Slick.Editors.Integer</a:t>
            </a:r>
            <a:r>
              <a:rPr lang="en-US" altLang="ko-KR" sz="7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ko-KR" sz="700" dirty="0">
                <a:solidFill>
                  <a:schemeClr val="accent1"/>
                </a:solidFill>
              </a:rPr>
              <a:t>%let </a:t>
            </a:r>
            <a:r>
              <a:rPr lang="en-US" altLang="ko-KR" sz="700" dirty="0" err="1">
                <a:solidFill>
                  <a:schemeClr val="accent1"/>
                </a:solidFill>
              </a:rPr>
              <a:t>eclr</a:t>
            </a:r>
            <a:r>
              <a:rPr lang="en-US" altLang="ko-KR" sz="700" dirty="0">
                <a:solidFill>
                  <a:schemeClr val="accent1"/>
                </a:solidFill>
              </a:rPr>
              <a:t>=</a:t>
            </a:r>
            <a:r>
              <a:rPr lang="en-US" altLang="ko-KR" sz="700" dirty="0" err="1">
                <a:solidFill>
                  <a:schemeClr val="accent1"/>
                </a:solidFill>
              </a:rPr>
              <a:t>Slick.Editors.ColorSelect</a:t>
            </a:r>
            <a:r>
              <a:rPr lang="en-US" altLang="ko-KR" sz="7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ko-KR" sz="700" dirty="0">
                <a:solidFill>
                  <a:schemeClr val="accent1"/>
                </a:solidFill>
              </a:rPr>
              <a:t>%let </a:t>
            </a:r>
            <a:r>
              <a:rPr lang="en-US" altLang="ko-KR" sz="700" dirty="0" err="1">
                <a:solidFill>
                  <a:schemeClr val="accent1"/>
                </a:solidFill>
              </a:rPr>
              <a:t>edea</a:t>
            </a:r>
            <a:r>
              <a:rPr lang="en-US" altLang="ko-KR" sz="700" dirty="0">
                <a:solidFill>
                  <a:schemeClr val="accent1"/>
                </a:solidFill>
              </a:rPr>
              <a:t>=</a:t>
            </a:r>
            <a:r>
              <a:rPr lang="en-US" altLang="ko-KR" sz="700" dirty="0" err="1">
                <a:solidFill>
                  <a:schemeClr val="accent1"/>
                </a:solidFill>
              </a:rPr>
              <a:t>Slick.Editors.DealSelect</a:t>
            </a:r>
            <a:r>
              <a:rPr lang="en-US" altLang="ko-KR" sz="7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ko-KR" sz="700" dirty="0">
                <a:solidFill>
                  <a:schemeClr val="accent1"/>
                </a:solidFill>
              </a:rPr>
              <a:t>%let </a:t>
            </a:r>
            <a:r>
              <a:rPr lang="en-US" altLang="ko-KR" sz="700" dirty="0" err="1">
                <a:solidFill>
                  <a:schemeClr val="accent1"/>
                </a:solidFill>
              </a:rPr>
              <a:t>echk</a:t>
            </a:r>
            <a:r>
              <a:rPr lang="en-US" altLang="ko-KR" sz="700" dirty="0">
                <a:solidFill>
                  <a:schemeClr val="accent1"/>
                </a:solidFill>
              </a:rPr>
              <a:t>=</a:t>
            </a:r>
            <a:r>
              <a:rPr lang="en-US" altLang="ko-KR" sz="700" dirty="0" err="1">
                <a:solidFill>
                  <a:schemeClr val="accent1"/>
                </a:solidFill>
              </a:rPr>
              <a:t>Slick.Editors.Checkbox</a:t>
            </a:r>
            <a:r>
              <a:rPr lang="en-US" altLang="ko-KR" sz="7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ko-KR" sz="700" dirty="0">
                <a:solidFill>
                  <a:schemeClr val="accent1"/>
                </a:solidFill>
              </a:rPr>
              <a:t>%let </a:t>
            </a:r>
            <a:r>
              <a:rPr lang="en-US" altLang="ko-KR" sz="700" dirty="0" err="1">
                <a:solidFill>
                  <a:schemeClr val="accent1"/>
                </a:solidFill>
              </a:rPr>
              <a:t>esyn</a:t>
            </a:r>
            <a:r>
              <a:rPr lang="en-US" altLang="ko-KR" sz="700" dirty="0">
                <a:solidFill>
                  <a:schemeClr val="accent1"/>
                </a:solidFill>
              </a:rPr>
              <a:t>=</a:t>
            </a:r>
            <a:r>
              <a:rPr lang="en-US" altLang="ko-KR" sz="700" dirty="0" err="1">
                <a:solidFill>
                  <a:schemeClr val="accent1"/>
                </a:solidFill>
              </a:rPr>
              <a:t>Slick.Editors.YesNoSelect</a:t>
            </a:r>
            <a:r>
              <a:rPr lang="en-US" altLang="ko-KR" sz="7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ko-KR" sz="700" dirty="0">
                <a:solidFill>
                  <a:schemeClr val="accent1"/>
                </a:solidFill>
              </a:rPr>
              <a:t>%let </a:t>
            </a:r>
            <a:r>
              <a:rPr lang="en-US" altLang="ko-KR" sz="700" dirty="0" err="1">
                <a:solidFill>
                  <a:schemeClr val="accent1"/>
                </a:solidFill>
              </a:rPr>
              <a:t>edte</a:t>
            </a:r>
            <a:r>
              <a:rPr lang="en-US" altLang="ko-KR" sz="700" dirty="0">
                <a:solidFill>
                  <a:schemeClr val="accent1"/>
                </a:solidFill>
              </a:rPr>
              <a:t>=</a:t>
            </a:r>
            <a:r>
              <a:rPr lang="en-US" altLang="ko-KR" sz="700" dirty="0" err="1">
                <a:solidFill>
                  <a:schemeClr val="accent1"/>
                </a:solidFill>
              </a:rPr>
              <a:t>Slick.Editors.Date</a:t>
            </a:r>
            <a:r>
              <a:rPr lang="en-US" altLang="ko-KR" sz="700" dirty="0">
                <a:solidFill>
                  <a:schemeClr val="accent1"/>
                </a:solidFill>
              </a:rPr>
              <a:t>;</a:t>
            </a:r>
          </a:p>
          <a:p>
            <a:endParaRPr lang="en-US" altLang="ko-KR" sz="700" dirty="0">
              <a:solidFill>
                <a:schemeClr val="accent1"/>
              </a:solidFill>
            </a:endParaRPr>
          </a:p>
          <a:p>
            <a:r>
              <a:rPr lang="en-US" altLang="ko-KR" sz="700" dirty="0">
                <a:solidFill>
                  <a:schemeClr val="accent1"/>
                </a:solidFill>
              </a:rPr>
              <a:t>%let </a:t>
            </a:r>
            <a:r>
              <a:rPr lang="en-US" altLang="ko-KR" sz="700" dirty="0" err="1">
                <a:solidFill>
                  <a:schemeClr val="accent1"/>
                </a:solidFill>
              </a:rPr>
              <a:t>fint</a:t>
            </a:r>
            <a:r>
              <a:rPr lang="en-US" altLang="ko-KR" sz="700" dirty="0">
                <a:solidFill>
                  <a:schemeClr val="accent1"/>
                </a:solidFill>
              </a:rPr>
              <a:t>=</a:t>
            </a:r>
            <a:r>
              <a:rPr lang="en-US" altLang="ko-KR" sz="700" dirty="0" err="1">
                <a:solidFill>
                  <a:schemeClr val="accent1"/>
                </a:solidFill>
              </a:rPr>
              <a:t>Slick.Formatters.CustomInteger</a:t>
            </a:r>
            <a:r>
              <a:rPr lang="en-US" altLang="ko-KR" sz="7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ko-KR" sz="700" dirty="0">
                <a:solidFill>
                  <a:schemeClr val="accent1"/>
                </a:solidFill>
              </a:rPr>
              <a:t>%let </a:t>
            </a:r>
            <a:r>
              <a:rPr lang="en-US" altLang="ko-KR" sz="700" dirty="0" err="1">
                <a:solidFill>
                  <a:schemeClr val="accent1"/>
                </a:solidFill>
              </a:rPr>
              <a:t>fpct</a:t>
            </a:r>
            <a:r>
              <a:rPr lang="en-US" altLang="ko-KR" sz="700" dirty="0">
                <a:solidFill>
                  <a:schemeClr val="accent1"/>
                </a:solidFill>
              </a:rPr>
              <a:t>=</a:t>
            </a:r>
            <a:r>
              <a:rPr lang="en-US" altLang="ko-KR" sz="700" dirty="0" err="1">
                <a:solidFill>
                  <a:schemeClr val="accent1"/>
                </a:solidFill>
              </a:rPr>
              <a:t>Slick.Formatters.PercentComplete</a:t>
            </a:r>
            <a:r>
              <a:rPr lang="en-US" altLang="ko-KR" sz="7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ko-KR" sz="700" dirty="0">
                <a:solidFill>
                  <a:schemeClr val="accent1"/>
                </a:solidFill>
              </a:rPr>
              <a:t>%let </a:t>
            </a:r>
            <a:r>
              <a:rPr lang="en-US" altLang="ko-KR" sz="700" dirty="0" err="1">
                <a:solidFill>
                  <a:schemeClr val="accent1"/>
                </a:solidFill>
              </a:rPr>
              <a:t>ftxt</a:t>
            </a:r>
            <a:r>
              <a:rPr lang="en-US" altLang="ko-KR" sz="700" dirty="0">
                <a:solidFill>
                  <a:schemeClr val="accent1"/>
                </a:solidFill>
              </a:rPr>
              <a:t>=</a:t>
            </a:r>
            <a:r>
              <a:rPr lang="en-US" altLang="ko-KR" sz="700" dirty="0" err="1">
                <a:solidFill>
                  <a:schemeClr val="accent1"/>
                </a:solidFill>
              </a:rPr>
              <a:t>Slick.Formatters.text</a:t>
            </a:r>
            <a:r>
              <a:rPr lang="en-US" altLang="ko-KR" sz="7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ko-KR" sz="700" dirty="0">
                <a:solidFill>
                  <a:schemeClr val="accent1"/>
                </a:solidFill>
              </a:rPr>
              <a:t>%let </a:t>
            </a:r>
            <a:r>
              <a:rPr lang="en-US" altLang="ko-KR" sz="700" dirty="0" err="1">
                <a:solidFill>
                  <a:schemeClr val="accent1"/>
                </a:solidFill>
              </a:rPr>
              <a:t>fchk</a:t>
            </a:r>
            <a:r>
              <a:rPr lang="en-US" altLang="ko-KR" sz="700" dirty="0">
                <a:solidFill>
                  <a:schemeClr val="accent1"/>
                </a:solidFill>
              </a:rPr>
              <a:t>=</a:t>
            </a:r>
            <a:r>
              <a:rPr lang="en-US" altLang="ko-KR" sz="700" dirty="0" err="1">
                <a:solidFill>
                  <a:schemeClr val="accent1"/>
                </a:solidFill>
              </a:rPr>
              <a:t>Slick.Formatters.Checkmark</a:t>
            </a:r>
            <a:r>
              <a:rPr lang="en-US" altLang="ko-KR" sz="700" dirty="0">
                <a:solidFill>
                  <a:schemeClr val="accent1"/>
                </a:solidFill>
              </a:rPr>
              <a:t>;</a:t>
            </a:r>
          </a:p>
          <a:p>
            <a:endParaRPr lang="en-US" altLang="ko-KR" sz="700" dirty="0">
              <a:solidFill>
                <a:schemeClr val="accent1"/>
              </a:solidFill>
            </a:endParaRPr>
          </a:p>
          <a:p>
            <a:r>
              <a:rPr lang="ko-KR" altLang="en-US" sz="700" dirty="0">
                <a:solidFill>
                  <a:schemeClr val="accent1"/>
                </a:solidFill>
              </a:rPr>
              <a:t>추가적인 </a:t>
            </a:r>
            <a:r>
              <a:rPr lang="en-US" altLang="ko-KR" sz="700" dirty="0">
                <a:solidFill>
                  <a:schemeClr val="accent1"/>
                </a:solidFill>
              </a:rPr>
              <a:t>Editor </a:t>
            </a:r>
            <a:r>
              <a:rPr lang="ko-KR" altLang="en-US" sz="700" dirty="0">
                <a:solidFill>
                  <a:schemeClr val="accent1"/>
                </a:solidFill>
              </a:rPr>
              <a:t>필요시에는 </a:t>
            </a:r>
            <a:r>
              <a:rPr lang="en-US" altLang="ko-KR" sz="700" dirty="0">
                <a:solidFill>
                  <a:schemeClr val="accent1"/>
                </a:solidFill>
              </a:rPr>
              <a:t>Z:\SASServer2_1\sas_webapps\sas.hbi.war\scripts\SlickGrid\slick.editors.js </a:t>
            </a:r>
            <a:r>
              <a:rPr lang="ko-KR" altLang="en-US" sz="700" dirty="0">
                <a:solidFill>
                  <a:schemeClr val="accent1"/>
                </a:solidFill>
              </a:rPr>
              <a:t>에</a:t>
            </a:r>
            <a:r>
              <a:rPr lang="en-US" altLang="ko-KR" sz="700" dirty="0">
                <a:solidFill>
                  <a:schemeClr val="accent1"/>
                </a:solidFill>
              </a:rPr>
              <a:t> </a:t>
            </a:r>
            <a:r>
              <a:rPr lang="ko-KR" altLang="en-US" sz="700" dirty="0">
                <a:solidFill>
                  <a:schemeClr val="accent1"/>
                </a:solidFill>
              </a:rPr>
              <a:t>추가하여 사용할 수 있음</a:t>
            </a:r>
            <a:r>
              <a:rPr lang="en-US" altLang="ko-KR" sz="700" dirty="0">
                <a:solidFill>
                  <a:schemeClr val="accent1"/>
                </a:solidFill>
              </a:rPr>
              <a:t>.</a:t>
            </a:r>
            <a:endParaRPr lang="ko-KR" altLang="en-US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489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520" y="81420"/>
            <a:ext cx="847385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sz="1050" dirty="0"/>
              <a:t>Prompt </a:t>
            </a:r>
            <a:r>
              <a:rPr lang="ko-KR" altLang="en-US" sz="1050" dirty="0"/>
              <a:t>생성</a:t>
            </a:r>
            <a:br>
              <a:rPr lang="en-US" altLang="ko-KR" sz="1050" dirty="0"/>
            </a:br>
            <a:r>
              <a:rPr lang="en-US" altLang="ko-KR" sz="1050" dirty="0"/>
              <a:t>- _STPREPORT_TYPE : </a:t>
            </a:r>
            <a:r>
              <a:rPr lang="en-US" altLang="ko-KR" sz="1050" dirty="0" err="1"/>
              <a:t>opnSWSlickGrid</a:t>
            </a:r>
            <a:br>
              <a:rPr lang="en-US" altLang="ko-KR" sz="1050" dirty="0"/>
            </a:br>
            <a:r>
              <a:rPr lang="en-US" altLang="ko-KR" sz="1050" dirty="0"/>
              <a:t>- _STPREPORT_HEADER_JS : 990201.internal_adm_header.js</a:t>
            </a:r>
            <a:br>
              <a:rPr lang="en-US" altLang="ko-KR" sz="1050" dirty="0"/>
            </a:br>
            <a:r>
              <a:rPr lang="en-US" altLang="ko-KR" sz="1050" dirty="0"/>
              <a:t>   </a:t>
            </a:r>
            <a:r>
              <a:rPr lang="en-US" altLang="ko-KR" sz="700" dirty="0"/>
              <a:t>(EX </a:t>
            </a:r>
            <a:r>
              <a:rPr lang="en-US" altLang="ko-KR" sz="700" dirty="0">
                <a:sym typeface="Wingdings" panose="05000000000000000000" pitchFamily="2" charset="2"/>
              </a:rPr>
              <a:t> </a:t>
            </a:r>
            <a:r>
              <a:rPr lang="en-US" altLang="ko-KR" sz="700" dirty="0"/>
              <a:t>Z:\SASServer1_1\sas_webapps\sas.storedprocess.war\input\SASMarketRisk\99.System\02.Internal\ 990201.internal_adm_header.js )</a:t>
            </a:r>
          </a:p>
          <a:p>
            <a:pPr marL="228600" indent="-228600">
              <a:buAutoNum type="arabicPeriod" startAt="2"/>
            </a:pPr>
            <a:r>
              <a:rPr lang="en-US" altLang="ko-KR" sz="1050" dirty="0"/>
              <a:t>Header Script </a:t>
            </a:r>
            <a:r>
              <a:rPr lang="ko-KR" altLang="en-US" sz="1050" dirty="0"/>
              <a:t>생성</a:t>
            </a:r>
            <a:r>
              <a:rPr lang="en-US" altLang="ko-KR" sz="1050" dirty="0"/>
              <a:t>(990201.internal_adm_header.js)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1459" y="932149"/>
            <a:ext cx="6369485" cy="4339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600" dirty="0"/>
              <a:t>$(document).ready(function () {</a:t>
            </a:r>
          </a:p>
          <a:p>
            <a:r>
              <a:rPr lang="en-US" altLang="ko-KR" sz="600" dirty="0"/>
              <a:t>   $("#</a:t>
            </a:r>
            <a:r>
              <a:rPr lang="en-US" altLang="ko-KR" sz="600" dirty="0" err="1"/>
              <a:t>dvToolBar</a:t>
            </a:r>
            <a:r>
              <a:rPr lang="en-US" altLang="ko-KR" sz="600" dirty="0"/>
              <a:t>").append("&lt;input type=button value=Save id=</a:t>
            </a:r>
            <a:r>
              <a:rPr lang="en-US" altLang="ko-KR" sz="600" dirty="0" err="1"/>
              <a:t>btnSave</a:t>
            </a:r>
            <a:r>
              <a:rPr lang="en-US" altLang="ko-KR" sz="600" dirty="0"/>
              <a:t> class=</a:t>
            </a:r>
            <a:r>
              <a:rPr lang="en-US" altLang="ko-KR" sz="600" dirty="0" err="1"/>
              <a:t>condBtn</a:t>
            </a:r>
            <a:r>
              <a:rPr lang="en-US" altLang="ko-KR" sz="600" dirty="0"/>
              <a:t> </a:t>
            </a:r>
            <a:r>
              <a:rPr lang="en-US" altLang="ko-KR" sz="600" dirty="0" err="1"/>
              <a:t>onclick</a:t>
            </a:r>
            <a:r>
              <a:rPr lang="en-US" altLang="ko-KR" sz="600" dirty="0"/>
              <a:t>='</a:t>
            </a:r>
            <a:r>
              <a:rPr lang="en-US" altLang="ko-KR" sz="600" dirty="0" err="1"/>
              <a:t>fnSaveOrg</a:t>
            </a:r>
            <a:r>
              <a:rPr lang="en-US" altLang="ko-KR" sz="600" dirty="0"/>
              <a:t>();'&gt;");</a:t>
            </a:r>
          </a:p>
          <a:p>
            <a:r>
              <a:rPr lang="en-US" altLang="ko-KR" sz="600" dirty="0"/>
              <a:t>   $("#</a:t>
            </a:r>
            <a:r>
              <a:rPr lang="en-US" altLang="ko-KR" sz="600" dirty="0" err="1"/>
              <a:t>dvToolBar</a:t>
            </a:r>
            <a:r>
              <a:rPr lang="en-US" altLang="ko-KR" sz="600" dirty="0"/>
              <a:t>").append("&lt;input type=button value=Delete id=</a:t>
            </a:r>
            <a:r>
              <a:rPr lang="en-US" altLang="ko-KR" sz="600" dirty="0" err="1"/>
              <a:t>btnDelete</a:t>
            </a:r>
            <a:r>
              <a:rPr lang="en-US" altLang="ko-KR" sz="600" dirty="0"/>
              <a:t> class=</a:t>
            </a:r>
            <a:r>
              <a:rPr lang="en-US" altLang="ko-KR" sz="600" dirty="0" err="1"/>
              <a:t>condBtn</a:t>
            </a:r>
            <a:r>
              <a:rPr lang="en-US" altLang="ko-KR" sz="600" dirty="0"/>
              <a:t> </a:t>
            </a:r>
            <a:r>
              <a:rPr lang="en-US" altLang="ko-KR" sz="600" dirty="0" err="1"/>
              <a:t>onclick</a:t>
            </a:r>
            <a:r>
              <a:rPr lang="en-US" altLang="ko-KR" sz="600" dirty="0"/>
              <a:t>='</a:t>
            </a:r>
            <a:r>
              <a:rPr lang="en-US" altLang="ko-KR" sz="600" dirty="0" err="1"/>
              <a:t>fnDeleteRowConfirm</a:t>
            </a:r>
            <a:r>
              <a:rPr lang="en-US" altLang="ko-KR" sz="600" dirty="0"/>
              <a:t>();'&gt;");</a:t>
            </a:r>
          </a:p>
          <a:p>
            <a:r>
              <a:rPr lang="en-US" altLang="ko-KR" sz="600" dirty="0"/>
              <a:t>   $("#</a:t>
            </a:r>
            <a:r>
              <a:rPr lang="en-US" altLang="ko-KR" sz="600" dirty="0" err="1"/>
              <a:t>dvToolBar</a:t>
            </a:r>
            <a:r>
              <a:rPr lang="en-US" altLang="ko-KR" sz="600" dirty="0"/>
              <a:t>").show();</a:t>
            </a:r>
          </a:p>
          <a:p>
            <a:r>
              <a:rPr lang="en-US" altLang="ko-KR" sz="600" dirty="0"/>
              <a:t>});</a:t>
            </a:r>
          </a:p>
          <a:p>
            <a:r>
              <a:rPr lang="en-US" altLang="ko-KR" sz="600" dirty="0"/>
              <a:t>function </a:t>
            </a:r>
            <a:r>
              <a:rPr lang="en-US" altLang="ko-KR" sz="600" dirty="0" err="1"/>
              <a:t>fnSaveOrg</a:t>
            </a:r>
            <a:r>
              <a:rPr lang="en-US" altLang="ko-KR" sz="600" dirty="0"/>
              <a:t>(){</a:t>
            </a:r>
          </a:p>
          <a:p>
            <a:r>
              <a:rPr lang="en-US" altLang="ko-KR" sz="600" dirty="0"/>
              <a:t>   if (!</a:t>
            </a:r>
            <a:r>
              <a:rPr lang="en-US" altLang="ko-KR" sz="600" dirty="0" err="1"/>
              <a:t>sgGrid.getEditorLock</a:t>
            </a:r>
            <a:r>
              <a:rPr lang="en-US" altLang="ko-KR" sz="600" dirty="0"/>
              <a:t>().</a:t>
            </a:r>
            <a:r>
              <a:rPr lang="en-US" altLang="ko-KR" sz="600" dirty="0" err="1"/>
              <a:t>commitCurrentEdit</a:t>
            </a:r>
            <a:r>
              <a:rPr lang="en-US" altLang="ko-KR" sz="600" dirty="0"/>
              <a:t>()) {</a:t>
            </a:r>
          </a:p>
          <a:p>
            <a:r>
              <a:rPr lang="en-US" altLang="ko-KR" sz="600" dirty="0"/>
              <a:t>      return;</a:t>
            </a:r>
          </a:p>
          <a:p>
            <a:r>
              <a:rPr lang="en-US" altLang="ko-KR" sz="600" dirty="0"/>
              <a:t>   }</a:t>
            </a:r>
          </a:p>
          <a:p>
            <a:r>
              <a:rPr lang="en-US" altLang="ko-KR" sz="600" dirty="0"/>
              <a:t>   </a:t>
            </a:r>
            <a:r>
              <a:rPr lang="en-US" altLang="ko-KR" sz="600" dirty="0" err="1"/>
              <a:t>tParams</a:t>
            </a:r>
            <a:r>
              <a:rPr lang="en-US" altLang="ko-KR" sz="600" dirty="0"/>
              <a:t>=</a:t>
            </a:r>
            <a:r>
              <a:rPr lang="en-US" altLang="ko-KR" sz="600" dirty="0" err="1"/>
              <a:t>eval</a:t>
            </a:r>
            <a:r>
              <a:rPr lang="en-US" altLang="ko-KR" sz="600" dirty="0"/>
              <a:t>('[{}]');</a:t>
            </a:r>
          </a:p>
          <a:p>
            <a:r>
              <a:rPr lang="en-US" altLang="ko-KR" sz="600" dirty="0"/>
              <a:t>   </a:t>
            </a:r>
            <a:r>
              <a:rPr lang="en-US" altLang="ko-KR" sz="600" dirty="0" err="1"/>
              <a:t>var</a:t>
            </a:r>
            <a:r>
              <a:rPr lang="en-US" altLang="ko-KR" sz="600" dirty="0"/>
              <a:t> data=</a:t>
            </a:r>
            <a:r>
              <a:rPr lang="en-US" altLang="ko-KR" sz="600" dirty="0" err="1"/>
              <a:t>sgGrid.getData</a:t>
            </a:r>
            <a:r>
              <a:rPr lang="en-US" altLang="ko-KR" sz="600" dirty="0"/>
              <a:t>().</a:t>
            </a:r>
            <a:r>
              <a:rPr lang="en-US" altLang="ko-KR" sz="600" dirty="0" err="1"/>
              <a:t>getItems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   </a:t>
            </a:r>
            <a:r>
              <a:rPr lang="en-US" altLang="ko-KR" sz="600" dirty="0" err="1"/>
              <a:t>var</a:t>
            </a:r>
            <a:r>
              <a:rPr lang="en-US" altLang="ko-KR" sz="600" dirty="0"/>
              <a:t> </a:t>
            </a:r>
            <a:r>
              <a:rPr lang="en-US" altLang="ko-KR" sz="600" dirty="0" err="1"/>
              <a:t>gridData</a:t>
            </a:r>
            <a:r>
              <a:rPr lang="en-US" altLang="ko-KR" sz="600" dirty="0"/>
              <a:t>=</a:t>
            </a:r>
            <a:r>
              <a:rPr lang="en-US" altLang="ko-KR" sz="600" dirty="0" err="1"/>
              <a:t>JSON.stringify</a:t>
            </a:r>
            <a:r>
              <a:rPr lang="en-US" altLang="ko-KR" sz="600" dirty="0"/>
              <a:t>(data);</a:t>
            </a:r>
          </a:p>
          <a:p>
            <a:r>
              <a:rPr lang="en-US" altLang="ko-KR" sz="600" dirty="0"/>
              <a:t>   console.log(</a:t>
            </a:r>
            <a:r>
              <a:rPr lang="en-US" altLang="ko-KR" sz="600" dirty="0" err="1"/>
              <a:t>gridData</a:t>
            </a:r>
            <a:r>
              <a:rPr lang="en-US" altLang="ko-KR" sz="600" dirty="0"/>
              <a:t>);</a:t>
            </a:r>
          </a:p>
          <a:p>
            <a:r>
              <a:rPr lang="en-US" altLang="ko-KR" sz="600" dirty="0"/>
              <a:t>   </a:t>
            </a:r>
            <a:r>
              <a:rPr lang="en-US" altLang="ko-KR" sz="600" dirty="0" err="1"/>
              <a:t>tParams</a:t>
            </a:r>
            <a:r>
              <a:rPr lang="en-US" altLang="ko-KR" sz="600" dirty="0"/>
              <a:t>['</a:t>
            </a:r>
            <a:r>
              <a:rPr lang="en-US" altLang="ko-KR" sz="600" dirty="0" err="1"/>
              <a:t>gridData</a:t>
            </a:r>
            <a:r>
              <a:rPr lang="en-US" altLang="ko-KR" sz="600" dirty="0"/>
              <a:t>']=</a:t>
            </a:r>
            <a:r>
              <a:rPr lang="en-US" altLang="ko-KR" sz="600" dirty="0" err="1"/>
              <a:t>gridData</a:t>
            </a:r>
            <a:r>
              <a:rPr lang="en-US" altLang="ko-KR" sz="600" dirty="0"/>
              <a:t>;</a:t>
            </a:r>
          </a:p>
          <a:p>
            <a:r>
              <a:rPr lang="en-US" altLang="ko-KR" sz="600" dirty="0"/>
              <a:t>   </a:t>
            </a:r>
            <a:r>
              <a:rPr lang="en-US" altLang="ko-KR" sz="600" dirty="0" err="1"/>
              <a:t>tParams</a:t>
            </a:r>
            <a:r>
              <a:rPr lang="en-US" altLang="ko-KR" sz="600" dirty="0"/>
              <a:t>['_library']="</a:t>
            </a:r>
            <a:r>
              <a:rPr lang="en-US" altLang="ko-KR" sz="600" dirty="0" err="1"/>
              <a:t>mr_temp</a:t>
            </a:r>
            <a:r>
              <a:rPr lang="en-US" altLang="ko-KR" sz="600" dirty="0"/>
              <a:t>";</a:t>
            </a:r>
          </a:p>
          <a:p>
            <a:r>
              <a:rPr lang="en-US" altLang="ko-KR" sz="600" dirty="0"/>
              <a:t>   </a:t>
            </a:r>
            <a:r>
              <a:rPr lang="en-US" altLang="ko-KR" sz="600" dirty="0" err="1"/>
              <a:t>tParams</a:t>
            </a:r>
            <a:r>
              <a:rPr lang="en-US" altLang="ko-KR" sz="600" dirty="0"/>
              <a:t>['_</a:t>
            </a:r>
            <a:r>
              <a:rPr lang="en-US" altLang="ko-KR" sz="600" dirty="0" err="1"/>
              <a:t>tablename</a:t>
            </a:r>
            <a:r>
              <a:rPr lang="en-US" altLang="ko-KR" sz="600" dirty="0"/>
              <a:t>']="</a:t>
            </a:r>
            <a:r>
              <a:rPr lang="en-US" altLang="ko-KR" sz="600" dirty="0" err="1"/>
              <a:t>column_info</a:t>
            </a:r>
            <a:r>
              <a:rPr lang="en-US" altLang="ko-KR" sz="600" dirty="0"/>
              <a:t>";</a:t>
            </a:r>
          </a:p>
          <a:p>
            <a:r>
              <a:rPr lang="en-US" altLang="ko-KR" sz="600" dirty="0"/>
              <a:t>   </a:t>
            </a:r>
            <a:r>
              <a:rPr lang="en-US" altLang="ko-KR" sz="600" dirty="0" err="1"/>
              <a:t>tParams</a:t>
            </a:r>
            <a:r>
              <a:rPr lang="en-US" altLang="ko-KR" sz="600" dirty="0"/>
              <a:t>['_program']="SBIP://METASERVER/</a:t>
            </a:r>
            <a:r>
              <a:rPr lang="en-US" altLang="ko-KR" sz="600" dirty="0" err="1"/>
              <a:t>SASMarketRisk</a:t>
            </a:r>
            <a:r>
              <a:rPr lang="en-US" altLang="ko-KR" sz="600" dirty="0"/>
              <a:t>/00.Environments/</a:t>
            </a:r>
            <a:r>
              <a:rPr lang="en-US" altLang="ko-KR" sz="600" dirty="0" err="1"/>
              <a:t>StoredProcess</a:t>
            </a:r>
            <a:r>
              <a:rPr lang="en-US" altLang="ko-KR" sz="600" dirty="0"/>
              <a:t>/990201_save_data(</a:t>
            </a:r>
            <a:r>
              <a:rPr lang="en-US" altLang="ko-KR" sz="600" dirty="0" err="1"/>
              <a:t>StoredProcess</a:t>
            </a:r>
            <a:r>
              <a:rPr lang="en-US" altLang="ko-KR" sz="600" dirty="0"/>
              <a:t>)";</a:t>
            </a:r>
          </a:p>
          <a:p>
            <a:r>
              <a:rPr lang="en-US" altLang="ko-KR" sz="600"/>
              <a:t>   execAjax</a:t>
            </a:r>
            <a:r>
              <a:rPr lang="en-US" altLang="ko-KR" sz="600" dirty="0"/>
              <a:t>("saveGrid2SASData","",true,"fnSavedOrgData","json");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function </a:t>
            </a:r>
            <a:r>
              <a:rPr lang="en-US" altLang="ko-KR" sz="600" dirty="0" err="1"/>
              <a:t>fnSavedOrgData</a:t>
            </a:r>
            <a:r>
              <a:rPr lang="en-US" altLang="ko-KR" sz="600" dirty="0"/>
              <a:t>(data){</a:t>
            </a:r>
          </a:p>
          <a:p>
            <a:r>
              <a:rPr lang="en-US" altLang="ko-KR" sz="600" dirty="0"/>
              <a:t>   </a:t>
            </a:r>
            <a:r>
              <a:rPr lang="en-US" altLang="ko-KR" sz="600" dirty="0" err="1"/>
              <a:t>alertMsg</a:t>
            </a:r>
            <a:r>
              <a:rPr lang="en-US" altLang="ko-KR" sz="600" dirty="0"/>
              <a:t>(data.MSG);</a:t>
            </a:r>
          </a:p>
          <a:p>
            <a:r>
              <a:rPr lang="en-US" altLang="ko-KR" sz="600" dirty="0"/>
              <a:t>   </a:t>
            </a:r>
            <a:r>
              <a:rPr lang="en-US" altLang="ko-KR" sz="600" dirty="0" err="1"/>
              <a:t>save_path</a:t>
            </a:r>
            <a:r>
              <a:rPr lang="en-US" altLang="ko-KR" sz="600" dirty="0"/>
              <a:t>=data._</a:t>
            </a:r>
            <a:r>
              <a:rPr lang="en-US" altLang="ko-KR" sz="600" dirty="0" err="1"/>
              <a:t>savepath</a:t>
            </a:r>
            <a:r>
              <a:rPr lang="en-US" altLang="ko-KR" sz="600" dirty="0"/>
              <a:t>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function </a:t>
            </a:r>
            <a:r>
              <a:rPr lang="en-US" altLang="ko-KR" sz="600" dirty="0" err="1"/>
              <a:t>fnDeleteRowConfirm</a:t>
            </a:r>
            <a:r>
              <a:rPr lang="en-US" altLang="ko-KR" sz="600" dirty="0"/>
              <a:t>(){</a:t>
            </a:r>
          </a:p>
          <a:p>
            <a:r>
              <a:rPr lang="en-US" altLang="ko-KR" sz="600" dirty="0" err="1"/>
              <a:t>var</a:t>
            </a:r>
            <a:r>
              <a:rPr lang="en-US" altLang="ko-KR" sz="600" dirty="0"/>
              <a:t> selected = </a:t>
            </a:r>
            <a:r>
              <a:rPr lang="en-US" altLang="ko-KR" sz="600" dirty="0" err="1"/>
              <a:t>sgGrid.getSelectedRows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 err="1"/>
              <a:t>sgGrid.setSelectedRows</a:t>
            </a:r>
            <a:r>
              <a:rPr lang="en-US" altLang="ko-KR" sz="600" dirty="0"/>
              <a:t>([]);</a:t>
            </a:r>
          </a:p>
          <a:p>
            <a:r>
              <a:rPr lang="en-US" altLang="ko-KR" sz="600" dirty="0"/>
              <a:t>$.each(selected, function (index, value) {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sgGrid.getData</a:t>
            </a:r>
            <a:r>
              <a:rPr lang="en-US" altLang="ko-KR" sz="600" dirty="0"/>
              <a:t>().</a:t>
            </a:r>
            <a:r>
              <a:rPr lang="en-US" altLang="ko-KR" sz="600" dirty="0" err="1"/>
              <a:t>deleteItem</a:t>
            </a:r>
            <a:r>
              <a:rPr lang="en-US" altLang="ko-KR" sz="600" dirty="0"/>
              <a:t>(value)</a:t>
            </a:r>
          </a:p>
          <a:p>
            <a:r>
              <a:rPr lang="en-US" altLang="ko-KR" sz="600" dirty="0"/>
              <a:t>})</a:t>
            </a:r>
          </a:p>
          <a:p>
            <a:r>
              <a:rPr lang="en-US" altLang="ko-KR" sz="600" dirty="0" err="1"/>
              <a:t>sgGrid.invalidate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/*</a:t>
            </a:r>
          </a:p>
          <a:p>
            <a:r>
              <a:rPr lang="en-US" altLang="ko-KR" sz="600" dirty="0"/>
              <a:t>if ( </a:t>
            </a:r>
            <a:r>
              <a:rPr lang="en-US" altLang="ko-KR" sz="600" dirty="0" err="1"/>
              <a:t>sgGrid.getActiveCell</a:t>
            </a:r>
            <a:r>
              <a:rPr lang="en-US" altLang="ko-KR" sz="600" dirty="0"/>
              <a:t>() == null) {</a:t>
            </a:r>
          </a:p>
          <a:p>
            <a:r>
              <a:rPr lang="en-US" altLang="ko-KR" sz="600" dirty="0"/>
              <a:t>   </a:t>
            </a:r>
            <a:r>
              <a:rPr lang="en-US" altLang="ko-KR" sz="600" dirty="0" err="1"/>
              <a:t>alertMsg</a:t>
            </a:r>
            <a:r>
              <a:rPr lang="en-US" altLang="ko-KR" sz="600" dirty="0"/>
              <a:t>("Select the Group Set ID.");</a:t>
            </a:r>
          </a:p>
          <a:p>
            <a:r>
              <a:rPr lang="en-US" altLang="ko-KR" sz="600" dirty="0"/>
              <a:t>   return;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 err="1"/>
              <a:t>var</a:t>
            </a:r>
            <a:r>
              <a:rPr lang="en-US" altLang="ko-KR" sz="600" dirty="0"/>
              <a:t> </a:t>
            </a:r>
            <a:r>
              <a:rPr lang="en-US" altLang="ko-KR" sz="600" dirty="0" err="1"/>
              <a:t>isDelete</a:t>
            </a:r>
            <a:r>
              <a:rPr lang="en-US" altLang="ko-KR" sz="600" dirty="0"/>
              <a:t> = </a:t>
            </a:r>
            <a:r>
              <a:rPr lang="en-US" altLang="ko-KR" sz="600" dirty="0" err="1"/>
              <a:t>confirmMsg</a:t>
            </a:r>
            <a:r>
              <a:rPr lang="en-US" altLang="ko-KR" sz="600" dirty="0"/>
              <a:t>("Are you sure you want to delete?","</a:t>
            </a:r>
            <a:r>
              <a:rPr lang="en-US" altLang="ko-KR" sz="600" dirty="0" err="1"/>
              <a:t>fnDeleteRow</a:t>
            </a:r>
            <a:r>
              <a:rPr lang="en-US" altLang="ko-KR" sz="600" dirty="0"/>
              <a:t>");</a:t>
            </a:r>
          </a:p>
          <a:p>
            <a:r>
              <a:rPr lang="en-US" altLang="ko-KR" sz="600" dirty="0"/>
              <a:t>*/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function </a:t>
            </a:r>
            <a:r>
              <a:rPr lang="en-US" altLang="ko-KR" sz="600" dirty="0" err="1"/>
              <a:t>fnDeleteRow</a:t>
            </a:r>
            <a:r>
              <a:rPr lang="en-US" altLang="ko-KR" sz="600" dirty="0"/>
              <a:t>(){</a:t>
            </a:r>
          </a:p>
          <a:p>
            <a:r>
              <a:rPr lang="en-US" altLang="ko-KR" sz="600" dirty="0"/>
              <a:t>    </a:t>
            </a:r>
            <a:r>
              <a:rPr lang="en-US" altLang="ko-KR" sz="600" dirty="0" err="1"/>
              <a:t>var</a:t>
            </a:r>
            <a:r>
              <a:rPr lang="en-US" altLang="ko-KR" sz="600" dirty="0"/>
              <a:t> selected = </a:t>
            </a:r>
            <a:r>
              <a:rPr lang="en-US" altLang="ko-KR" sz="600" dirty="0" err="1"/>
              <a:t>sgGrid.getSelectedRows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    </a:t>
            </a:r>
            <a:r>
              <a:rPr lang="en-US" altLang="ko-KR" sz="600" dirty="0" err="1"/>
              <a:t>sgGrid.setSelectedRows</a:t>
            </a:r>
            <a:r>
              <a:rPr lang="en-US" altLang="ko-KR" sz="600" dirty="0"/>
              <a:t>([]);</a:t>
            </a:r>
          </a:p>
          <a:p>
            <a:r>
              <a:rPr lang="en-US" altLang="ko-KR" sz="600" dirty="0"/>
              <a:t>    $.each(selected, function (index, value) {</a:t>
            </a:r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sgGrid.getData</a:t>
            </a:r>
            <a:r>
              <a:rPr lang="en-US" altLang="ko-KR" sz="600" dirty="0"/>
              <a:t>().</a:t>
            </a:r>
            <a:r>
              <a:rPr lang="en-US" altLang="ko-KR" sz="600" dirty="0" err="1"/>
              <a:t>deleteItem</a:t>
            </a:r>
            <a:r>
              <a:rPr lang="en-US" altLang="ko-KR" sz="600" dirty="0"/>
              <a:t>(value)</a:t>
            </a:r>
          </a:p>
          <a:p>
            <a:r>
              <a:rPr lang="en-US" altLang="ko-KR" sz="600" dirty="0"/>
              <a:t>    })</a:t>
            </a:r>
          </a:p>
          <a:p>
            <a:r>
              <a:rPr lang="en-US" altLang="ko-KR" sz="600" dirty="0"/>
              <a:t>    </a:t>
            </a:r>
            <a:r>
              <a:rPr lang="en-US" altLang="ko-KR" sz="600" dirty="0" err="1"/>
              <a:t>sgGrid.invalidate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}</a:t>
            </a:r>
          </a:p>
        </p:txBody>
      </p:sp>
      <p:sp>
        <p:nvSpPr>
          <p:cNvPr id="8" name="설명선: 굽은 선 7"/>
          <p:cNvSpPr/>
          <p:nvPr/>
        </p:nvSpPr>
        <p:spPr>
          <a:xfrm>
            <a:off x="6656018" y="1975216"/>
            <a:ext cx="2325144" cy="7116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161"/>
              <a:gd name="adj6" fmla="val -19581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</a:rPr>
              <a:t>tParams</a:t>
            </a:r>
            <a:r>
              <a:rPr lang="en-US" altLang="ko-KR" sz="700" dirty="0">
                <a:solidFill>
                  <a:schemeClr val="tx1"/>
                </a:solidFill>
              </a:rPr>
              <a:t>['_library']="</a:t>
            </a:r>
            <a:r>
              <a:rPr lang="en-US" altLang="ko-KR" sz="700" b="1" dirty="0" err="1">
                <a:solidFill>
                  <a:schemeClr val="tx1"/>
                </a:solidFill>
              </a:rPr>
              <a:t>mr_temp</a:t>
            </a:r>
            <a:r>
              <a:rPr lang="en-US" altLang="ko-KR" sz="7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</a:rPr>
              <a:t>tParams</a:t>
            </a:r>
            <a:r>
              <a:rPr lang="en-US" altLang="ko-KR" sz="700" dirty="0">
                <a:solidFill>
                  <a:schemeClr val="tx1"/>
                </a:solidFill>
              </a:rPr>
              <a:t>['_</a:t>
            </a:r>
            <a:r>
              <a:rPr lang="en-US" altLang="ko-KR" sz="700" dirty="0" err="1">
                <a:solidFill>
                  <a:schemeClr val="tx1"/>
                </a:solidFill>
              </a:rPr>
              <a:t>tablename</a:t>
            </a:r>
            <a:r>
              <a:rPr lang="en-US" altLang="ko-KR" sz="700" dirty="0">
                <a:solidFill>
                  <a:schemeClr val="tx1"/>
                </a:solidFill>
              </a:rPr>
              <a:t>']="</a:t>
            </a:r>
            <a:r>
              <a:rPr lang="en-US" altLang="ko-KR" sz="700" b="1" dirty="0" err="1">
                <a:solidFill>
                  <a:schemeClr val="tx1"/>
                </a:solidFill>
              </a:rPr>
              <a:t>column_info</a:t>
            </a:r>
            <a:r>
              <a:rPr lang="en-US" altLang="ko-KR" sz="700" dirty="0">
                <a:solidFill>
                  <a:schemeClr val="tx1"/>
                </a:solidFill>
              </a:rPr>
              <a:t>";</a:t>
            </a:r>
          </a:p>
          <a:p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en-US" altLang="ko-KR" sz="7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ko-KR" altLang="en-US" sz="700" dirty="0">
                <a:solidFill>
                  <a:schemeClr val="tx1"/>
                </a:solidFill>
                <a:sym typeface="Wingdings" panose="05000000000000000000" pitchFamily="2" charset="2"/>
              </a:rPr>
              <a:t>서버에 임시 저장할 때 레이아웃</a:t>
            </a:r>
            <a:r>
              <a:rPr lang="en-US" altLang="ko-KR" sz="7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700" dirty="0">
                <a:solidFill>
                  <a:schemeClr val="tx1"/>
                </a:solidFill>
                <a:sym typeface="Wingdings" panose="05000000000000000000" pitchFamily="2" charset="2"/>
              </a:rPr>
              <a:t>컬럼타입</a:t>
            </a:r>
            <a:r>
              <a:rPr lang="en-US" altLang="ko-KR" sz="700" dirty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700" dirty="0">
                <a:solidFill>
                  <a:schemeClr val="tx1"/>
                </a:solidFill>
                <a:sym typeface="Wingdings" panose="05000000000000000000" pitchFamily="2" charset="2"/>
              </a:rPr>
              <a:t>참조용</a:t>
            </a:r>
            <a:r>
              <a:rPr lang="en-US" altLang="ko-KR" sz="7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700" dirty="0">
                <a:solidFill>
                  <a:schemeClr val="tx1"/>
                </a:solidFill>
                <a:sym typeface="Wingdings" panose="05000000000000000000" pitchFamily="2" charset="2"/>
              </a:rPr>
              <a:t>라이브러리 명과 테이블 명</a:t>
            </a:r>
            <a:r>
              <a:rPr lang="en-US" altLang="ko-KR" sz="700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700" dirty="0">
                <a:solidFill>
                  <a:schemeClr val="tx1"/>
                </a:solidFill>
                <a:sym typeface="Wingdings" panose="05000000000000000000" pitchFamily="2" charset="2"/>
              </a:rPr>
              <a:t>사용되어지는 라이브러리는 사전 할당 되어져 있어야 함</a:t>
            </a:r>
            <a:r>
              <a:rPr lang="en-US" altLang="ko-KR" sz="7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설명선: 굽은 선 13"/>
          <p:cNvSpPr/>
          <p:nvPr/>
        </p:nvSpPr>
        <p:spPr>
          <a:xfrm>
            <a:off x="5864530" y="2960195"/>
            <a:ext cx="3116632" cy="20502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565"/>
              <a:gd name="adj6" fmla="val -35836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b="1" dirty="0">
                <a:solidFill>
                  <a:schemeClr val="tx1"/>
                </a:solidFill>
              </a:rPr>
              <a:t>임시 저장된 </a:t>
            </a:r>
            <a:r>
              <a:rPr lang="en-US" altLang="ko-KR" sz="700" b="1" dirty="0">
                <a:solidFill>
                  <a:schemeClr val="tx1"/>
                </a:solidFill>
              </a:rPr>
              <a:t>SAS </a:t>
            </a:r>
            <a:r>
              <a:rPr lang="ko-KR" altLang="en-US" sz="700" b="1" dirty="0">
                <a:solidFill>
                  <a:schemeClr val="tx1"/>
                </a:solidFill>
              </a:rPr>
              <a:t>테이블에 대한 처리를 위한 </a:t>
            </a:r>
            <a:r>
              <a:rPr lang="en-US" altLang="ko-KR" sz="700" b="1" dirty="0" err="1">
                <a:solidFill>
                  <a:schemeClr val="tx1"/>
                </a:solidFill>
              </a:rPr>
              <a:t>StoredProcess</a:t>
            </a:r>
            <a:endParaRPr lang="en-US" altLang="ko-KR" sz="700" b="1" dirty="0">
              <a:solidFill>
                <a:schemeClr val="tx1"/>
              </a:solidFill>
            </a:endParaRPr>
          </a:p>
          <a:p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en-US" altLang="ko-KR" sz="700" dirty="0">
                <a:solidFill>
                  <a:schemeClr val="tx1"/>
                </a:solidFill>
              </a:rPr>
              <a:t>data _null_;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   </a:t>
            </a:r>
            <a:r>
              <a:rPr lang="en-US" altLang="ko-KR" sz="700" dirty="0" err="1">
                <a:solidFill>
                  <a:schemeClr val="tx1"/>
                </a:solidFill>
              </a:rPr>
              <a:t>save_path</a:t>
            </a:r>
            <a:r>
              <a:rPr lang="en-US" altLang="ko-KR" sz="700" dirty="0">
                <a:solidFill>
                  <a:schemeClr val="tx1"/>
                </a:solidFill>
              </a:rPr>
              <a:t>=</a:t>
            </a:r>
            <a:r>
              <a:rPr lang="en-US" altLang="ko-KR" sz="700" dirty="0" err="1">
                <a:solidFill>
                  <a:schemeClr val="tx1"/>
                </a:solidFill>
              </a:rPr>
              <a:t>tranwrd</a:t>
            </a:r>
            <a:r>
              <a:rPr lang="en-US" altLang="ko-KR" sz="700" dirty="0">
                <a:solidFill>
                  <a:schemeClr val="tx1"/>
                </a:solidFill>
              </a:rPr>
              <a:t>("&amp;_</a:t>
            </a:r>
            <a:r>
              <a:rPr lang="en-US" altLang="ko-KR" sz="700" dirty="0" err="1">
                <a:solidFill>
                  <a:schemeClr val="tx1"/>
                </a:solidFill>
              </a:rPr>
              <a:t>savepath</a:t>
            </a:r>
            <a:r>
              <a:rPr lang="en-US" altLang="ko-KR" sz="700" dirty="0">
                <a:solidFill>
                  <a:schemeClr val="tx1"/>
                </a:solidFill>
              </a:rPr>
              <a:t>","\\","\");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   put </a:t>
            </a:r>
            <a:r>
              <a:rPr lang="en-US" altLang="ko-KR" sz="700" dirty="0" err="1">
                <a:solidFill>
                  <a:schemeClr val="tx1"/>
                </a:solidFill>
              </a:rPr>
              <a:t>save_path</a:t>
            </a:r>
            <a:r>
              <a:rPr lang="en-US" altLang="ko-KR" sz="700" dirty="0">
                <a:solidFill>
                  <a:schemeClr val="tx1"/>
                </a:solidFill>
              </a:rPr>
              <a:t>=;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   call </a:t>
            </a:r>
            <a:r>
              <a:rPr lang="en-US" altLang="ko-KR" sz="700" dirty="0" err="1">
                <a:solidFill>
                  <a:schemeClr val="tx1"/>
                </a:solidFill>
              </a:rPr>
              <a:t>symput</a:t>
            </a:r>
            <a:r>
              <a:rPr lang="en-US" altLang="ko-KR" sz="700" dirty="0">
                <a:solidFill>
                  <a:schemeClr val="tx1"/>
                </a:solidFill>
              </a:rPr>
              <a:t>("save_path",</a:t>
            </a:r>
            <a:r>
              <a:rPr lang="en-US" altLang="ko-KR" sz="700" dirty="0" err="1">
                <a:solidFill>
                  <a:schemeClr val="tx1"/>
                </a:solidFill>
              </a:rPr>
              <a:t>save_path</a:t>
            </a:r>
            <a:r>
              <a:rPr lang="en-US" altLang="ko-KR" sz="7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run;</a:t>
            </a:r>
          </a:p>
          <a:p>
            <a:r>
              <a:rPr lang="en-US" altLang="ko-KR" sz="700" dirty="0" err="1">
                <a:solidFill>
                  <a:schemeClr val="tx1"/>
                </a:solidFill>
              </a:rPr>
              <a:t>libname</a:t>
            </a:r>
            <a:r>
              <a:rPr lang="en-US" altLang="ko-KR" sz="700" dirty="0">
                <a:solidFill>
                  <a:schemeClr val="tx1"/>
                </a:solidFill>
              </a:rPr>
              <a:t> _save "&amp;SAVE_PATH";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data </a:t>
            </a:r>
            <a:r>
              <a:rPr lang="en-US" altLang="ko-KR" sz="700" dirty="0" err="1">
                <a:solidFill>
                  <a:schemeClr val="tx1"/>
                </a:solidFill>
              </a:rPr>
              <a:t>mr_temp.aacolumn_info</a:t>
            </a:r>
            <a:r>
              <a:rPr lang="en-US" altLang="ko-KR" sz="7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   set _</a:t>
            </a:r>
            <a:r>
              <a:rPr lang="en-US" altLang="ko-KR" sz="700" dirty="0" err="1">
                <a:solidFill>
                  <a:schemeClr val="tx1"/>
                </a:solidFill>
              </a:rPr>
              <a:t>save.column_info</a:t>
            </a:r>
            <a:r>
              <a:rPr lang="en-US" altLang="ko-KR" sz="7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   put _all_;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run;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data _null_;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   file _</a:t>
            </a:r>
            <a:r>
              <a:rPr lang="en-US" altLang="ko-KR" sz="700" dirty="0" err="1">
                <a:solidFill>
                  <a:schemeClr val="tx1"/>
                </a:solidFill>
              </a:rPr>
              <a:t>webout</a:t>
            </a:r>
            <a:r>
              <a:rPr lang="en-US" altLang="ko-KR" sz="7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   PUT '{"MSG": "Successfully saved..."}';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run;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" name="설명선: 굽은 선 14"/>
          <p:cNvSpPr/>
          <p:nvPr/>
        </p:nvSpPr>
        <p:spPr>
          <a:xfrm>
            <a:off x="7384615" y="661241"/>
            <a:ext cx="1596547" cy="2880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7401"/>
              <a:gd name="adj6" fmla="val -18623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</a:rPr>
              <a:t>저장</a:t>
            </a:r>
            <a:r>
              <a:rPr lang="en-US" altLang="ko-KR" sz="700" dirty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삭제 버튼 생성 </a:t>
            </a:r>
            <a:r>
              <a:rPr lang="en-US" altLang="ko-KR" sz="700" dirty="0">
                <a:solidFill>
                  <a:schemeClr val="tx1"/>
                </a:solidFill>
              </a:rPr>
              <a:t>Script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72432"/>
              </p:ext>
            </p:extLst>
          </p:nvPr>
        </p:nvGraphicFramePr>
        <p:xfrm>
          <a:off x="7375525" y="136525"/>
          <a:ext cx="120491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포장기 셸 개체" showAsIcon="1" r:id="rId3" imgW="1205280" imgH="313200" progId="Package">
                  <p:embed/>
                </p:oleObj>
              </mc:Choice>
              <mc:Fallback>
                <p:oleObj name="포장기 셸 개체" showAsIcon="1" r:id="rId3" imgW="1205280" imgH="313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5525" y="136525"/>
                        <a:ext cx="1204913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7564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3242"/>
          <a:stretch/>
        </p:blipFill>
        <p:spPr>
          <a:xfrm>
            <a:off x="1115135" y="1020871"/>
            <a:ext cx="6913729" cy="24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0472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ee907d2f-dedc-4871-b8b3-ca953535619c"/>
</p:tagLst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7" id="{0C6F4ADC-F4E4-C54C-B5CA-8DC8755546A9}" vid="{E264A926-52D8-754A-B4C8-2109CFD1EB66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7" id="{0C6F4ADC-F4E4-C54C-B5CA-8DC8755546A9}" vid="{E0926205-DC4F-0044-AB2D-0A0BDCD9A815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7" id="{0C6F4ADC-F4E4-C54C-B5CA-8DC8755546A9}" vid="{77711F4E-48F2-3E49-AC48-C62F992EA4E6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7" id="{0C6F4ADC-F4E4-C54C-B5CA-8DC8755546A9}" vid="{60137C7E-6E9F-BE49-B3ED-38CA40E0410D}"/>
    </a:ext>
  </a:extLst>
</a:theme>
</file>

<file path=ppt/theme/theme5.xml><?xml version="1.0" encoding="utf-8"?>
<a:theme xmlns:a="http://schemas.openxmlformats.org/drawingml/2006/main" name="Confidential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7" id="{0C6F4ADC-F4E4-C54C-B5CA-8DC8755546A9}" vid="{04A9BE6F-7F15-E54D-9082-C4AC883B745E}"/>
    </a:ext>
  </a:extLst>
</a:theme>
</file>

<file path=ppt/theme/theme6.xml><?xml version="1.0" encoding="utf-8"?>
<a:theme xmlns:a="http://schemas.openxmlformats.org/drawingml/2006/main" name="Confidential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7" id="{0C6F4ADC-F4E4-C54C-B5CA-8DC8755546A9}" vid="{F9A85F27-9EB6-6D4F-9669-D666B55828E5}"/>
    </a:ext>
  </a:extLst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SAS External 16x9</Template>
  <TotalTime>0</TotalTime>
  <Words>852</Words>
  <Application>Microsoft Office PowerPoint</Application>
  <PresentationFormat>화면 슬라이드 쇼(16:9)</PresentationFormat>
  <Paragraphs>117</Paragraphs>
  <Slides>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6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SAS Master, White</vt:lpstr>
      <vt:lpstr>SAS - Blue Master</vt:lpstr>
      <vt:lpstr>SAS Viya Master - white</vt:lpstr>
      <vt:lpstr>Viya Master - Blue</vt:lpstr>
      <vt:lpstr>Confidential Master - White</vt:lpstr>
      <vt:lpstr>Confidential - Blue Master</vt:lpstr>
      <vt:lpstr>패키지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2017-08-29T07:08:21Z</dcterms:created>
  <dcterms:modified xsi:type="dcterms:W3CDTF">2017-09-27T05:45:43Z</dcterms:modified>
</cp:coreProperties>
</file>