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797675" cy="9928225"/>
  <p:custDataLst>
    <p:tags r:id="rId16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08" y="162"/>
      </p:cViewPr>
      <p:guideLst>
        <p:guide orient="horz" pos="2160"/>
        <p:guide pos="3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E05B-865A-432F-9E11-D3B1EADC91AC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A6BA-01D9-43E1-9CA5-04DC20A42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1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E05B-865A-432F-9E11-D3B1EADC91AC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A6BA-01D9-43E1-9CA5-04DC20A42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02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E05B-865A-432F-9E11-D3B1EADC91AC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A6BA-01D9-43E1-9CA5-04DC20A42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26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E05B-865A-432F-9E11-D3B1EADC91AC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A6BA-01D9-43E1-9CA5-04DC20A42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6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E05B-865A-432F-9E11-D3B1EADC91AC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A6BA-01D9-43E1-9CA5-04DC20A42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0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E05B-865A-432F-9E11-D3B1EADC91AC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A6BA-01D9-43E1-9CA5-04DC20A42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9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E05B-865A-432F-9E11-D3B1EADC91AC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A6BA-01D9-43E1-9CA5-04DC20A42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34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E05B-865A-432F-9E11-D3B1EADC91AC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A6BA-01D9-43E1-9CA5-04DC20A42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92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E05B-865A-432F-9E11-D3B1EADC91AC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A6BA-01D9-43E1-9CA5-04DC20A42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55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E05B-865A-432F-9E11-D3B1EADC91AC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A6BA-01D9-43E1-9CA5-04DC20A42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1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E05B-865A-432F-9E11-D3B1EADC91AC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A6BA-01D9-43E1-9CA5-04DC20A42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9E05B-865A-432F-9E11-D3B1EADC91AC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1A6BA-01D9-43E1-9CA5-04DC20A42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4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64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36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"/>
          <a:stretch/>
        </p:blipFill>
        <p:spPr bwMode="auto">
          <a:xfrm>
            <a:off x="0" y="0"/>
            <a:ext cx="857111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85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"/>
          <a:stretch/>
        </p:blipFill>
        <p:spPr bwMode="auto">
          <a:xfrm>
            <a:off x="0" y="0"/>
            <a:ext cx="857175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1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"/>
          <a:stretch/>
        </p:blipFill>
        <p:spPr bwMode="auto">
          <a:xfrm>
            <a:off x="0" y="0"/>
            <a:ext cx="857175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53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"/>
          <a:stretch/>
        </p:blipFill>
        <p:spPr bwMode="auto">
          <a:xfrm>
            <a:off x="0" y="0"/>
            <a:ext cx="857175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8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"/>
          <a:stretch/>
        </p:blipFill>
        <p:spPr bwMode="auto">
          <a:xfrm>
            <a:off x="0" y="0"/>
            <a:ext cx="857175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3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6241" cy="666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66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6241" cy="666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33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6243" cy="666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1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6240" cy="666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82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578" cy="652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82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8577" cy="652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583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8577" cy="652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74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576" cy="652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33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3c809a20-c33a-4520-aa0e-08bf21db7374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9832</TotalTime>
  <Words>0</Words>
  <Application>Microsoft Office PowerPoint</Application>
  <PresentationFormat>화면 슬라이드 쇼(4:3)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Young-Ho Hwang</dc:creator>
  <cp:lastModifiedBy>Young-Ho Hwang</cp:lastModifiedBy>
  <cp:revision>3</cp:revision>
  <cp:lastPrinted>2015-11-24T04:36:00Z</cp:lastPrinted>
  <dcterms:created xsi:type="dcterms:W3CDTF">2015-11-23T09:00:58Z</dcterms:created>
  <dcterms:modified xsi:type="dcterms:W3CDTF">2015-11-30T04:53:34Z</dcterms:modified>
</cp:coreProperties>
</file>