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7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C135-7B9A-45C7-97CB-9F216014E0B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1CA5-3EF5-434A-8E0D-D553F48F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Portal Login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Portal Admin(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sasadm@saspw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55412"/>
            <a:ext cx="394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Add Page ( [Customize] </a:t>
            </a:r>
            <a:r>
              <a:rPr lang="en-US" dirty="0" smtClean="0">
                <a:sym typeface="Wingdings" pitchFamily="2" charset="2"/>
              </a:rPr>
              <a:t> [Add Page]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6" b="47851"/>
          <a:stretch/>
        </p:blipFill>
        <p:spPr bwMode="auto">
          <a:xfrm>
            <a:off x="1182154" y="1237377"/>
            <a:ext cx="3234887" cy="314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0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4" r="66809" b="59863"/>
          <a:stretch/>
        </p:blipFill>
        <p:spPr bwMode="auto">
          <a:xfrm>
            <a:off x="1331640" y="1808253"/>
            <a:ext cx="4071938" cy="219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1151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dirty="0" smtClean="0"/>
              <a:t>2. Add [</a:t>
            </a:r>
            <a:r>
              <a:rPr lang="en-US" dirty="0" err="1" smtClean="0"/>
              <a:t>STPWReportViwer</a:t>
            </a:r>
            <a:r>
              <a:rPr lang="en-US" dirty="0" smtClean="0"/>
              <a:t>] </a:t>
            </a:r>
            <a:r>
              <a:rPr lang="en-US" dirty="0" err="1" smtClean="0"/>
              <a:t>Portlet</a:t>
            </a:r>
            <a:r>
              <a:rPr lang="en-US" dirty="0" smtClean="0"/>
              <a:t> 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[Customize] </a:t>
            </a:r>
            <a:r>
              <a:rPr lang="en-US" dirty="0" smtClean="0">
                <a:sym typeface="Wingdings" pitchFamily="2" charset="2"/>
              </a:rPr>
              <a:t> [Edit Page]  [Edit Page Content]</a:t>
            </a:r>
          </a:p>
          <a:p>
            <a:pPr marL="800100" lvl="1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Click [Add </a:t>
            </a:r>
            <a:r>
              <a:rPr lang="en-US" dirty="0" err="1" smtClean="0">
                <a:sym typeface="Wingdings" pitchFamily="2" charset="2"/>
              </a:rPr>
              <a:t>Portlets</a:t>
            </a:r>
            <a:r>
              <a:rPr lang="en-US" dirty="0" smtClean="0">
                <a:sym typeface="Wingdings" pitchFamily="2" charset="2"/>
              </a:rPr>
              <a:t>…] button.</a:t>
            </a:r>
          </a:p>
          <a:p>
            <a:pPr marL="800100" lvl="1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Choose [</a:t>
            </a:r>
            <a:r>
              <a:rPr lang="en-US" dirty="0" err="1" smtClean="0">
                <a:sym typeface="Wingdings" pitchFamily="2" charset="2"/>
              </a:rPr>
              <a:t>STPReportViewer</a:t>
            </a:r>
            <a:r>
              <a:rPr lang="en-US" dirty="0" smtClean="0">
                <a:sym typeface="Wingdings" pitchFamily="2" charset="2"/>
              </a:rPr>
              <a:t>] in </a:t>
            </a:r>
            <a:r>
              <a:rPr lang="en-US" dirty="0" err="1" smtClean="0">
                <a:sym typeface="Wingdings" pitchFamily="2" charset="2"/>
              </a:rPr>
              <a:t>Portlet</a:t>
            </a:r>
            <a:r>
              <a:rPr lang="en-US" dirty="0" smtClean="0">
                <a:sym typeface="Wingdings" pitchFamily="2" charset="2"/>
              </a:rPr>
              <a:t> type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9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11512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dirty="0"/>
              <a:t>3</a:t>
            </a:r>
            <a:r>
              <a:rPr lang="en-US" dirty="0" smtClean="0"/>
              <a:t>. Click the [Edit Content] button in </a:t>
            </a:r>
            <a:r>
              <a:rPr lang="en-US" dirty="0" err="1" smtClean="0">
                <a:sym typeface="Wingdings" pitchFamily="2" charset="2"/>
              </a:rPr>
              <a:t>STPReportViewer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Portlet</a:t>
            </a:r>
            <a:endParaRPr lang="en-US" dirty="0" smtClean="0">
              <a:sym typeface="Wingdings" pitchFamily="2" charset="2"/>
            </a:endParaRPr>
          </a:p>
          <a:p>
            <a:pPr marL="800100" lvl="2" indent="-342900">
              <a:buAutoNum type="arabicParenR"/>
            </a:pPr>
            <a:r>
              <a:rPr lang="en-US" dirty="0" smtClean="0"/>
              <a:t>Change the following</a:t>
            </a:r>
          </a:p>
          <a:p>
            <a:pPr marL="800100" lvl="2" indent="-342900">
              <a:buAutoNum type="arabicParenR"/>
            </a:pPr>
            <a:endParaRPr lang="en-US" dirty="0"/>
          </a:p>
          <a:p>
            <a:pPr marL="800100" lvl="2" indent="-342900">
              <a:buAutoNum type="arabicParenR"/>
            </a:pPr>
            <a:endParaRPr lang="en-US" dirty="0" smtClean="0"/>
          </a:p>
          <a:p>
            <a:pPr marL="800100" lvl="2" indent="-342900">
              <a:buAutoNum type="arabicParenR"/>
            </a:pPr>
            <a:endParaRPr lang="en-US" dirty="0"/>
          </a:p>
          <a:p>
            <a:pPr marL="800100" lvl="2" indent="-342900">
              <a:buAutoNum type="arabicParenR"/>
            </a:pPr>
            <a:endParaRPr lang="en-US" dirty="0" smtClean="0"/>
          </a:p>
          <a:p>
            <a:pPr marL="800100" lvl="2" indent="-342900">
              <a:buAutoNum type="arabicParenR"/>
            </a:pPr>
            <a:endParaRPr lang="en-US" dirty="0"/>
          </a:p>
          <a:p>
            <a:pPr marL="800100" lvl="2" indent="-342900">
              <a:buAutoNum type="arabicParenR"/>
            </a:pPr>
            <a:endParaRPr lang="en-US" dirty="0" smtClean="0"/>
          </a:p>
          <a:p>
            <a:pPr marL="800100" lvl="2" indent="-342900">
              <a:buAutoNum type="arabicParenR"/>
            </a:pPr>
            <a:endParaRPr lang="en-US" dirty="0" smtClean="0"/>
          </a:p>
          <a:p>
            <a:pPr marL="800100" lvl="2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Click the [SAVE</a:t>
            </a:r>
            <a:r>
              <a:rPr lang="en-US" smtClean="0">
                <a:sym typeface="Wingdings" pitchFamily="2" charset="2"/>
              </a:rPr>
              <a:t>] button.</a:t>
            </a:r>
            <a:endParaRPr lang="en-US" dirty="0" smtClean="0">
              <a:sym typeface="Wingdings" pitchFamily="2" charset="2"/>
            </a:endParaRPr>
          </a:p>
          <a:p>
            <a:pPr marL="179388" indent="-179388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5" r="63907" b="42578"/>
          <a:stretch/>
        </p:blipFill>
        <p:spPr bwMode="auto">
          <a:xfrm>
            <a:off x="1115616" y="1223591"/>
            <a:ext cx="4427984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32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67998</TotalTime>
  <Words>78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SAS Institute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Young-Ho Hwang</dc:creator>
  <cp:lastModifiedBy>Young-Ho Hwang</cp:lastModifiedBy>
  <cp:revision>9</cp:revision>
  <dcterms:created xsi:type="dcterms:W3CDTF">2013-12-05T05:47:28Z</dcterms:created>
  <dcterms:modified xsi:type="dcterms:W3CDTF">2014-02-13T04:45:17Z</dcterms:modified>
</cp:coreProperties>
</file>