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612-DF99-AB42-6D18-A424277F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03A0-98DB-64CD-8A60-8C21ECDBA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071D-7B8A-E71C-D553-A2FBACBA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80F1-39A7-F284-D9D0-C9997101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AADC-20BB-468D-A40A-61CDBAA5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2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CE10-F726-14FB-2654-5E483045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509EE-6CBA-04F1-4E4E-0FCF91D33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F3EE-8C4A-5376-6677-DABAF06D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BEF6-4271-7D59-7F85-B4E4A656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1D25-8209-61C4-521A-018A514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4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1F8AE-102A-9852-4C19-84016C1BB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2E1DD-C823-132C-0172-7C3E0A2F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C669-1EEC-B5A0-98FC-2E3FE8A9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0A6-061C-E3FC-6B18-5A8DB109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C181-9FD4-C2B7-6C7F-B0EF8C8E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860B-C8D0-33CE-757A-6D1BC15F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863F-AFAC-280E-C2DD-CE64D2F3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7E18-7611-B909-847E-331F8E31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02F9-45EB-172F-277F-00CD04EF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F7FF-3E22-B2F4-B9D6-27D2E9BC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7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D43-700A-DECE-79BB-46E4BE42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A225-EE5B-17AF-C421-0A527727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F49A-D77D-456B-C37E-323FB20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8FD7D-0660-FE1A-5D91-C14CCE5F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D2C7-70E0-0DCE-6885-8243824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15E1-94C2-73D9-9513-6AA73A6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BADF-2E57-86C1-7E6F-AD464F51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9BC7-072A-EEEE-C3C6-65CA2B9F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484D-A522-2CB7-515A-F2EC3C3A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1D312-252A-7C94-6540-E51B1B24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AB2F-7BB3-5728-3BFB-F496C99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4A22-8CBD-8186-46C8-7ADC5267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CE96-AABE-0F6F-00EB-99D54658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7951-1F4B-B073-1661-5E0DC364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75ED9-1BAC-284B-143D-8FFA93B18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889C2-F5BA-2AB7-A224-199EF2AB7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35BE-E631-5392-B1F2-8EBCBF0C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72D3B-1C2A-0CC6-116E-131B085B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66FB7-9CA7-A415-4B41-E2520A97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017-3A09-377D-793B-A4DA99C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E8506-DEEF-7383-89EF-B894FC4B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D67CF-223F-4E39-0F2D-76806F7B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4D2CE-7F6D-EF3A-C830-2605E9D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3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3F0AC-D381-C0FF-9AB2-10A271D9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5A3E-4A35-651D-1D60-2D2BEFC8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0E72-F28C-63F2-A61A-4F36F6D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705-3EA5-64CB-E623-DACFDB3A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B4AC-557E-5F14-3A6F-B1763562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C5DEF-FABF-A605-EF95-65135890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151F-F947-F163-8BFE-9C551D6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6A02-4048-CEF3-B66F-392407F5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FC07-ACE4-C200-D048-DDA86C2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5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A07-33C7-5EC8-B2D4-CEAE1169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5B34A-F075-7A52-6E1F-5B5588A44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263ED-1E85-6800-34F5-E9035148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AD06-F432-2FF9-F9B9-E98C16E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F52C-BE21-CAC6-728A-5ECC9FF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7793-4001-599A-F67F-BB6E294B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05BA1-B8C4-E5DF-F304-BC50C408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4659-CFE2-A508-6E59-88D983A8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BAF9-07F9-6E6E-F29F-6CC10B0D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8083-9DEF-41D1-9FB1-67D2CD05904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27BF-7D3C-86B2-8877-C541343D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A0F8-031D-73B5-B1AD-4EFB11F4F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D1CA-4E0E-4FAF-9654-9FC239B0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8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3080-AD44-19AE-7919-B7E1D409A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Huakahuk</a:t>
            </a:r>
            <a:br>
              <a:rPr lang="en-US" dirty="0"/>
            </a:br>
            <a:r>
              <a:rPr lang="en-US" dirty="0"/>
              <a:t> n </a:t>
            </a:r>
            <a:r>
              <a:rPr lang="en-US" dirty="0" err="1"/>
              <a:t>ajhbcabnn</a:t>
            </a:r>
            <a:br>
              <a:rPr lang="en-US" dirty="0"/>
            </a:br>
            <a:r>
              <a:rPr lang="en-US"/>
              <a:t>kjbjk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5AE1B-726A-C830-94B9-CBCEB498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Love </a:t>
            </a:r>
            <a:r>
              <a:rPr lang="en-US" dirty="0" err="1"/>
              <a:t>njjdmhbb</a:t>
            </a:r>
            <a:r>
              <a:rPr lang="en-US" dirty="0"/>
              <a:t> </a:t>
            </a:r>
            <a:r>
              <a:rPr lang="en-US" dirty="0" err="1"/>
              <a:t>ekuhea</a:t>
            </a:r>
            <a:endParaRPr lang="en-US" dirty="0"/>
          </a:p>
          <a:p>
            <a:r>
              <a:rPr lang="en-US"/>
              <a:t>bbfjhabfbmjhbk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1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Huakahuk  n ajhbcabnn kjbjk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Huakahuk  n ajhbcabnn kjbjk</dc:title>
  <dc:creator>GOPIKRISHNA SIRIPURAPU</dc:creator>
  <cp:lastModifiedBy>GOPIKRISHNA SIRIPURAPU</cp:lastModifiedBy>
  <cp:revision>2</cp:revision>
  <dcterms:created xsi:type="dcterms:W3CDTF">2023-02-27T06:08:52Z</dcterms:created>
  <dcterms:modified xsi:type="dcterms:W3CDTF">2023-02-27T06:15:12Z</dcterms:modified>
</cp:coreProperties>
</file>